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comments/modernComment_7FFFF85C_36634ABC.xml" ContentType="application/vnd.ms-powerpoint.comments+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0" r:id="rId4"/>
    <p:sldMasterId id="2147483696" r:id="rId5"/>
  </p:sldMasterIdLst>
  <p:notesMasterIdLst>
    <p:notesMasterId r:id="rId38"/>
  </p:notesMasterIdLst>
  <p:sldIdLst>
    <p:sldId id="2147481286" r:id="rId6"/>
    <p:sldId id="2147473978" r:id="rId7"/>
    <p:sldId id="309" r:id="rId8"/>
    <p:sldId id="2147481279" r:id="rId9"/>
    <p:sldId id="315" r:id="rId10"/>
    <p:sldId id="316" r:id="rId11"/>
    <p:sldId id="317" r:id="rId12"/>
    <p:sldId id="271" r:id="rId13"/>
    <p:sldId id="2147348261" r:id="rId14"/>
    <p:sldId id="2147349277" r:id="rId15"/>
    <p:sldId id="2147481710" r:id="rId16"/>
    <p:sldId id="2147349275" r:id="rId17"/>
    <p:sldId id="2147481694" r:id="rId18"/>
    <p:sldId id="2147481695" r:id="rId19"/>
    <p:sldId id="2147481697" r:id="rId20"/>
    <p:sldId id="2147481696" r:id="rId21"/>
    <p:sldId id="2147481708" r:id="rId22"/>
    <p:sldId id="2147481707" r:id="rId23"/>
    <p:sldId id="2147481698" r:id="rId24"/>
    <p:sldId id="2147481706" r:id="rId25"/>
    <p:sldId id="2147481699" r:id="rId26"/>
    <p:sldId id="2147481700" r:id="rId27"/>
    <p:sldId id="2147481701" r:id="rId28"/>
    <p:sldId id="2147481709" r:id="rId29"/>
    <p:sldId id="2147481703" r:id="rId30"/>
    <p:sldId id="2147481704" r:id="rId31"/>
    <p:sldId id="2147481705" r:id="rId32"/>
    <p:sldId id="2147481702" r:id="rId33"/>
    <p:sldId id="2147349229" r:id="rId34"/>
    <p:sldId id="2147481682" r:id="rId35"/>
    <p:sldId id="2147481691" r:id="rId36"/>
    <p:sldId id="2147481692" r:id="rId37"/>
  </p:sldIdLst>
  <p:sldSz cx="11520488" cy="6480175"/>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041" userDrawn="1">
          <p15:clr>
            <a:srgbClr val="A4A3A4"/>
          </p15:clr>
        </p15:guide>
        <p15:guide id="2" pos="3629"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22DE15E-9202-6BF1-2BB1-1AC56E0F45CC}" name="SHUKLA, RITESH" initials="RS" userId="S::703307729@genpact.com::1f817b87-1cf8-4f62-a4a7-b13265aa3ef2" providerId="AD"/>
  <p188:author id="{E80C8E6F-32A3-B35D-97EC-FAFF3D24BB2A}" name="Singh Deo, Jatindra" initials="" userId="S::703182449@genpact.com::fc7406b4-0bea-44fc-9088-bef2ef75aed2" providerId="AD"/>
  <p188:author id="{E508EDD8-3851-86E0-89A8-54277063C84E}" name="Kumar, Ashish" initials="" userId="S::703059319@genpact.com::279e5a3b-7e98-43ff-bad3-16a5299ad9c5" providerId="AD"/>
  <p188:author id="{4EA9F2E3-8626-48D7-0EAA-CAC8E9A0AA62}" name="Singh Deo, Jatindra" initials="JS" userId="S::703182449@GENPACT.COM::fc7406b4-0bea-44fc-9088-bef2ef75aed2"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05427"/>
    <a:srgbClr val="001E46"/>
    <a:srgbClr val="00541D"/>
    <a:srgbClr val="FFE07C"/>
    <a:srgbClr val="EE8360"/>
    <a:srgbClr val="00AECF"/>
    <a:srgbClr val="C5D882"/>
    <a:srgbClr val="FFC000"/>
    <a:srgbClr val="BA7CAF"/>
    <a:srgbClr val="89A5D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EED7D39-4625-4CC8-A311-1983D72E1CF1}" v="4631" dt="2023-11-29T16:43:11.132"/>
    <p1510:client id="{78EF02ED-A87E-A34A-A650-082034C0EAD5}" v="387" vWet="391" dt="2023-11-29T14:26:50.87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2" d="100"/>
          <a:sy n="62" d="100"/>
        </p:scale>
        <p:origin x="936" y="52"/>
      </p:cViewPr>
      <p:guideLst>
        <p:guide orient="horz" pos="2041"/>
        <p:guide pos="3629"/>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presProps" Target="presProps.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tableStyles" Target="tableStyle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microsoft.com/office/2015/10/relationships/revisionInfo" Target="revisionInfo.xml"/><Relationship Id="rId8" Type="http://schemas.openxmlformats.org/officeDocument/2006/relationships/slide" Target="slides/slide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notesMaster" Target="notesMasters/notesMaster1.xml"/></Relationships>
</file>

<file path=ppt/comments/modernComment_7FFFF85C_36634ABC.xml><?xml version="1.0" encoding="utf-8"?>
<p188:cmLst xmlns:a="http://schemas.openxmlformats.org/drawingml/2006/main" xmlns:r="http://schemas.openxmlformats.org/officeDocument/2006/relationships" xmlns:p188="http://schemas.microsoft.com/office/powerpoint/2018/8/main">
  <p188:cm id="{18EFF1CD-84EC-45F8-9DE9-B95EFFCAD581}" authorId="{022DE15E-9202-6BF1-2BB1-1AC56E0F45CC}" created="2023-11-24T09:58:17.445">
    <pc:sldMkLst xmlns:pc="http://schemas.microsoft.com/office/powerpoint/2013/main/command">
      <pc:docMk/>
      <pc:sldMk cId="1699937654" sldId="2147481692"/>
    </pc:sldMkLst>
    <p188:txBody>
      <a:bodyPr/>
      <a:lstStyle/>
      <a:p>
        <a:r>
          <a:rPr lang="en-IN"/>
          <a:t>[@Kumar, Ashish] - can we replace above two slides with this one. Please remove any internal comments
</a:t>
        </a:r>
      </a:p>
    </p188:txBody>
  </p188:cm>
</p188:cmLst>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5790E55-1E9F-47B8-B69E-FDCFCB5ED2B2}" type="doc">
      <dgm:prSet loTypeId="urn:microsoft.com/office/officeart/2005/8/layout/radial3" loCatId="relationship" qsTypeId="urn:microsoft.com/office/officeart/2005/8/quickstyle/simple1" qsCatId="simple" csTypeId="urn:microsoft.com/office/officeart/2005/8/colors/colorful1" csCatId="colorful" phldr="1"/>
      <dgm:spPr/>
      <dgm:t>
        <a:bodyPr/>
        <a:lstStyle/>
        <a:p>
          <a:endParaRPr lang="en-IN"/>
        </a:p>
      </dgm:t>
    </dgm:pt>
    <dgm:pt modelId="{024E701E-1191-4706-B25D-AD33827AFF51}">
      <dgm:prSet phldrT="[Text]"/>
      <dgm:spPr>
        <a:xfrm>
          <a:off x="332202" y="224715"/>
          <a:ext cx="559816" cy="559816"/>
        </a:xfrm>
        <a:prstGeom prst="ellipse">
          <a:avLst/>
        </a:prstGeom>
        <a:solidFill>
          <a:srgbClr val="286F38">
            <a:alpha val="50000"/>
            <a:hueOff val="0"/>
            <a:satOff val="0"/>
            <a:lumOff val="0"/>
            <a:alphaOff val="0"/>
          </a:srgbClr>
        </a:solidFill>
        <a:ln w="12700" cap="flat" cmpd="sng" algn="ctr">
          <a:solidFill>
            <a:srgbClr val="FFFFFF">
              <a:hueOff val="0"/>
              <a:satOff val="0"/>
              <a:lumOff val="0"/>
              <a:alphaOff val="0"/>
            </a:srgbClr>
          </a:solidFill>
          <a:prstDash val="solid"/>
          <a:miter lim="800000"/>
        </a:ln>
        <a:effectLst/>
      </dgm:spPr>
      <dgm:t>
        <a:bodyPr/>
        <a:lstStyle/>
        <a:p>
          <a:pPr>
            <a:buNone/>
          </a:pPr>
          <a:r>
            <a:rPr lang="en-US">
              <a:solidFill>
                <a:srgbClr val="424242"/>
              </a:solidFill>
              <a:latin typeface="Calibri" panose="020F0502020204030204"/>
              <a:ea typeface="+mn-ea"/>
              <a:cs typeface="+mn-cs"/>
            </a:rPr>
            <a:t> Clustering</a:t>
          </a:r>
          <a:endParaRPr lang="en-IN">
            <a:solidFill>
              <a:srgbClr val="424242"/>
            </a:solidFill>
            <a:latin typeface="Calibri" panose="020F0502020204030204"/>
            <a:ea typeface="+mn-ea"/>
            <a:cs typeface="+mn-cs"/>
          </a:endParaRPr>
        </a:p>
      </dgm:t>
    </dgm:pt>
    <dgm:pt modelId="{9484E401-EB55-42CE-AA0B-E2E44A712E49}" type="parTrans" cxnId="{66E6EE64-D294-4BA6-ADFB-FC760632F56D}">
      <dgm:prSet/>
      <dgm:spPr/>
      <dgm:t>
        <a:bodyPr/>
        <a:lstStyle/>
        <a:p>
          <a:endParaRPr lang="en-IN"/>
        </a:p>
      </dgm:t>
    </dgm:pt>
    <dgm:pt modelId="{13BB49C7-56A3-4E90-A710-5D03EBC14030}" type="sibTrans" cxnId="{66E6EE64-D294-4BA6-ADFB-FC760632F56D}">
      <dgm:prSet/>
      <dgm:spPr/>
      <dgm:t>
        <a:bodyPr/>
        <a:lstStyle/>
        <a:p>
          <a:endParaRPr lang="en-IN"/>
        </a:p>
      </dgm:t>
    </dgm:pt>
    <dgm:pt modelId="{96D3BAEA-A4BA-40ED-A30B-4CB7A62B871A}">
      <dgm:prSet phldrT="[Text]"/>
      <dgm:spPr>
        <a:xfrm>
          <a:off x="472156" y="99"/>
          <a:ext cx="279908" cy="279908"/>
        </a:xfrm>
        <a:prstGeom prst="ellipse">
          <a:avLst/>
        </a:prstGeom>
        <a:solidFill>
          <a:srgbClr val="608E60">
            <a:alpha val="50000"/>
            <a:hueOff val="0"/>
            <a:satOff val="0"/>
            <a:lumOff val="0"/>
            <a:alphaOff val="0"/>
          </a:srgbClr>
        </a:solidFill>
        <a:ln w="12700" cap="flat" cmpd="sng" algn="ctr">
          <a:solidFill>
            <a:srgbClr val="FFFFFF">
              <a:hueOff val="0"/>
              <a:satOff val="0"/>
              <a:lumOff val="0"/>
              <a:alphaOff val="0"/>
            </a:srgbClr>
          </a:solidFill>
          <a:prstDash val="solid"/>
          <a:miter lim="800000"/>
        </a:ln>
        <a:effectLst/>
      </dgm:spPr>
      <dgm:t>
        <a:bodyPr/>
        <a:lstStyle/>
        <a:p>
          <a:pPr>
            <a:buNone/>
          </a:pPr>
          <a:r>
            <a:rPr lang="en-US">
              <a:solidFill>
                <a:srgbClr val="424242"/>
              </a:solidFill>
              <a:latin typeface="Calibri" panose="020F0502020204030204"/>
              <a:ea typeface="+mn-ea"/>
              <a:cs typeface="+mn-cs"/>
            </a:rPr>
            <a:t>C2</a:t>
          </a:r>
          <a:endParaRPr lang="en-IN">
            <a:solidFill>
              <a:srgbClr val="424242"/>
            </a:solidFill>
            <a:latin typeface="Calibri" panose="020F0502020204030204"/>
            <a:ea typeface="+mn-ea"/>
            <a:cs typeface="+mn-cs"/>
          </a:endParaRPr>
        </a:p>
      </dgm:t>
    </dgm:pt>
    <dgm:pt modelId="{1DE5E636-E67F-4271-86C5-EEA589FF030B}" type="parTrans" cxnId="{31B1F179-286C-4F63-B427-311F0E66AF98}">
      <dgm:prSet/>
      <dgm:spPr/>
      <dgm:t>
        <a:bodyPr/>
        <a:lstStyle/>
        <a:p>
          <a:endParaRPr lang="en-IN"/>
        </a:p>
      </dgm:t>
    </dgm:pt>
    <dgm:pt modelId="{2379C6F8-F26C-4D40-A2B9-D20B08CFA272}" type="sibTrans" cxnId="{31B1F179-286C-4F63-B427-311F0E66AF98}">
      <dgm:prSet/>
      <dgm:spPr/>
      <dgm:t>
        <a:bodyPr/>
        <a:lstStyle/>
        <a:p>
          <a:endParaRPr lang="en-IN"/>
        </a:p>
      </dgm:t>
    </dgm:pt>
    <dgm:pt modelId="{4FA5BB06-91C7-491B-A1D2-70503E7C4DB8}">
      <dgm:prSet phldrT="[Text]"/>
      <dgm:spPr>
        <a:xfrm>
          <a:off x="836726" y="364669"/>
          <a:ext cx="279908" cy="279908"/>
        </a:xfrm>
        <a:prstGeom prst="ellipse">
          <a:avLst/>
        </a:prstGeom>
        <a:solidFill>
          <a:srgbClr val="93B190">
            <a:alpha val="50000"/>
            <a:hueOff val="0"/>
            <a:satOff val="0"/>
            <a:lumOff val="0"/>
            <a:alphaOff val="0"/>
          </a:srgbClr>
        </a:solidFill>
        <a:ln w="12700" cap="flat" cmpd="sng" algn="ctr">
          <a:solidFill>
            <a:srgbClr val="FFFFFF">
              <a:hueOff val="0"/>
              <a:satOff val="0"/>
              <a:lumOff val="0"/>
              <a:alphaOff val="0"/>
            </a:srgbClr>
          </a:solidFill>
          <a:prstDash val="solid"/>
          <a:miter lim="800000"/>
        </a:ln>
        <a:effectLst/>
      </dgm:spPr>
      <dgm:t>
        <a:bodyPr/>
        <a:lstStyle/>
        <a:p>
          <a:pPr>
            <a:buNone/>
          </a:pPr>
          <a:r>
            <a:rPr lang="en-US">
              <a:solidFill>
                <a:srgbClr val="424242"/>
              </a:solidFill>
              <a:latin typeface="Calibri" panose="020F0502020204030204"/>
              <a:ea typeface="+mn-ea"/>
              <a:cs typeface="+mn-cs"/>
            </a:rPr>
            <a:t>C3</a:t>
          </a:r>
          <a:endParaRPr lang="en-IN">
            <a:solidFill>
              <a:srgbClr val="424242"/>
            </a:solidFill>
            <a:latin typeface="Calibri" panose="020F0502020204030204"/>
            <a:ea typeface="+mn-ea"/>
            <a:cs typeface="+mn-cs"/>
          </a:endParaRPr>
        </a:p>
      </dgm:t>
    </dgm:pt>
    <dgm:pt modelId="{5B9F5E33-1AB2-4443-8EC7-EE4E255DC096}" type="parTrans" cxnId="{409D510E-A09C-40AE-A034-78C2FBC91275}">
      <dgm:prSet/>
      <dgm:spPr/>
      <dgm:t>
        <a:bodyPr/>
        <a:lstStyle/>
        <a:p>
          <a:endParaRPr lang="en-IN"/>
        </a:p>
      </dgm:t>
    </dgm:pt>
    <dgm:pt modelId="{E09CA886-1E0C-4CA4-87FC-D3B7F332882D}" type="sibTrans" cxnId="{409D510E-A09C-40AE-A034-78C2FBC91275}">
      <dgm:prSet/>
      <dgm:spPr/>
      <dgm:t>
        <a:bodyPr/>
        <a:lstStyle/>
        <a:p>
          <a:endParaRPr lang="en-IN"/>
        </a:p>
      </dgm:t>
    </dgm:pt>
    <dgm:pt modelId="{A4B23B86-1054-415A-B720-7CC05DD1DEDF}">
      <dgm:prSet phldrT="[Text]"/>
      <dgm:spPr>
        <a:xfrm>
          <a:off x="472156" y="729238"/>
          <a:ext cx="279908" cy="279908"/>
        </a:xfrm>
        <a:prstGeom prst="ellipse">
          <a:avLst/>
        </a:prstGeom>
        <a:solidFill>
          <a:srgbClr val="C8D7C6">
            <a:alpha val="50000"/>
            <a:hueOff val="0"/>
            <a:satOff val="0"/>
            <a:lumOff val="0"/>
            <a:alphaOff val="0"/>
          </a:srgbClr>
        </a:solidFill>
        <a:ln w="12700" cap="flat" cmpd="sng" algn="ctr">
          <a:solidFill>
            <a:srgbClr val="FFFFFF">
              <a:hueOff val="0"/>
              <a:satOff val="0"/>
              <a:lumOff val="0"/>
              <a:alphaOff val="0"/>
            </a:srgbClr>
          </a:solidFill>
          <a:prstDash val="solid"/>
          <a:miter lim="800000"/>
        </a:ln>
        <a:effectLst/>
      </dgm:spPr>
      <dgm:t>
        <a:bodyPr/>
        <a:lstStyle/>
        <a:p>
          <a:pPr>
            <a:buNone/>
          </a:pPr>
          <a:r>
            <a:rPr lang="en-US">
              <a:solidFill>
                <a:srgbClr val="424242"/>
              </a:solidFill>
              <a:latin typeface="Calibri" panose="020F0502020204030204"/>
              <a:ea typeface="+mn-ea"/>
              <a:cs typeface="+mn-cs"/>
            </a:rPr>
            <a:t>::::::</a:t>
          </a:r>
          <a:endParaRPr lang="en-IN">
            <a:solidFill>
              <a:srgbClr val="424242"/>
            </a:solidFill>
            <a:latin typeface="Calibri" panose="020F0502020204030204"/>
            <a:ea typeface="+mn-ea"/>
            <a:cs typeface="+mn-cs"/>
          </a:endParaRPr>
        </a:p>
      </dgm:t>
    </dgm:pt>
    <dgm:pt modelId="{0716F0DD-093F-4902-AA6E-6E2B705CF5BA}" type="parTrans" cxnId="{33471580-8BBC-4ED3-B74D-47201191CFFD}">
      <dgm:prSet/>
      <dgm:spPr/>
      <dgm:t>
        <a:bodyPr/>
        <a:lstStyle/>
        <a:p>
          <a:endParaRPr lang="en-IN"/>
        </a:p>
      </dgm:t>
    </dgm:pt>
    <dgm:pt modelId="{429B241B-EDA5-4291-9573-3A0A3F401F5A}" type="sibTrans" cxnId="{33471580-8BBC-4ED3-B74D-47201191CFFD}">
      <dgm:prSet/>
      <dgm:spPr/>
      <dgm:t>
        <a:bodyPr/>
        <a:lstStyle/>
        <a:p>
          <a:endParaRPr lang="en-IN"/>
        </a:p>
      </dgm:t>
    </dgm:pt>
    <dgm:pt modelId="{838430E8-C7CF-4639-807B-FDAC9A0F0DAC}">
      <dgm:prSet phldrT="[Text]"/>
      <dgm:spPr>
        <a:xfrm>
          <a:off x="107587" y="364669"/>
          <a:ext cx="279908" cy="279908"/>
        </a:xfrm>
        <a:prstGeom prst="ellipse">
          <a:avLst/>
        </a:prstGeom>
        <a:solidFill>
          <a:srgbClr val="E9E9EA">
            <a:alpha val="50000"/>
            <a:hueOff val="0"/>
            <a:satOff val="0"/>
            <a:lumOff val="0"/>
            <a:alphaOff val="0"/>
          </a:srgbClr>
        </a:solidFill>
        <a:ln w="12700" cap="flat" cmpd="sng" algn="ctr">
          <a:solidFill>
            <a:srgbClr val="FFFFFF">
              <a:hueOff val="0"/>
              <a:satOff val="0"/>
              <a:lumOff val="0"/>
              <a:alphaOff val="0"/>
            </a:srgbClr>
          </a:solidFill>
          <a:prstDash val="solid"/>
          <a:miter lim="800000"/>
        </a:ln>
        <a:effectLst/>
      </dgm:spPr>
      <dgm:t>
        <a:bodyPr/>
        <a:lstStyle/>
        <a:p>
          <a:pPr>
            <a:buNone/>
          </a:pPr>
          <a:r>
            <a:rPr lang="en-US">
              <a:solidFill>
                <a:srgbClr val="424242"/>
              </a:solidFill>
              <a:latin typeface="Calibri" panose="020F0502020204030204"/>
              <a:ea typeface="+mn-ea"/>
              <a:cs typeface="+mn-cs"/>
            </a:rPr>
            <a:t>C1</a:t>
          </a:r>
          <a:endParaRPr lang="en-IN">
            <a:solidFill>
              <a:srgbClr val="424242"/>
            </a:solidFill>
            <a:latin typeface="Calibri" panose="020F0502020204030204"/>
            <a:ea typeface="+mn-ea"/>
            <a:cs typeface="+mn-cs"/>
          </a:endParaRPr>
        </a:p>
      </dgm:t>
    </dgm:pt>
    <dgm:pt modelId="{2EB8168D-1592-4204-AE77-218958173D0D}" type="parTrans" cxnId="{EE0FF723-9760-447A-BB1F-D4063DE13FF3}">
      <dgm:prSet/>
      <dgm:spPr/>
      <dgm:t>
        <a:bodyPr/>
        <a:lstStyle/>
        <a:p>
          <a:endParaRPr lang="en-IN"/>
        </a:p>
      </dgm:t>
    </dgm:pt>
    <dgm:pt modelId="{9F200D3A-3707-440D-B89E-F44E9323D5C1}" type="sibTrans" cxnId="{EE0FF723-9760-447A-BB1F-D4063DE13FF3}">
      <dgm:prSet/>
      <dgm:spPr/>
      <dgm:t>
        <a:bodyPr/>
        <a:lstStyle/>
        <a:p>
          <a:endParaRPr lang="en-IN"/>
        </a:p>
      </dgm:t>
    </dgm:pt>
    <dgm:pt modelId="{DE100115-3BB5-490E-814A-DF88A6112993}" type="pres">
      <dgm:prSet presAssocID="{55790E55-1E9F-47B8-B69E-FDCFCB5ED2B2}" presName="composite" presStyleCnt="0">
        <dgm:presLayoutVars>
          <dgm:chMax val="1"/>
          <dgm:dir/>
          <dgm:resizeHandles val="exact"/>
        </dgm:presLayoutVars>
      </dgm:prSet>
      <dgm:spPr/>
    </dgm:pt>
    <dgm:pt modelId="{34850F52-02FE-4B3E-B713-C2587CCC5F03}" type="pres">
      <dgm:prSet presAssocID="{55790E55-1E9F-47B8-B69E-FDCFCB5ED2B2}" presName="radial" presStyleCnt="0">
        <dgm:presLayoutVars>
          <dgm:animLvl val="ctr"/>
        </dgm:presLayoutVars>
      </dgm:prSet>
      <dgm:spPr/>
    </dgm:pt>
    <dgm:pt modelId="{3DCB2EF5-9207-463D-9566-9F70D344B3F2}" type="pres">
      <dgm:prSet presAssocID="{024E701E-1191-4706-B25D-AD33827AFF51}" presName="centerShape" presStyleLbl="vennNode1" presStyleIdx="0" presStyleCnt="5"/>
      <dgm:spPr/>
    </dgm:pt>
    <dgm:pt modelId="{E7D7819A-3578-44C5-BD13-4F3FABFECE96}" type="pres">
      <dgm:prSet presAssocID="{96D3BAEA-A4BA-40ED-A30B-4CB7A62B871A}" presName="node" presStyleLbl="vennNode1" presStyleIdx="1" presStyleCnt="5">
        <dgm:presLayoutVars>
          <dgm:bulletEnabled val="1"/>
        </dgm:presLayoutVars>
      </dgm:prSet>
      <dgm:spPr/>
    </dgm:pt>
    <dgm:pt modelId="{77331D6E-C1C8-484B-8355-F1EA56FE6C5E}" type="pres">
      <dgm:prSet presAssocID="{4FA5BB06-91C7-491B-A1D2-70503E7C4DB8}" presName="node" presStyleLbl="vennNode1" presStyleIdx="2" presStyleCnt="5">
        <dgm:presLayoutVars>
          <dgm:bulletEnabled val="1"/>
        </dgm:presLayoutVars>
      </dgm:prSet>
      <dgm:spPr/>
    </dgm:pt>
    <dgm:pt modelId="{70366E50-8490-41A2-88D8-24FAE020DDBC}" type="pres">
      <dgm:prSet presAssocID="{A4B23B86-1054-415A-B720-7CC05DD1DEDF}" presName="node" presStyleLbl="vennNode1" presStyleIdx="3" presStyleCnt="5">
        <dgm:presLayoutVars>
          <dgm:bulletEnabled val="1"/>
        </dgm:presLayoutVars>
      </dgm:prSet>
      <dgm:spPr/>
    </dgm:pt>
    <dgm:pt modelId="{40B5F1AB-4A56-4FC0-AB74-C61FDC48FE90}" type="pres">
      <dgm:prSet presAssocID="{838430E8-C7CF-4639-807B-FDAC9A0F0DAC}" presName="node" presStyleLbl="vennNode1" presStyleIdx="4" presStyleCnt="5">
        <dgm:presLayoutVars>
          <dgm:bulletEnabled val="1"/>
        </dgm:presLayoutVars>
      </dgm:prSet>
      <dgm:spPr/>
    </dgm:pt>
  </dgm:ptLst>
  <dgm:cxnLst>
    <dgm:cxn modelId="{409D510E-A09C-40AE-A034-78C2FBC91275}" srcId="{024E701E-1191-4706-B25D-AD33827AFF51}" destId="{4FA5BB06-91C7-491B-A1D2-70503E7C4DB8}" srcOrd="1" destOrd="0" parTransId="{5B9F5E33-1AB2-4443-8EC7-EE4E255DC096}" sibTransId="{E09CA886-1E0C-4CA4-87FC-D3B7F332882D}"/>
    <dgm:cxn modelId="{EE0FF723-9760-447A-BB1F-D4063DE13FF3}" srcId="{024E701E-1191-4706-B25D-AD33827AFF51}" destId="{838430E8-C7CF-4639-807B-FDAC9A0F0DAC}" srcOrd="3" destOrd="0" parTransId="{2EB8168D-1592-4204-AE77-218958173D0D}" sibTransId="{9F200D3A-3707-440D-B89E-F44E9323D5C1}"/>
    <dgm:cxn modelId="{F9F98E29-078D-45D9-B7DA-6DD4BF98B811}" type="presOf" srcId="{024E701E-1191-4706-B25D-AD33827AFF51}" destId="{3DCB2EF5-9207-463D-9566-9F70D344B3F2}" srcOrd="0" destOrd="0" presId="urn:microsoft.com/office/officeart/2005/8/layout/radial3"/>
    <dgm:cxn modelId="{B315D333-6BC9-4666-A43E-13B65964C37D}" type="presOf" srcId="{4FA5BB06-91C7-491B-A1D2-70503E7C4DB8}" destId="{77331D6E-C1C8-484B-8355-F1EA56FE6C5E}" srcOrd="0" destOrd="0" presId="urn:microsoft.com/office/officeart/2005/8/layout/radial3"/>
    <dgm:cxn modelId="{66E6EE64-D294-4BA6-ADFB-FC760632F56D}" srcId="{55790E55-1E9F-47B8-B69E-FDCFCB5ED2B2}" destId="{024E701E-1191-4706-B25D-AD33827AFF51}" srcOrd="0" destOrd="0" parTransId="{9484E401-EB55-42CE-AA0B-E2E44A712E49}" sibTransId="{13BB49C7-56A3-4E90-A710-5D03EBC14030}"/>
    <dgm:cxn modelId="{76A8E972-893A-490D-8D58-73965E1B8305}" type="presOf" srcId="{A4B23B86-1054-415A-B720-7CC05DD1DEDF}" destId="{70366E50-8490-41A2-88D8-24FAE020DDBC}" srcOrd="0" destOrd="0" presId="urn:microsoft.com/office/officeart/2005/8/layout/radial3"/>
    <dgm:cxn modelId="{31B1F179-286C-4F63-B427-311F0E66AF98}" srcId="{024E701E-1191-4706-B25D-AD33827AFF51}" destId="{96D3BAEA-A4BA-40ED-A30B-4CB7A62B871A}" srcOrd="0" destOrd="0" parTransId="{1DE5E636-E67F-4271-86C5-EEA589FF030B}" sibTransId="{2379C6F8-F26C-4D40-A2B9-D20B08CFA272}"/>
    <dgm:cxn modelId="{33471580-8BBC-4ED3-B74D-47201191CFFD}" srcId="{024E701E-1191-4706-B25D-AD33827AFF51}" destId="{A4B23B86-1054-415A-B720-7CC05DD1DEDF}" srcOrd="2" destOrd="0" parTransId="{0716F0DD-093F-4902-AA6E-6E2B705CF5BA}" sibTransId="{429B241B-EDA5-4291-9573-3A0A3F401F5A}"/>
    <dgm:cxn modelId="{2DDDE8AE-A134-456A-BC95-A97E998D1D2D}" type="presOf" srcId="{96D3BAEA-A4BA-40ED-A30B-4CB7A62B871A}" destId="{E7D7819A-3578-44C5-BD13-4F3FABFECE96}" srcOrd="0" destOrd="0" presId="urn:microsoft.com/office/officeart/2005/8/layout/radial3"/>
    <dgm:cxn modelId="{714EC7CD-BF60-4D51-A501-A61F784B8790}" type="presOf" srcId="{838430E8-C7CF-4639-807B-FDAC9A0F0DAC}" destId="{40B5F1AB-4A56-4FC0-AB74-C61FDC48FE90}" srcOrd="0" destOrd="0" presId="urn:microsoft.com/office/officeart/2005/8/layout/radial3"/>
    <dgm:cxn modelId="{B24C2FE6-FC93-4DAF-88C3-DCC62FE0980B}" type="presOf" srcId="{55790E55-1E9F-47B8-B69E-FDCFCB5ED2B2}" destId="{DE100115-3BB5-490E-814A-DF88A6112993}" srcOrd="0" destOrd="0" presId="urn:microsoft.com/office/officeart/2005/8/layout/radial3"/>
    <dgm:cxn modelId="{157EFFD9-3A1D-4E6E-A335-1FA83383DE90}" type="presParOf" srcId="{DE100115-3BB5-490E-814A-DF88A6112993}" destId="{34850F52-02FE-4B3E-B713-C2587CCC5F03}" srcOrd="0" destOrd="0" presId="urn:microsoft.com/office/officeart/2005/8/layout/radial3"/>
    <dgm:cxn modelId="{D45A2327-1DFF-4856-A52B-4A58DB59D292}" type="presParOf" srcId="{34850F52-02FE-4B3E-B713-C2587CCC5F03}" destId="{3DCB2EF5-9207-463D-9566-9F70D344B3F2}" srcOrd="0" destOrd="0" presId="urn:microsoft.com/office/officeart/2005/8/layout/radial3"/>
    <dgm:cxn modelId="{1D95664B-583B-45B0-9FEF-F4F6E6E72F89}" type="presParOf" srcId="{34850F52-02FE-4B3E-B713-C2587CCC5F03}" destId="{E7D7819A-3578-44C5-BD13-4F3FABFECE96}" srcOrd="1" destOrd="0" presId="urn:microsoft.com/office/officeart/2005/8/layout/radial3"/>
    <dgm:cxn modelId="{7637D41A-5DA0-4176-9797-05330A80C48F}" type="presParOf" srcId="{34850F52-02FE-4B3E-B713-C2587CCC5F03}" destId="{77331D6E-C1C8-484B-8355-F1EA56FE6C5E}" srcOrd="2" destOrd="0" presId="urn:microsoft.com/office/officeart/2005/8/layout/radial3"/>
    <dgm:cxn modelId="{87F280CA-3738-4CF9-B449-9D8939935B5F}" type="presParOf" srcId="{34850F52-02FE-4B3E-B713-C2587CCC5F03}" destId="{70366E50-8490-41A2-88D8-24FAE020DDBC}" srcOrd="3" destOrd="0" presId="urn:microsoft.com/office/officeart/2005/8/layout/radial3"/>
    <dgm:cxn modelId="{16B6CAA7-FEC5-4B5F-9E86-315D068F7E1F}" type="presParOf" srcId="{34850F52-02FE-4B3E-B713-C2587CCC5F03}" destId="{40B5F1AB-4A56-4FC0-AB74-C61FDC48FE90}" srcOrd="4" destOrd="0" presId="urn:microsoft.com/office/officeart/2005/8/layout/radial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A8D8CDD-5B7E-47F0-B606-C2D079C77A2A}" type="doc">
      <dgm:prSet loTypeId="urn:microsoft.com/office/officeart/2005/8/layout/hierarchy3" loCatId="list" qsTypeId="urn:microsoft.com/office/officeart/2005/8/quickstyle/simple1" qsCatId="simple" csTypeId="urn:microsoft.com/office/officeart/2005/8/colors/accent1_2" csCatId="accent1" phldr="1"/>
      <dgm:spPr/>
      <dgm:t>
        <a:bodyPr/>
        <a:lstStyle/>
        <a:p>
          <a:endParaRPr lang="en-IN"/>
        </a:p>
      </dgm:t>
    </dgm:pt>
    <dgm:pt modelId="{1DD3C91B-C956-4BD4-BD47-4DC8BB3F3C64}">
      <dgm:prSet phldrT="[Text]"/>
      <dgm:spPr>
        <a:xfrm>
          <a:off x="707420" y="32"/>
          <a:ext cx="536400" cy="268200"/>
        </a:xfrm>
        <a:prstGeom prst="roundRect">
          <a:avLst>
            <a:gd name="adj" fmla="val 10000"/>
          </a:avLst>
        </a:prstGeom>
        <a:solidFill>
          <a:srgbClr val="00541D">
            <a:hueOff val="0"/>
            <a:satOff val="0"/>
            <a:lumOff val="0"/>
            <a:alphaOff val="0"/>
          </a:srgbClr>
        </a:solidFill>
        <a:ln w="12700" cap="flat" cmpd="sng" algn="ctr">
          <a:solidFill>
            <a:srgbClr val="FFFFFF">
              <a:hueOff val="0"/>
              <a:satOff val="0"/>
              <a:lumOff val="0"/>
              <a:alphaOff val="0"/>
            </a:srgbClr>
          </a:solidFill>
          <a:prstDash val="solid"/>
          <a:miter lim="800000"/>
        </a:ln>
        <a:effectLst/>
      </dgm:spPr>
      <dgm:t>
        <a:bodyPr/>
        <a:lstStyle/>
        <a:p>
          <a:pPr>
            <a:buNone/>
          </a:pPr>
          <a:r>
            <a:rPr lang="en-US">
              <a:solidFill>
                <a:srgbClr val="FFFFFF"/>
              </a:solidFill>
              <a:latin typeface="Calibri" panose="020F0502020204030204"/>
              <a:ea typeface="+mn-ea"/>
              <a:cs typeface="+mn-cs"/>
            </a:rPr>
            <a:t>Clustering based on</a:t>
          </a:r>
          <a:endParaRPr lang="en-IN">
            <a:solidFill>
              <a:srgbClr val="FFFFFF"/>
            </a:solidFill>
            <a:latin typeface="Calibri" panose="020F0502020204030204"/>
            <a:ea typeface="+mn-ea"/>
            <a:cs typeface="+mn-cs"/>
          </a:endParaRPr>
        </a:p>
      </dgm:t>
    </dgm:pt>
    <dgm:pt modelId="{BBB3E1AA-4914-4EC7-90C9-035AB744AF73}" type="parTrans" cxnId="{D8733CF2-FDE8-4EED-BDE5-3564AB97F967}">
      <dgm:prSet/>
      <dgm:spPr/>
      <dgm:t>
        <a:bodyPr/>
        <a:lstStyle/>
        <a:p>
          <a:endParaRPr lang="en-IN"/>
        </a:p>
      </dgm:t>
    </dgm:pt>
    <dgm:pt modelId="{D11A02C0-5609-4B14-8CC3-4FB4255ECC14}" type="sibTrans" cxnId="{D8733CF2-FDE8-4EED-BDE5-3564AB97F967}">
      <dgm:prSet/>
      <dgm:spPr/>
      <dgm:t>
        <a:bodyPr/>
        <a:lstStyle/>
        <a:p>
          <a:endParaRPr lang="en-IN"/>
        </a:p>
      </dgm:t>
    </dgm:pt>
    <dgm:pt modelId="{5B79BBF1-2FC8-4ADD-9FC7-017B074ECA38}">
      <dgm:prSet phldrT="[Text]"/>
      <dgm:spPr>
        <a:xfrm>
          <a:off x="814700" y="335283"/>
          <a:ext cx="429120" cy="268200"/>
        </a:xfrm>
        <a:prstGeom prst="roundRect">
          <a:avLst>
            <a:gd name="adj" fmla="val 10000"/>
          </a:avLst>
        </a:prstGeom>
        <a:solidFill>
          <a:srgbClr val="FFFFFF">
            <a:alpha val="90000"/>
            <a:hueOff val="0"/>
            <a:satOff val="0"/>
            <a:lumOff val="0"/>
            <a:alphaOff val="0"/>
          </a:srgbClr>
        </a:solidFill>
        <a:ln w="12700" cap="flat" cmpd="sng" algn="ctr">
          <a:solidFill>
            <a:srgbClr val="00541D">
              <a:hueOff val="0"/>
              <a:satOff val="0"/>
              <a:lumOff val="0"/>
              <a:alphaOff val="0"/>
            </a:srgbClr>
          </a:solidFill>
          <a:prstDash val="solid"/>
          <a:miter lim="800000"/>
        </a:ln>
        <a:effectLst/>
      </dgm:spPr>
      <dgm:t>
        <a:bodyPr/>
        <a:lstStyle/>
        <a:p>
          <a:pPr>
            <a:buNone/>
          </a:pPr>
          <a:r>
            <a:rPr lang="en-US">
              <a:solidFill>
                <a:srgbClr val="424242">
                  <a:hueOff val="0"/>
                  <a:satOff val="0"/>
                  <a:lumOff val="0"/>
                  <a:alphaOff val="0"/>
                </a:srgbClr>
              </a:solidFill>
              <a:latin typeface="Calibri" panose="020F0502020204030204"/>
              <a:ea typeface="+mn-ea"/>
              <a:cs typeface="+mn-cs"/>
            </a:rPr>
            <a:t>Short Description</a:t>
          </a:r>
          <a:endParaRPr lang="en-IN">
            <a:solidFill>
              <a:srgbClr val="424242">
                <a:hueOff val="0"/>
                <a:satOff val="0"/>
                <a:lumOff val="0"/>
                <a:alphaOff val="0"/>
              </a:srgbClr>
            </a:solidFill>
            <a:latin typeface="Calibri" panose="020F0502020204030204"/>
            <a:ea typeface="+mn-ea"/>
            <a:cs typeface="+mn-cs"/>
          </a:endParaRPr>
        </a:p>
      </dgm:t>
    </dgm:pt>
    <dgm:pt modelId="{B251A1EC-47C6-486A-B93E-F52F4E20E526}" type="parTrans" cxnId="{CEB2A9AA-2FF3-4AB3-9ADA-D68F62D70094}">
      <dgm:prSet/>
      <dgm:spPr>
        <a:xfrm>
          <a:off x="715340" y="268233"/>
          <a:ext cx="91440" cy="201150"/>
        </a:xfrm>
        <a:custGeom>
          <a:avLst/>
          <a:gdLst/>
          <a:ahLst/>
          <a:cxnLst/>
          <a:rect l="0" t="0" r="0" b="0"/>
          <a:pathLst>
            <a:path>
              <a:moveTo>
                <a:pt x="45720" y="0"/>
              </a:moveTo>
              <a:lnTo>
                <a:pt x="45720" y="201150"/>
              </a:lnTo>
              <a:lnTo>
                <a:pt x="99360" y="201150"/>
              </a:lnTo>
            </a:path>
          </a:pathLst>
        </a:custGeom>
        <a:noFill/>
        <a:ln w="12700" cap="flat" cmpd="sng" algn="ctr">
          <a:solidFill>
            <a:srgbClr val="00541D">
              <a:shade val="60000"/>
              <a:hueOff val="0"/>
              <a:satOff val="0"/>
              <a:lumOff val="0"/>
              <a:alphaOff val="0"/>
            </a:srgbClr>
          </a:solidFill>
          <a:prstDash val="solid"/>
          <a:miter lim="800000"/>
        </a:ln>
        <a:effectLst/>
      </dgm:spPr>
      <dgm:t>
        <a:bodyPr/>
        <a:lstStyle/>
        <a:p>
          <a:endParaRPr lang="en-IN"/>
        </a:p>
      </dgm:t>
    </dgm:pt>
    <dgm:pt modelId="{54455D9A-66C4-417E-B73C-68067B757B80}" type="sibTrans" cxnId="{CEB2A9AA-2FF3-4AB3-9ADA-D68F62D70094}">
      <dgm:prSet/>
      <dgm:spPr/>
      <dgm:t>
        <a:bodyPr/>
        <a:lstStyle/>
        <a:p>
          <a:endParaRPr lang="en-IN"/>
        </a:p>
      </dgm:t>
    </dgm:pt>
    <dgm:pt modelId="{FECE3DDE-3187-4269-B7C3-82CD6B384190}">
      <dgm:prSet phldrT="[Text]"/>
      <dgm:spPr>
        <a:xfrm>
          <a:off x="814700" y="670534"/>
          <a:ext cx="429120" cy="268200"/>
        </a:xfrm>
        <a:prstGeom prst="roundRect">
          <a:avLst>
            <a:gd name="adj" fmla="val 10000"/>
          </a:avLst>
        </a:prstGeom>
        <a:solidFill>
          <a:srgbClr val="FFFFFF">
            <a:alpha val="90000"/>
            <a:hueOff val="0"/>
            <a:satOff val="0"/>
            <a:lumOff val="0"/>
            <a:alphaOff val="0"/>
          </a:srgbClr>
        </a:solidFill>
        <a:ln w="12700" cap="flat" cmpd="sng" algn="ctr">
          <a:solidFill>
            <a:srgbClr val="00541D">
              <a:hueOff val="0"/>
              <a:satOff val="0"/>
              <a:lumOff val="0"/>
              <a:alphaOff val="0"/>
            </a:srgbClr>
          </a:solidFill>
          <a:prstDash val="solid"/>
          <a:miter lim="800000"/>
        </a:ln>
        <a:effectLst/>
      </dgm:spPr>
      <dgm:t>
        <a:bodyPr/>
        <a:lstStyle/>
        <a:p>
          <a:pPr>
            <a:buNone/>
          </a:pPr>
          <a:r>
            <a:rPr lang="en-US">
              <a:solidFill>
                <a:srgbClr val="424242">
                  <a:hueOff val="0"/>
                  <a:satOff val="0"/>
                  <a:lumOff val="0"/>
                  <a:alphaOff val="0"/>
                </a:srgbClr>
              </a:solidFill>
              <a:latin typeface="Calibri" panose="020F0502020204030204"/>
              <a:ea typeface="+mn-ea"/>
              <a:cs typeface="+mn-cs"/>
            </a:rPr>
            <a:t>Actual Content</a:t>
          </a:r>
          <a:endParaRPr lang="en-IN">
            <a:solidFill>
              <a:srgbClr val="424242">
                <a:hueOff val="0"/>
                <a:satOff val="0"/>
                <a:lumOff val="0"/>
                <a:alphaOff val="0"/>
              </a:srgbClr>
            </a:solidFill>
            <a:latin typeface="Calibri" panose="020F0502020204030204"/>
            <a:ea typeface="+mn-ea"/>
            <a:cs typeface="+mn-cs"/>
          </a:endParaRPr>
        </a:p>
      </dgm:t>
    </dgm:pt>
    <dgm:pt modelId="{E72975C8-4CE0-4ECB-B8D9-AE49769E557C}" type="parTrans" cxnId="{84459E90-249D-4F03-B092-17D12DA42FBA}">
      <dgm:prSet/>
      <dgm:spPr>
        <a:xfrm>
          <a:off x="715340" y="268233"/>
          <a:ext cx="91440" cy="536400"/>
        </a:xfrm>
        <a:custGeom>
          <a:avLst/>
          <a:gdLst/>
          <a:ahLst/>
          <a:cxnLst/>
          <a:rect l="0" t="0" r="0" b="0"/>
          <a:pathLst>
            <a:path>
              <a:moveTo>
                <a:pt x="45720" y="0"/>
              </a:moveTo>
              <a:lnTo>
                <a:pt x="45720" y="536400"/>
              </a:lnTo>
              <a:lnTo>
                <a:pt x="99360" y="536400"/>
              </a:lnTo>
            </a:path>
          </a:pathLst>
        </a:custGeom>
        <a:noFill/>
        <a:ln w="12700" cap="flat" cmpd="sng" algn="ctr">
          <a:solidFill>
            <a:srgbClr val="00541D">
              <a:shade val="60000"/>
              <a:hueOff val="0"/>
              <a:satOff val="0"/>
              <a:lumOff val="0"/>
              <a:alphaOff val="0"/>
            </a:srgbClr>
          </a:solidFill>
          <a:prstDash val="solid"/>
          <a:miter lim="800000"/>
        </a:ln>
        <a:effectLst/>
      </dgm:spPr>
      <dgm:t>
        <a:bodyPr/>
        <a:lstStyle/>
        <a:p>
          <a:endParaRPr lang="en-IN"/>
        </a:p>
      </dgm:t>
    </dgm:pt>
    <dgm:pt modelId="{EEAA73B7-EA66-4259-992C-71E5A7178B65}" type="sibTrans" cxnId="{84459E90-249D-4F03-B092-17D12DA42FBA}">
      <dgm:prSet/>
      <dgm:spPr/>
      <dgm:t>
        <a:bodyPr/>
        <a:lstStyle/>
        <a:p>
          <a:endParaRPr lang="en-IN"/>
        </a:p>
      </dgm:t>
    </dgm:pt>
    <dgm:pt modelId="{A2E14200-1D06-4FE3-95EA-DBDFFDB92001}">
      <dgm:prSet/>
      <dgm:spPr>
        <a:xfrm>
          <a:off x="814700" y="1005784"/>
          <a:ext cx="429120" cy="268200"/>
        </a:xfrm>
        <a:prstGeom prst="roundRect">
          <a:avLst>
            <a:gd name="adj" fmla="val 10000"/>
          </a:avLst>
        </a:prstGeom>
        <a:solidFill>
          <a:srgbClr val="FFFFFF">
            <a:alpha val="90000"/>
            <a:hueOff val="0"/>
            <a:satOff val="0"/>
            <a:lumOff val="0"/>
            <a:alphaOff val="0"/>
          </a:srgbClr>
        </a:solidFill>
        <a:ln w="12700" cap="flat" cmpd="sng" algn="ctr">
          <a:solidFill>
            <a:srgbClr val="00541D">
              <a:hueOff val="0"/>
              <a:satOff val="0"/>
              <a:lumOff val="0"/>
              <a:alphaOff val="0"/>
            </a:srgbClr>
          </a:solidFill>
          <a:prstDash val="solid"/>
          <a:miter lim="800000"/>
        </a:ln>
        <a:effectLst/>
      </dgm:spPr>
      <dgm:t>
        <a:bodyPr/>
        <a:lstStyle/>
        <a:p>
          <a:pPr>
            <a:buNone/>
          </a:pPr>
          <a:r>
            <a:rPr lang="en-US">
              <a:solidFill>
                <a:srgbClr val="424242">
                  <a:hueOff val="0"/>
                  <a:satOff val="0"/>
                  <a:lumOff val="0"/>
                  <a:alphaOff val="0"/>
                </a:srgbClr>
              </a:solidFill>
              <a:latin typeface="Calibri" panose="020F0502020204030204"/>
              <a:ea typeface="+mn-ea"/>
              <a:cs typeface="+mn-cs"/>
            </a:rPr>
            <a:t>Summary of Content</a:t>
          </a:r>
          <a:endParaRPr lang="en-IN">
            <a:solidFill>
              <a:srgbClr val="424242">
                <a:hueOff val="0"/>
                <a:satOff val="0"/>
                <a:lumOff val="0"/>
                <a:alphaOff val="0"/>
              </a:srgbClr>
            </a:solidFill>
            <a:latin typeface="Calibri" panose="020F0502020204030204"/>
            <a:ea typeface="+mn-ea"/>
            <a:cs typeface="+mn-cs"/>
          </a:endParaRPr>
        </a:p>
      </dgm:t>
    </dgm:pt>
    <dgm:pt modelId="{323E4069-0951-4990-B6E7-4C7D3E08D7F4}" type="parTrans" cxnId="{729DE88B-3C96-489E-8CA3-F12856FC9CE4}">
      <dgm:prSet/>
      <dgm:spPr>
        <a:xfrm>
          <a:off x="715340" y="268233"/>
          <a:ext cx="91440" cy="871651"/>
        </a:xfrm>
        <a:custGeom>
          <a:avLst/>
          <a:gdLst/>
          <a:ahLst/>
          <a:cxnLst/>
          <a:rect l="0" t="0" r="0" b="0"/>
          <a:pathLst>
            <a:path>
              <a:moveTo>
                <a:pt x="45720" y="0"/>
              </a:moveTo>
              <a:lnTo>
                <a:pt x="45720" y="871651"/>
              </a:lnTo>
              <a:lnTo>
                <a:pt x="99360" y="871651"/>
              </a:lnTo>
            </a:path>
          </a:pathLst>
        </a:custGeom>
        <a:noFill/>
        <a:ln w="12700" cap="flat" cmpd="sng" algn="ctr">
          <a:solidFill>
            <a:srgbClr val="00541D">
              <a:shade val="60000"/>
              <a:hueOff val="0"/>
              <a:satOff val="0"/>
              <a:lumOff val="0"/>
              <a:alphaOff val="0"/>
            </a:srgbClr>
          </a:solidFill>
          <a:prstDash val="solid"/>
          <a:miter lim="800000"/>
        </a:ln>
        <a:effectLst/>
      </dgm:spPr>
      <dgm:t>
        <a:bodyPr/>
        <a:lstStyle/>
        <a:p>
          <a:endParaRPr lang="en-IN"/>
        </a:p>
      </dgm:t>
    </dgm:pt>
    <dgm:pt modelId="{2EE3C934-3F46-4C08-947E-ECC204999BAD}" type="sibTrans" cxnId="{729DE88B-3C96-489E-8CA3-F12856FC9CE4}">
      <dgm:prSet/>
      <dgm:spPr/>
      <dgm:t>
        <a:bodyPr/>
        <a:lstStyle/>
        <a:p>
          <a:endParaRPr lang="en-IN"/>
        </a:p>
      </dgm:t>
    </dgm:pt>
    <dgm:pt modelId="{2C808E50-D133-49A3-A55F-EDEF0A4C7511}" type="pres">
      <dgm:prSet presAssocID="{5A8D8CDD-5B7E-47F0-B606-C2D079C77A2A}" presName="diagram" presStyleCnt="0">
        <dgm:presLayoutVars>
          <dgm:chPref val="1"/>
          <dgm:dir/>
          <dgm:animOne val="branch"/>
          <dgm:animLvl val="lvl"/>
          <dgm:resizeHandles/>
        </dgm:presLayoutVars>
      </dgm:prSet>
      <dgm:spPr/>
    </dgm:pt>
    <dgm:pt modelId="{BA8F0113-2758-494D-B1D2-41E6BF890B14}" type="pres">
      <dgm:prSet presAssocID="{1DD3C91B-C956-4BD4-BD47-4DC8BB3F3C64}" presName="root" presStyleCnt="0"/>
      <dgm:spPr/>
    </dgm:pt>
    <dgm:pt modelId="{1AC509B3-4431-4EBD-B3B8-02C8D226530D}" type="pres">
      <dgm:prSet presAssocID="{1DD3C91B-C956-4BD4-BD47-4DC8BB3F3C64}" presName="rootComposite" presStyleCnt="0"/>
      <dgm:spPr/>
    </dgm:pt>
    <dgm:pt modelId="{3CD3B1D3-B14D-4817-9579-15DAB8E9F736}" type="pres">
      <dgm:prSet presAssocID="{1DD3C91B-C956-4BD4-BD47-4DC8BB3F3C64}" presName="rootText" presStyleLbl="node1" presStyleIdx="0" presStyleCnt="1"/>
      <dgm:spPr/>
    </dgm:pt>
    <dgm:pt modelId="{7E7E52F6-FCAB-40E6-84E7-0D033715B908}" type="pres">
      <dgm:prSet presAssocID="{1DD3C91B-C956-4BD4-BD47-4DC8BB3F3C64}" presName="rootConnector" presStyleLbl="node1" presStyleIdx="0" presStyleCnt="1"/>
      <dgm:spPr/>
    </dgm:pt>
    <dgm:pt modelId="{BC226980-0BA3-43D8-B2CD-3F245BB8BDEA}" type="pres">
      <dgm:prSet presAssocID="{1DD3C91B-C956-4BD4-BD47-4DC8BB3F3C64}" presName="childShape" presStyleCnt="0"/>
      <dgm:spPr/>
    </dgm:pt>
    <dgm:pt modelId="{363905C4-17AA-4278-A4DB-BAC0B5797557}" type="pres">
      <dgm:prSet presAssocID="{B251A1EC-47C6-486A-B93E-F52F4E20E526}" presName="Name13" presStyleLbl="parChTrans1D2" presStyleIdx="0" presStyleCnt="3"/>
      <dgm:spPr/>
    </dgm:pt>
    <dgm:pt modelId="{E6DDEA30-D5DB-44C2-B0F8-973C7AF746F0}" type="pres">
      <dgm:prSet presAssocID="{5B79BBF1-2FC8-4ADD-9FC7-017B074ECA38}" presName="childText" presStyleLbl="bgAcc1" presStyleIdx="0" presStyleCnt="3">
        <dgm:presLayoutVars>
          <dgm:bulletEnabled val="1"/>
        </dgm:presLayoutVars>
      </dgm:prSet>
      <dgm:spPr/>
    </dgm:pt>
    <dgm:pt modelId="{C3142BDE-DCC2-4444-B047-F82CA49EF9AE}" type="pres">
      <dgm:prSet presAssocID="{E72975C8-4CE0-4ECB-B8D9-AE49769E557C}" presName="Name13" presStyleLbl="parChTrans1D2" presStyleIdx="1" presStyleCnt="3"/>
      <dgm:spPr/>
    </dgm:pt>
    <dgm:pt modelId="{04FD6145-A6F3-4BCA-A60D-11FADA843457}" type="pres">
      <dgm:prSet presAssocID="{FECE3DDE-3187-4269-B7C3-82CD6B384190}" presName="childText" presStyleLbl="bgAcc1" presStyleIdx="1" presStyleCnt="3">
        <dgm:presLayoutVars>
          <dgm:bulletEnabled val="1"/>
        </dgm:presLayoutVars>
      </dgm:prSet>
      <dgm:spPr/>
    </dgm:pt>
    <dgm:pt modelId="{2D0FDB88-5E99-461E-9C61-E035AB490FA5}" type="pres">
      <dgm:prSet presAssocID="{323E4069-0951-4990-B6E7-4C7D3E08D7F4}" presName="Name13" presStyleLbl="parChTrans1D2" presStyleIdx="2" presStyleCnt="3"/>
      <dgm:spPr/>
    </dgm:pt>
    <dgm:pt modelId="{47EBC47F-1DF9-4FC7-9CE6-04A1BC06DE15}" type="pres">
      <dgm:prSet presAssocID="{A2E14200-1D06-4FE3-95EA-DBDFFDB92001}" presName="childText" presStyleLbl="bgAcc1" presStyleIdx="2" presStyleCnt="3">
        <dgm:presLayoutVars>
          <dgm:bulletEnabled val="1"/>
        </dgm:presLayoutVars>
      </dgm:prSet>
      <dgm:spPr/>
    </dgm:pt>
  </dgm:ptLst>
  <dgm:cxnLst>
    <dgm:cxn modelId="{B573ED0C-DF8C-458F-A464-EDA022ECB599}" type="presOf" srcId="{FECE3DDE-3187-4269-B7C3-82CD6B384190}" destId="{04FD6145-A6F3-4BCA-A60D-11FADA843457}" srcOrd="0" destOrd="0" presId="urn:microsoft.com/office/officeart/2005/8/layout/hierarchy3"/>
    <dgm:cxn modelId="{64F01A26-DDE1-41D0-BEBD-CBC6FFE4B94F}" type="presOf" srcId="{A2E14200-1D06-4FE3-95EA-DBDFFDB92001}" destId="{47EBC47F-1DF9-4FC7-9CE6-04A1BC06DE15}" srcOrd="0" destOrd="0" presId="urn:microsoft.com/office/officeart/2005/8/layout/hierarchy3"/>
    <dgm:cxn modelId="{1D19CD4B-30AD-49AF-BFDC-31F604FC298F}" type="presOf" srcId="{1DD3C91B-C956-4BD4-BD47-4DC8BB3F3C64}" destId="{7E7E52F6-FCAB-40E6-84E7-0D033715B908}" srcOrd="1" destOrd="0" presId="urn:microsoft.com/office/officeart/2005/8/layout/hierarchy3"/>
    <dgm:cxn modelId="{3FC3D374-C05A-4947-98B5-7D348F694DE9}" type="presOf" srcId="{323E4069-0951-4990-B6E7-4C7D3E08D7F4}" destId="{2D0FDB88-5E99-461E-9C61-E035AB490FA5}" srcOrd="0" destOrd="0" presId="urn:microsoft.com/office/officeart/2005/8/layout/hierarchy3"/>
    <dgm:cxn modelId="{729DE88B-3C96-489E-8CA3-F12856FC9CE4}" srcId="{1DD3C91B-C956-4BD4-BD47-4DC8BB3F3C64}" destId="{A2E14200-1D06-4FE3-95EA-DBDFFDB92001}" srcOrd="2" destOrd="0" parTransId="{323E4069-0951-4990-B6E7-4C7D3E08D7F4}" sibTransId="{2EE3C934-3F46-4C08-947E-ECC204999BAD}"/>
    <dgm:cxn modelId="{C056C88E-6D37-4834-8286-30E855B53E00}" type="presOf" srcId="{5B79BBF1-2FC8-4ADD-9FC7-017B074ECA38}" destId="{E6DDEA30-D5DB-44C2-B0F8-973C7AF746F0}" srcOrd="0" destOrd="0" presId="urn:microsoft.com/office/officeart/2005/8/layout/hierarchy3"/>
    <dgm:cxn modelId="{84459E90-249D-4F03-B092-17D12DA42FBA}" srcId="{1DD3C91B-C956-4BD4-BD47-4DC8BB3F3C64}" destId="{FECE3DDE-3187-4269-B7C3-82CD6B384190}" srcOrd="1" destOrd="0" parTransId="{E72975C8-4CE0-4ECB-B8D9-AE49769E557C}" sibTransId="{EEAA73B7-EA66-4259-992C-71E5A7178B65}"/>
    <dgm:cxn modelId="{5F055C9C-1434-4CA0-999D-6B7A77959288}" type="presOf" srcId="{1DD3C91B-C956-4BD4-BD47-4DC8BB3F3C64}" destId="{3CD3B1D3-B14D-4817-9579-15DAB8E9F736}" srcOrd="0" destOrd="0" presId="urn:microsoft.com/office/officeart/2005/8/layout/hierarchy3"/>
    <dgm:cxn modelId="{CEB2A9AA-2FF3-4AB3-9ADA-D68F62D70094}" srcId="{1DD3C91B-C956-4BD4-BD47-4DC8BB3F3C64}" destId="{5B79BBF1-2FC8-4ADD-9FC7-017B074ECA38}" srcOrd="0" destOrd="0" parTransId="{B251A1EC-47C6-486A-B93E-F52F4E20E526}" sibTransId="{54455D9A-66C4-417E-B73C-68067B757B80}"/>
    <dgm:cxn modelId="{FF573DB9-8386-4468-A2CB-37035A184691}" type="presOf" srcId="{B251A1EC-47C6-486A-B93E-F52F4E20E526}" destId="{363905C4-17AA-4278-A4DB-BAC0B5797557}" srcOrd="0" destOrd="0" presId="urn:microsoft.com/office/officeart/2005/8/layout/hierarchy3"/>
    <dgm:cxn modelId="{D8733CF2-FDE8-4EED-BDE5-3564AB97F967}" srcId="{5A8D8CDD-5B7E-47F0-B606-C2D079C77A2A}" destId="{1DD3C91B-C956-4BD4-BD47-4DC8BB3F3C64}" srcOrd="0" destOrd="0" parTransId="{BBB3E1AA-4914-4EC7-90C9-035AB744AF73}" sibTransId="{D11A02C0-5609-4B14-8CC3-4FB4255ECC14}"/>
    <dgm:cxn modelId="{578550FA-7563-45FA-9F5E-FB48C9AEB0AA}" type="presOf" srcId="{5A8D8CDD-5B7E-47F0-B606-C2D079C77A2A}" destId="{2C808E50-D133-49A3-A55F-EDEF0A4C7511}" srcOrd="0" destOrd="0" presId="urn:microsoft.com/office/officeart/2005/8/layout/hierarchy3"/>
    <dgm:cxn modelId="{1894ECFF-9170-435B-815F-CB5FB9924726}" type="presOf" srcId="{E72975C8-4CE0-4ECB-B8D9-AE49769E557C}" destId="{C3142BDE-DCC2-4444-B047-F82CA49EF9AE}" srcOrd="0" destOrd="0" presId="urn:microsoft.com/office/officeart/2005/8/layout/hierarchy3"/>
    <dgm:cxn modelId="{6476FFCE-C794-4C00-8ADD-8A83F8C83411}" type="presParOf" srcId="{2C808E50-D133-49A3-A55F-EDEF0A4C7511}" destId="{BA8F0113-2758-494D-B1D2-41E6BF890B14}" srcOrd="0" destOrd="0" presId="urn:microsoft.com/office/officeart/2005/8/layout/hierarchy3"/>
    <dgm:cxn modelId="{EE41B18C-B27C-4479-897D-398185F56F37}" type="presParOf" srcId="{BA8F0113-2758-494D-B1D2-41E6BF890B14}" destId="{1AC509B3-4431-4EBD-B3B8-02C8D226530D}" srcOrd="0" destOrd="0" presId="urn:microsoft.com/office/officeart/2005/8/layout/hierarchy3"/>
    <dgm:cxn modelId="{60C390B3-3DB5-47C7-8D1C-24D2349D55E4}" type="presParOf" srcId="{1AC509B3-4431-4EBD-B3B8-02C8D226530D}" destId="{3CD3B1D3-B14D-4817-9579-15DAB8E9F736}" srcOrd="0" destOrd="0" presId="urn:microsoft.com/office/officeart/2005/8/layout/hierarchy3"/>
    <dgm:cxn modelId="{76F569CD-B8C5-4714-84D7-0AA31D4CD9B9}" type="presParOf" srcId="{1AC509B3-4431-4EBD-B3B8-02C8D226530D}" destId="{7E7E52F6-FCAB-40E6-84E7-0D033715B908}" srcOrd="1" destOrd="0" presId="urn:microsoft.com/office/officeart/2005/8/layout/hierarchy3"/>
    <dgm:cxn modelId="{67409A6B-BB5C-4717-A634-D6CD39959066}" type="presParOf" srcId="{BA8F0113-2758-494D-B1D2-41E6BF890B14}" destId="{BC226980-0BA3-43D8-B2CD-3F245BB8BDEA}" srcOrd="1" destOrd="0" presId="urn:microsoft.com/office/officeart/2005/8/layout/hierarchy3"/>
    <dgm:cxn modelId="{B2CC1605-95E5-4B2F-A6C0-5C6B4A7244C0}" type="presParOf" srcId="{BC226980-0BA3-43D8-B2CD-3F245BB8BDEA}" destId="{363905C4-17AA-4278-A4DB-BAC0B5797557}" srcOrd="0" destOrd="0" presId="urn:microsoft.com/office/officeart/2005/8/layout/hierarchy3"/>
    <dgm:cxn modelId="{25146B22-E2F6-44D9-8663-04E3A85248FC}" type="presParOf" srcId="{BC226980-0BA3-43D8-B2CD-3F245BB8BDEA}" destId="{E6DDEA30-D5DB-44C2-B0F8-973C7AF746F0}" srcOrd="1" destOrd="0" presId="urn:microsoft.com/office/officeart/2005/8/layout/hierarchy3"/>
    <dgm:cxn modelId="{11E32025-3B97-40BB-870C-1D6C3B3ECDE2}" type="presParOf" srcId="{BC226980-0BA3-43D8-B2CD-3F245BB8BDEA}" destId="{C3142BDE-DCC2-4444-B047-F82CA49EF9AE}" srcOrd="2" destOrd="0" presId="urn:microsoft.com/office/officeart/2005/8/layout/hierarchy3"/>
    <dgm:cxn modelId="{1EC316F2-E4B5-4DF7-84C1-02B867319873}" type="presParOf" srcId="{BC226980-0BA3-43D8-B2CD-3F245BB8BDEA}" destId="{04FD6145-A6F3-4BCA-A60D-11FADA843457}" srcOrd="3" destOrd="0" presId="urn:microsoft.com/office/officeart/2005/8/layout/hierarchy3"/>
    <dgm:cxn modelId="{9619F5E4-73D3-471B-90CE-63DCA3B5A379}" type="presParOf" srcId="{BC226980-0BA3-43D8-B2CD-3F245BB8BDEA}" destId="{2D0FDB88-5E99-461E-9C61-E035AB490FA5}" srcOrd="4" destOrd="0" presId="urn:microsoft.com/office/officeart/2005/8/layout/hierarchy3"/>
    <dgm:cxn modelId="{51A546F3-C0C5-439A-B4F8-1B9F8227F31C}" type="presParOf" srcId="{BC226980-0BA3-43D8-B2CD-3F245BB8BDEA}" destId="{47EBC47F-1DF9-4FC7-9CE6-04A1BC06DE15}" srcOrd="5" destOrd="0" presId="urn:microsoft.com/office/officeart/2005/8/layout/hierarchy3"/>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5790E55-1E9F-47B8-B69E-FDCFCB5ED2B2}" type="doc">
      <dgm:prSet loTypeId="urn:microsoft.com/office/officeart/2005/8/layout/radial3" loCatId="relationship" qsTypeId="urn:microsoft.com/office/officeart/2005/8/quickstyle/simple1" qsCatId="simple" csTypeId="urn:microsoft.com/office/officeart/2005/8/colors/colorful1" csCatId="colorful" phldr="1"/>
      <dgm:spPr/>
      <dgm:t>
        <a:bodyPr/>
        <a:lstStyle/>
        <a:p>
          <a:endParaRPr lang="en-IN"/>
        </a:p>
      </dgm:t>
    </dgm:pt>
    <dgm:pt modelId="{024E701E-1191-4706-B25D-AD33827AFF51}">
      <dgm:prSet phldrT="[Text]"/>
      <dgm:spPr>
        <a:xfrm>
          <a:off x="332202" y="224715"/>
          <a:ext cx="559816" cy="559816"/>
        </a:xfrm>
        <a:prstGeom prst="ellipse">
          <a:avLst/>
        </a:prstGeom>
        <a:solidFill>
          <a:srgbClr val="286F38">
            <a:alpha val="50000"/>
            <a:hueOff val="0"/>
            <a:satOff val="0"/>
            <a:lumOff val="0"/>
            <a:alphaOff val="0"/>
          </a:srgbClr>
        </a:solidFill>
        <a:ln w="12700" cap="flat" cmpd="sng" algn="ctr">
          <a:solidFill>
            <a:srgbClr val="FFFFFF">
              <a:hueOff val="0"/>
              <a:satOff val="0"/>
              <a:lumOff val="0"/>
              <a:alphaOff val="0"/>
            </a:srgbClr>
          </a:solidFill>
          <a:prstDash val="solid"/>
          <a:miter lim="800000"/>
        </a:ln>
        <a:effectLst/>
      </dgm:spPr>
      <dgm:t>
        <a:bodyPr/>
        <a:lstStyle/>
        <a:p>
          <a:pPr>
            <a:buNone/>
          </a:pPr>
          <a:r>
            <a:rPr lang="en-US">
              <a:solidFill>
                <a:srgbClr val="424242"/>
              </a:solidFill>
              <a:latin typeface="Calibri" panose="020F0502020204030204"/>
              <a:ea typeface="+mn-ea"/>
              <a:cs typeface="+mn-cs"/>
            </a:rPr>
            <a:t> Clustering</a:t>
          </a:r>
          <a:endParaRPr lang="en-IN">
            <a:solidFill>
              <a:srgbClr val="424242"/>
            </a:solidFill>
            <a:latin typeface="Calibri" panose="020F0502020204030204"/>
            <a:ea typeface="+mn-ea"/>
            <a:cs typeface="+mn-cs"/>
          </a:endParaRPr>
        </a:p>
      </dgm:t>
    </dgm:pt>
    <dgm:pt modelId="{9484E401-EB55-42CE-AA0B-E2E44A712E49}" type="parTrans" cxnId="{66E6EE64-D294-4BA6-ADFB-FC760632F56D}">
      <dgm:prSet/>
      <dgm:spPr/>
      <dgm:t>
        <a:bodyPr/>
        <a:lstStyle/>
        <a:p>
          <a:endParaRPr lang="en-IN"/>
        </a:p>
      </dgm:t>
    </dgm:pt>
    <dgm:pt modelId="{13BB49C7-56A3-4E90-A710-5D03EBC14030}" type="sibTrans" cxnId="{66E6EE64-D294-4BA6-ADFB-FC760632F56D}">
      <dgm:prSet/>
      <dgm:spPr/>
      <dgm:t>
        <a:bodyPr/>
        <a:lstStyle/>
        <a:p>
          <a:endParaRPr lang="en-IN"/>
        </a:p>
      </dgm:t>
    </dgm:pt>
    <dgm:pt modelId="{96D3BAEA-A4BA-40ED-A30B-4CB7A62B871A}">
      <dgm:prSet phldrT="[Text]"/>
      <dgm:spPr>
        <a:xfrm>
          <a:off x="472156" y="99"/>
          <a:ext cx="279908" cy="279908"/>
        </a:xfrm>
        <a:prstGeom prst="ellipse">
          <a:avLst/>
        </a:prstGeom>
        <a:solidFill>
          <a:srgbClr val="608E60">
            <a:alpha val="50000"/>
            <a:hueOff val="0"/>
            <a:satOff val="0"/>
            <a:lumOff val="0"/>
            <a:alphaOff val="0"/>
          </a:srgbClr>
        </a:solidFill>
        <a:ln w="12700" cap="flat" cmpd="sng" algn="ctr">
          <a:solidFill>
            <a:srgbClr val="FFFFFF">
              <a:hueOff val="0"/>
              <a:satOff val="0"/>
              <a:lumOff val="0"/>
              <a:alphaOff val="0"/>
            </a:srgbClr>
          </a:solidFill>
          <a:prstDash val="solid"/>
          <a:miter lim="800000"/>
        </a:ln>
        <a:effectLst/>
      </dgm:spPr>
      <dgm:t>
        <a:bodyPr/>
        <a:lstStyle/>
        <a:p>
          <a:pPr>
            <a:buNone/>
          </a:pPr>
          <a:r>
            <a:rPr lang="en-US">
              <a:solidFill>
                <a:srgbClr val="424242"/>
              </a:solidFill>
              <a:latin typeface="Calibri" panose="020F0502020204030204"/>
              <a:ea typeface="+mn-ea"/>
              <a:cs typeface="+mn-cs"/>
            </a:rPr>
            <a:t>C2</a:t>
          </a:r>
          <a:endParaRPr lang="en-IN">
            <a:solidFill>
              <a:srgbClr val="424242"/>
            </a:solidFill>
            <a:latin typeface="Calibri" panose="020F0502020204030204"/>
            <a:ea typeface="+mn-ea"/>
            <a:cs typeface="+mn-cs"/>
          </a:endParaRPr>
        </a:p>
      </dgm:t>
    </dgm:pt>
    <dgm:pt modelId="{1DE5E636-E67F-4271-86C5-EEA589FF030B}" type="parTrans" cxnId="{31B1F179-286C-4F63-B427-311F0E66AF98}">
      <dgm:prSet/>
      <dgm:spPr/>
      <dgm:t>
        <a:bodyPr/>
        <a:lstStyle/>
        <a:p>
          <a:endParaRPr lang="en-IN"/>
        </a:p>
      </dgm:t>
    </dgm:pt>
    <dgm:pt modelId="{2379C6F8-F26C-4D40-A2B9-D20B08CFA272}" type="sibTrans" cxnId="{31B1F179-286C-4F63-B427-311F0E66AF98}">
      <dgm:prSet/>
      <dgm:spPr/>
      <dgm:t>
        <a:bodyPr/>
        <a:lstStyle/>
        <a:p>
          <a:endParaRPr lang="en-IN"/>
        </a:p>
      </dgm:t>
    </dgm:pt>
    <dgm:pt modelId="{4FA5BB06-91C7-491B-A1D2-70503E7C4DB8}">
      <dgm:prSet phldrT="[Text]"/>
      <dgm:spPr>
        <a:xfrm>
          <a:off x="836726" y="364669"/>
          <a:ext cx="279908" cy="279908"/>
        </a:xfrm>
        <a:prstGeom prst="ellipse">
          <a:avLst/>
        </a:prstGeom>
        <a:solidFill>
          <a:srgbClr val="93B190">
            <a:alpha val="50000"/>
            <a:hueOff val="0"/>
            <a:satOff val="0"/>
            <a:lumOff val="0"/>
            <a:alphaOff val="0"/>
          </a:srgbClr>
        </a:solidFill>
        <a:ln w="12700" cap="flat" cmpd="sng" algn="ctr">
          <a:solidFill>
            <a:srgbClr val="FFFFFF">
              <a:hueOff val="0"/>
              <a:satOff val="0"/>
              <a:lumOff val="0"/>
              <a:alphaOff val="0"/>
            </a:srgbClr>
          </a:solidFill>
          <a:prstDash val="solid"/>
          <a:miter lim="800000"/>
        </a:ln>
        <a:effectLst/>
      </dgm:spPr>
      <dgm:t>
        <a:bodyPr/>
        <a:lstStyle/>
        <a:p>
          <a:pPr>
            <a:buNone/>
          </a:pPr>
          <a:r>
            <a:rPr lang="en-US">
              <a:solidFill>
                <a:srgbClr val="424242"/>
              </a:solidFill>
              <a:latin typeface="Calibri" panose="020F0502020204030204"/>
              <a:ea typeface="+mn-ea"/>
              <a:cs typeface="+mn-cs"/>
            </a:rPr>
            <a:t>C3</a:t>
          </a:r>
          <a:endParaRPr lang="en-IN">
            <a:solidFill>
              <a:srgbClr val="424242"/>
            </a:solidFill>
            <a:latin typeface="Calibri" panose="020F0502020204030204"/>
            <a:ea typeface="+mn-ea"/>
            <a:cs typeface="+mn-cs"/>
          </a:endParaRPr>
        </a:p>
      </dgm:t>
    </dgm:pt>
    <dgm:pt modelId="{5B9F5E33-1AB2-4443-8EC7-EE4E255DC096}" type="parTrans" cxnId="{409D510E-A09C-40AE-A034-78C2FBC91275}">
      <dgm:prSet/>
      <dgm:spPr/>
      <dgm:t>
        <a:bodyPr/>
        <a:lstStyle/>
        <a:p>
          <a:endParaRPr lang="en-IN"/>
        </a:p>
      </dgm:t>
    </dgm:pt>
    <dgm:pt modelId="{E09CA886-1E0C-4CA4-87FC-D3B7F332882D}" type="sibTrans" cxnId="{409D510E-A09C-40AE-A034-78C2FBC91275}">
      <dgm:prSet/>
      <dgm:spPr/>
      <dgm:t>
        <a:bodyPr/>
        <a:lstStyle/>
        <a:p>
          <a:endParaRPr lang="en-IN"/>
        </a:p>
      </dgm:t>
    </dgm:pt>
    <dgm:pt modelId="{A4B23B86-1054-415A-B720-7CC05DD1DEDF}">
      <dgm:prSet phldrT="[Text]"/>
      <dgm:spPr>
        <a:xfrm>
          <a:off x="472156" y="729238"/>
          <a:ext cx="279908" cy="279908"/>
        </a:xfrm>
        <a:prstGeom prst="ellipse">
          <a:avLst/>
        </a:prstGeom>
        <a:solidFill>
          <a:srgbClr val="C8D7C6">
            <a:alpha val="50000"/>
            <a:hueOff val="0"/>
            <a:satOff val="0"/>
            <a:lumOff val="0"/>
            <a:alphaOff val="0"/>
          </a:srgbClr>
        </a:solidFill>
        <a:ln w="12700" cap="flat" cmpd="sng" algn="ctr">
          <a:solidFill>
            <a:srgbClr val="FFFFFF">
              <a:hueOff val="0"/>
              <a:satOff val="0"/>
              <a:lumOff val="0"/>
              <a:alphaOff val="0"/>
            </a:srgbClr>
          </a:solidFill>
          <a:prstDash val="solid"/>
          <a:miter lim="800000"/>
        </a:ln>
        <a:effectLst/>
      </dgm:spPr>
      <dgm:t>
        <a:bodyPr/>
        <a:lstStyle/>
        <a:p>
          <a:pPr>
            <a:buNone/>
          </a:pPr>
          <a:r>
            <a:rPr lang="en-US">
              <a:solidFill>
                <a:srgbClr val="424242"/>
              </a:solidFill>
              <a:latin typeface="Calibri" panose="020F0502020204030204"/>
              <a:ea typeface="+mn-ea"/>
              <a:cs typeface="+mn-cs"/>
            </a:rPr>
            <a:t>::::::</a:t>
          </a:r>
          <a:endParaRPr lang="en-IN">
            <a:solidFill>
              <a:srgbClr val="424242"/>
            </a:solidFill>
            <a:latin typeface="Calibri" panose="020F0502020204030204"/>
            <a:ea typeface="+mn-ea"/>
            <a:cs typeface="+mn-cs"/>
          </a:endParaRPr>
        </a:p>
      </dgm:t>
    </dgm:pt>
    <dgm:pt modelId="{0716F0DD-093F-4902-AA6E-6E2B705CF5BA}" type="parTrans" cxnId="{33471580-8BBC-4ED3-B74D-47201191CFFD}">
      <dgm:prSet/>
      <dgm:spPr/>
      <dgm:t>
        <a:bodyPr/>
        <a:lstStyle/>
        <a:p>
          <a:endParaRPr lang="en-IN"/>
        </a:p>
      </dgm:t>
    </dgm:pt>
    <dgm:pt modelId="{429B241B-EDA5-4291-9573-3A0A3F401F5A}" type="sibTrans" cxnId="{33471580-8BBC-4ED3-B74D-47201191CFFD}">
      <dgm:prSet/>
      <dgm:spPr/>
      <dgm:t>
        <a:bodyPr/>
        <a:lstStyle/>
        <a:p>
          <a:endParaRPr lang="en-IN"/>
        </a:p>
      </dgm:t>
    </dgm:pt>
    <dgm:pt modelId="{838430E8-C7CF-4639-807B-FDAC9A0F0DAC}">
      <dgm:prSet phldrT="[Text]"/>
      <dgm:spPr>
        <a:xfrm>
          <a:off x="107587" y="364669"/>
          <a:ext cx="279908" cy="279908"/>
        </a:xfrm>
        <a:prstGeom prst="ellipse">
          <a:avLst/>
        </a:prstGeom>
        <a:solidFill>
          <a:srgbClr val="E9E9EA">
            <a:alpha val="50000"/>
            <a:hueOff val="0"/>
            <a:satOff val="0"/>
            <a:lumOff val="0"/>
            <a:alphaOff val="0"/>
          </a:srgbClr>
        </a:solidFill>
        <a:ln w="12700" cap="flat" cmpd="sng" algn="ctr">
          <a:solidFill>
            <a:srgbClr val="FFFFFF">
              <a:hueOff val="0"/>
              <a:satOff val="0"/>
              <a:lumOff val="0"/>
              <a:alphaOff val="0"/>
            </a:srgbClr>
          </a:solidFill>
          <a:prstDash val="solid"/>
          <a:miter lim="800000"/>
        </a:ln>
        <a:effectLst/>
      </dgm:spPr>
      <dgm:t>
        <a:bodyPr/>
        <a:lstStyle/>
        <a:p>
          <a:pPr>
            <a:buNone/>
          </a:pPr>
          <a:r>
            <a:rPr lang="en-US">
              <a:solidFill>
                <a:srgbClr val="424242"/>
              </a:solidFill>
              <a:latin typeface="Calibri" panose="020F0502020204030204"/>
              <a:ea typeface="+mn-ea"/>
              <a:cs typeface="+mn-cs"/>
            </a:rPr>
            <a:t>C1</a:t>
          </a:r>
          <a:endParaRPr lang="en-IN">
            <a:solidFill>
              <a:srgbClr val="424242"/>
            </a:solidFill>
            <a:latin typeface="Calibri" panose="020F0502020204030204"/>
            <a:ea typeface="+mn-ea"/>
            <a:cs typeface="+mn-cs"/>
          </a:endParaRPr>
        </a:p>
      </dgm:t>
    </dgm:pt>
    <dgm:pt modelId="{2EB8168D-1592-4204-AE77-218958173D0D}" type="parTrans" cxnId="{EE0FF723-9760-447A-BB1F-D4063DE13FF3}">
      <dgm:prSet/>
      <dgm:spPr/>
      <dgm:t>
        <a:bodyPr/>
        <a:lstStyle/>
        <a:p>
          <a:endParaRPr lang="en-IN"/>
        </a:p>
      </dgm:t>
    </dgm:pt>
    <dgm:pt modelId="{9F200D3A-3707-440D-B89E-F44E9323D5C1}" type="sibTrans" cxnId="{EE0FF723-9760-447A-BB1F-D4063DE13FF3}">
      <dgm:prSet/>
      <dgm:spPr/>
      <dgm:t>
        <a:bodyPr/>
        <a:lstStyle/>
        <a:p>
          <a:endParaRPr lang="en-IN"/>
        </a:p>
      </dgm:t>
    </dgm:pt>
    <dgm:pt modelId="{DE100115-3BB5-490E-814A-DF88A6112993}" type="pres">
      <dgm:prSet presAssocID="{55790E55-1E9F-47B8-B69E-FDCFCB5ED2B2}" presName="composite" presStyleCnt="0">
        <dgm:presLayoutVars>
          <dgm:chMax val="1"/>
          <dgm:dir/>
          <dgm:resizeHandles val="exact"/>
        </dgm:presLayoutVars>
      </dgm:prSet>
      <dgm:spPr/>
    </dgm:pt>
    <dgm:pt modelId="{34850F52-02FE-4B3E-B713-C2587CCC5F03}" type="pres">
      <dgm:prSet presAssocID="{55790E55-1E9F-47B8-B69E-FDCFCB5ED2B2}" presName="radial" presStyleCnt="0">
        <dgm:presLayoutVars>
          <dgm:animLvl val="ctr"/>
        </dgm:presLayoutVars>
      </dgm:prSet>
      <dgm:spPr/>
    </dgm:pt>
    <dgm:pt modelId="{3DCB2EF5-9207-463D-9566-9F70D344B3F2}" type="pres">
      <dgm:prSet presAssocID="{024E701E-1191-4706-B25D-AD33827AFF51}" presName="centerShape" presStyleLbl="vennNode1" presStyleIdx="0" presStyleCnt="5"/>
      <dgm:spPr/>
    </dgm:pt>
    <dgm:pt modelId="{E7D7819A-3578-44C5-BD13-4F3FABFECE96}" type="pres">
      <dgm:prSet presAssocID="{96D3BAEA-A4BA-40ED-A30B-4CB7A62B871A}" presName="node" presStyleLbl="vennNode1" presStyleIdx="1" presStyleCnt="5">
        <dgm:presLayoutVars>
          <dgm:bulletEnabled val="1"/>
        </dgm:presLayoutVars>
      </dgm:prSet>
      <dgm:spPr/>
    </dgm:pt>
    <dgm:pt modelId="{77331D6E-C1C8-484B-8355-F1EA56FE6C5E}" type="pres">
      <dgm:prSet presAssocID="{4FA5BB06-91C7-491B-A1D2-70503E7C4DB8}" presName="node" presStyleLbl="vennNode1" presStyleIdx="2" presStyleCnt="5">
        <dgm:presLayoutVars>
          <dgm:bulletEnabled val="1"/>
        </dgm:presLayoutVars>
      </dgm:prSet>
      <dgm:spPr/>
    </dgm:pt>
    <dgm:pt modelId="{70366E50-8490-41A2-88D8-24FAE020DDBC}" type="pres">
      <dgm:prSet presAssocID="{A4B23B86-1054-415A-B720-7CC05DD1DEDF}" presName="node" presStyleLbl="vennNode1" presStyleIdx="3" presStyleCnt="5">
        <dgm:presLayoutVars>
          <dgm:bulletEnabled val="1"/>
        </dgm:presLayoutVars>
      </dgm:prSet>
      <dgm:spPr/>
    </dgm:pt>
    <dgm:pt modelId="{40B5F1AB-4A56-4FC0-AB74-C61FDC48FE90}" type="pres">
      <dgm:prSet presAssocID="{838430E8-C7CF-4639-807B-FDAC9A0F0DAC}" presName="node" presStyleLbl="vennNode1" presStyleIdx="4" presStyleCnt="5">
        <dgm:presLayoutVars>
          <dgm:bulletEnabled val="1"/>
        </dgm:presLayoutVars>
      </dgm:prSet>
      <dgm:spPr/>
    </dgm:pt>
  </dgm:ptLst>
  <dgm:cxnLst>
    <dgm:cxn modelId="{409D510E-A09C-40AE-A034-78C2FBC91275}" srcId="{024E701E-1191-4706-B25D-AD33827AFF51}" destId="{4FA5BB06-91C7-491B-A1D2-70503E7C4DB8}" srcOrd="1" destOrd="0" parTransId="{5B9F5E33-1AB2-4443-8EC7-EE4E255DC096}" sibTransId="{E09CA886-1E0C-4CA4-87FC-D3B7F332882D}"/>
    <dgm:cxn modelId="{EE0FF723-9760-447A-BB1F-D4063DE13FF3}" srcId="{024E701E-1191-4706-B25D-AD33827AFF51}" destId="{838430E8-C7CF-4639-807B-FDAC9A0F0DAC}" srcOrd="3" destOrd="0" parTransId="{2EB8168D-1592-4204-AE77-218958173D0D}" sibTransId="{9F200D3A-3707-440D-B89E-F44E9323D5C1}"/>
    <dgm:cxn modelId="{F9F98E29-078D-45D9-B7DA-6DD4BF98B811}" type="presOf" srcId="{024E701E-1191-4706-B25D-AD33827AFF51}" destId="{3DCB2EF5-9207-463D-9566-9F70D344B3F2}" srcOrd="0" destOrd="0" presId="urn:microsoft.com/office/officeart/2005/8/layout/radial3"/>
    <dgm:cxn modelId="{B315D333-6BC9-4666-A43E-13B65964C37D}" type="presOf" srcId="{4FA5BB06-91C7-491B-A1D2-70503E7C4DB8}" destId="{77331D6E-C1C8-484B-8355-F1EA56FE6C5E}" srcOrd="0" destOrd="0" presId="urn:microsoft.com/office/officeart/2005/8/layout/radial3"/>
    <dgm:cxn modelId="{66E6EE64-D294-4BA6-ADFB-FC760632F56D}" srcId="{55790E55-1E9F-47B8-B69E-FDCFCB5ED2B2}" destId="{024E701E-1191-4706-B25D-AD33827AFF51}" srcOrd="0" destOrd="0" parTransId="{9484E401-EB55-42CE-AA0B-E2E44A712E49}" sibTransId="{13BB49C7-56A3-4E90-A710-5D03EBC14030}"/>
    <dgm:cxn modelId="{76A8E972-893A-490D-8D58-73965E1B8305}" type="presOf" srcId="{A4B23B86-1054-415A-B720-7CC05DD1DEDF}" destId="{70366E50-8490-41A2-88D8-24FAE020DDBC}" srcOrd="0" destOrd="0" presId="urn:microsoft.com/office/officeart/2005/8/layout/radial3"/>
    <dgm:cxn modelId="{31B1F179-286C-4F63-B427-311F0E66AF98}" srcId="{024E701E-1191-4706-B25D-AD33827AFF51}" destId="{96D3BAEA-A4BA-40ED-A30B-4CB7A62B871A}" srcOrd="0" destOrd="0" parTransId="{1DE5E636-E67F-4271-86C5-EEA589FF030B}" sibTransId="{2379C6F8-F26C-4D40-A2B9-D20B08CFA272}"/>
    <dgm:cxn modelId="{33471580-8BBC-4ED3-B74D-47201191CFFD}" srcId="{024E701E-1191-4706-B25D-AD33827AFF51}" destId="{A4B23B86-1054-415A-B720-7CC05DD1DEDF}" srcOrd="2" destOrd="0" parTransId="{0716F0DD-093F-4902-AA6E-6E2B705CF5BA}" sibTransId="{429B241B-EDA5-4291-9573-3A0A3F401F5A}"/>
    <dgm:cxn modelId="{2DDDE8AE-A134-456A-BC95-A97E998D1D2D}" type="presOf" srcId="{96D3BAEA-A4BA-40ED-A30B-4CB7A62B871A}" destId="{E7D7819A-3578-44C5-BD13-4F3FABFECE96}" srcOrd="0" destOrd="0" presId="urn:microsoft.com/office/officeart/2005/8/layout/radial3"/>
    <dgm:cxn modelId="{714EC7CD-BF60-4D51-A501-A61F784B8790}" type="presOf" srcId="{838430E8-C7CF-4639-807B-FDAC9A0F0DAC}" destId="{40B5F1AB-4A56-4FC0-AB74-C61FDC48FE90}" srcOrd="0" destOrd="0" presId="urn:microsoft.com/office/officeart/2005/8/layout/radial3"/>
    <dgm:cxn modelId="{B24C2FE6-FC93-4DAF-88C3-DCC62FE0980B}" type="presOf" srcId="{55790E55-1E9F-47B8-B69E-FDCFCB5ED2B2}" destId="{DE100115-3BB5-490E-814A-DF88A6112993}" srcOrd="0" destOrd="0" presId="urn:microsoft.com/office/officeart/2005/8/layout/radial3"/>
    <dgm:cxn modelId="{157EFFD9-3A1D-4E6E-A335-1FA83383DE90}" type="presParOf" srcId="{DE100115-3BB5-490E-814A-DF88A6112993}" destId="{34850F52-02FE-4B3E-B713-C2587CCC5F03}" srcOrd="0" destOrd="0" presId="urn:microsoft.com/office/officeart/2005/8/layout/radial3"/>
    <dgm:cxn modelId="{D45A2327-1DFF-4856-A52B-4A58DB59D292}" type="presParOf" srcId="{34850F52-02FE-4B3E-B713-C2587CCC5F03}" destId="{3DCB2EF5-9207-463D-9566-9F70D344B3F2}" srcOrd="0" destOrd="0" presId="urn:microsoft.com/office/officeart/2005/8/layout/radial3"/>
    <dgm:cxn modelId="{1D95664B-583B-45B0-9FEF-F4F6E6E72F89}" type="presParOf" srcId="{34850F52-02FE-4B3E-B713-C2587CCC5F03}" destId="{E7D7819A-3578-44C5-BD13-4F3FABFECE96}" srcOrd="1" destOrd="0" presId="urn:microsoft.com/office/officeart/2005/8/layout/radial3"/>
    <dgm:cxn modelId="{7637D41A-5DA0-4176-9797-05330A80C48F}" type="presParOf" srcId="{34850F52-02FE-4B3E-B713-C2587CCC5F03}" destId="{77331D6E-C1C8-484B-8355-F1EA56FE6C5E}" srcOrd="2" destOrd="0" presId="urn:microsoft.com/office/officeart/2005/8/layout/radial3"/>
    <dgm:cxn modelId="{87F280CA-3738-4CF9-B449-9D8939935B5F}" type="presParOf" srcId="{34850F52-02FE-4B3E-B713-C2587CCC5F03}" destId="{70366E50-8490-41A2-88D8-24FAE020DDBC}" srcOrd="3" destOrd="0" presId="urn:microsoft.com/office/officeart/2005/8/layout/radial3"/>
    <dgm:cxn modelId="{16B6CAA7-FEC5-4B5F-9E86-315D068F7E1F}" type="presParOf" srcId="{34850F52-02FE-4B3E-B713-C2587CCC5F03}" destId="{40B5F1AB-4A56-4FC0-AB74-C61FDC48FE90}" srcOrd="4" destOrd="0" presId="urn:microsoft.com/office/officeart/2005/8/layout/radial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A8D8CDD-5B7E-47F0-B606-C2D079C77A2A}" type="doc">
      <dgm:prSet loTypeId="urn:microsoft.com/office/officeart/2005/8/layout/hierarchy3" loCatId="list" qsTypeId="urn:microsoft.com/office/officeart/2005/8/quickstyle/simple1" qsCatId="simple" csTypeId="urn:microsoft.com/office/officeart/2005/8/colors/accent1_2" csCatId="accent1" phldr="1"/>
      <dgm:spPr/>
      <dgm:t>
        <a:bodyPr/>
        <a:lstStyle/>
        <a:p>
          <a:endParaRPr lang="en-IN"/>
        </a:p>
      </dgm:t>
    </dgm:pt>
    <dgm:pt modelId="{1DD3C91B-C956-4BD4-BD47-4DC8BB3F3C64}">
      <dgm:prSet phldrT="[Text]"/>
      <dgm:spPr>
        <a:xfrm>
          <a:off x="707420" y="32"/>
          <a:ext cx="536400" cy="268200"/>
        </a:xfrm>
        <a:prstGeom prst="roundRect">
          <a:avLst>
            <a:gd name="adj" fmla="val 10000"/>
          </a:avLst>
        </a:prstGeom>
        <a:solidFill>
          <a:srgbClr val="00541D">
            <a:hueOff val="0"/>
            <a:satOff val="0"/>
            <a:lumOff val="0"/>
            <a:alphaOff val="0"/>
          </a:srgbClr>
        </a:solidFill>
        <a:ln w="12700" cap="flat" cmpd="sng" algn="ctr">
          <a:solidFill>
            <a:srgbClr val="FFFFFF">
              <a:hueOff val="0"/>
              <a:satOff val="0"/>
              <a:lumOff val="0"/>
              <a:alphaOff val="0"/>
            </a:srgbClr>
          </a:solidFill>
          <a:prstDash val="solid"/>
          <a:miter lim="800000"/>
        </a:ln>
        <a:effectLst/>
      </dgm:spPr>
      <dgm:t>
        <a:bodyPr/>
        <a:lstStyle/>
        <a:p>
          <a:pPr>
            <a:buNone/>
          </a:pPr>
          <a:r>
            <a:rPr lang="en-US">
              <a:solidFill>
                <a:srgbClr val="FFFFFF"/>
              </a:solidFill>
              <a:latin typeface="Calibri" panose="020F0502020204030204"/>
              <a:ea typeface="+mn-ea"/>
              <a:cs typeface="+mn-cs"/>
            </a:rPr>
            <a:t>Clustering based on</a:t>
          </a:r>
          <a:endParaRPr lang="en-IN">
            <a:solidFill>
              <a:srgbClr val="FFFFFF"/>
            </a:solidFill>
            <a:latin typeface="Calibri" panose="020F0502020204030204"/>
            <a:ea typeface="+mn-ea"/>
            <a:cs typeface="+mn-cs"/>
          </a:endParaRPr>
        </a:p>
      </dgm:t>
    </dgm:pt>
    <dgm:pt modelId="{BBB3E1AA-4914-4EC7-90C9-035AB744AF73}" type="parTrans" cxnId="{D8733CF2-FDE8-4EED-BDE5-3564AB97F967}">
      <dgm:prSet/>
      <dgm:spPr/>
      <dgm:t>
        <a:bodyPr/>
        <a:lstStyle/>
        <a:p>
          <a:endParaRPr lang="en-IN"/>
        </a:p>
      </dgm:t>
    </dgm:pt>
    <dgm:pt modelId="{D11A02C0-5609-4B14-8CC3-4FB4255ECC14}" type="sibTrans" cxnId="{D8733CF2-FDE8-4EED-BDE5-3564AB97F967}">
      <dgm:prSet/>
      <dgm:spPr/>
      <dgm:t>
        <a:bodyPr/>
        <a:lstStyle/>
        <a:p>
          <a:endParaRPr lang="en-IN"/>
        </a:p>
      </dgm:t>
    </dgm:pt>
    <dgm:pt modelId="{5B79BBF1-2FC8-4ADD-9FC7-017B074ECA38}">
      <dgm:prSet phldrT="[Text]"/>
      <dgm:spPr>
        <a:xfrm>
          <a:off x="814700" y="335283"/>
          <a:ext cx="429120" cy="268200"/>
        </a:xfrm>
        <a:prstGeom prst="roundRect">
          <a:avLst>
            <a:gd name="adj" fmla="val 10000"/>
          </a:avLst>
        </a:prstGeom>
        <a:solidFill>
          <a:srgbClr val="FFFFFF">
            <a:alpha val="90000"/>
            <a:hueOff val="0"/>
            <a:satOff val="0"/>
            <a:lumOff val="0"/>
            <a:alphaOff val="0"/>
          </a:srgbClr>
        </a:solidFill>
        <a:ln w="12700" cap="flat" cmpd="sng" algn="ctr">
          <a:solidFill>
            <a:srgbClr val="00541D">
              <a:hueOff val="0"/>
              <a:satOff val="0"/>
              <a:lumOff val="0"/>
              <a:alphaOff val="0"/>
            </a:srgbClr>
          </a:solidFill>
          <a:prstDash val="solid"/>
          <a:miter lim="800000"/>
        </a:ln>
        <a:effectLst/>
      </dgm:spPr>
      <dgm:t>
        <a:bodyPr/>
        <a:lstStyle/>
        <a:p>
          <a:pPr>
            <a:buNone/>
          </a:pPr>
          <a:r>
            <a:rPr lang="en-US">
              <a:solidFill>
                <a:srgbClr val="424242">
                  <a:hueOff val="0"/>
                  <a:satOff val="0"/>
                  <a:lumOff val="0"/>
                  <a:alphaOff val="0"/>
                </a:srgbClr>
              </a:solidFill>
              <a:latin typeface="Calibri" panose="020F0502020204030204"/>
              <a:ea typeface="+mn-ea"/>
              <a:cs typeface="+mn-cs"/>
            </a:rPr>
            <a:t>Short Description</a:t>
          </a:r>
          <a:endParaRPr lang="en-IN">
            <a:solidFill>
              <a:srgbClr val="424242">
                <a:hueOff val="0"/>
                <a:satOff val="0"/>
                <a:lumOff val="0"/>
                <a:alphaOff val="0"/>
              </a:srgbClr>
            </a:solidFill>
            <a:latin typeface="Calibri" panose="020F0502020204030204"/>
            <a:ea typeface="+mn-ea"/>
            <a:cs typeface="+mn-cs"/>
          </a:endParaRPr>
        </a:p>
      </dgm:t>
    </dgm:pt>
    <dgm:pt modelId="{B251A1EC-47C6-486A-B93E-F52F4E20E526}" type="parTrans" cxnId="{CEB2A9AA-2FF3-4AB3-9ADA-D68F62D70094}">
      <dgm:prSet/>
      <dgm:spPr>
        <a:xfrm>
          <a:off x="715340" y="268233"/>
          <a:ext cx="91440" cy="201150"/>
        </a:xfrm>
        <a:custGeom>
          <a:avLst/>
          <a:gdLst/>
          <a:ahLst/>
          <a:cxnLst/>
          <a:rect l="0" t="0" r="0" b="0"/>
          <a:pathLst>
            <a:path>
              <a:moveTo>
                <a:pt x="45720" y="0"/>
              </a:moveTo>
              <a:lnTo>
                <a:pt x="45720" y="201150"/>
              </a:lnTo>
              <a:lnTo>
                <a:pt x="99360" y="201150"/>
              </a:lnTo>
            </a:path>
          </a:pathLst>
        </a:custGeom>
        <a:noFill/>
        <a:ln w="12700" cap="flat" cmpd="sng" algn="ctr">
          <a:solidFill>
            <a:srgbClr val="00541D">
              <a:shade val="60000"/>
              <a:hueOff val="0"/>
              <a:satOff val="0"/>
              <a:lumOff val="0"/>
              <a:alphaOff val="0"/>
            </a:srgbClr>
          </a:solidFill>
          <a:prstDash val="solid"/>
          <a:miter lim="800000"/>
        </a:ln>
        <a:effectLst/>
      </dgm:spPr>
      <dgm:t>
        <a:bodyPr/>
        <a:lstStyle/>
        <a:p>
          <a:endParaRPr lang="en-IN"/>
        </a:p>
      </dgm:t>
    </dgm:pt>
    <dgm:pt modelId="{54455D9A-66C4-417E-B73C-68067B757B80}" type="sibTrans" cxnId="{CEB2A9AA-2FF3-4AB3-9ADA-D68F62D70094}">
      <dgm:prSet/>
      <dgm:spPr/>
      <dgm:t>
        <a:bodyPr/>
        <a:lstStyle/>
        <a:p>
          <a:endParaRPr lang="en-IN"/>
        </a:p>
      </dgm:t>
    </dgm:pt>
    <dgm:pt modelId="{FECE3DDE-3187-4269-B7C3-82CD6B384190}">
      <dgm:prSet phldrT="[Text]"/>
      <dgm:spPr>
        <a:xfrm>
          <a:off x="814700" y="670534"/>
          <a:ext cx="429120" cy="268200"/>
        </a:xfrm>
        <a:prstGeom prst="roundRect">
          <a:avLst>
            <a:gd name="adj" fmla="val 10000"/>
          </a:avLst>
        </a:prstGeom>
        <a:solidFill>
          <a:srgbClr val="FFFFFF">
            <a:alpha val="90000"/>
            <a:hueOff val="0"/>
            <a:satOff val="0"/>
            <a:lumOff val="0"/>
            <a:alphaOff val="0"/>
          </a:srgbClr>
        </a:solidFill>
        <a:ln w="12700" cap="flat" cmpd="sng" algn="ctr">
          <a:solidFill>
            <a:srgbClr val="00541D">
              <a:hueOff val="0"/>
              <a:satOff val="0"/>
              <a:lumOff val="0"/>
              <a:alphaOff val="0"/>
            </a:srgbClr>
          </a:solidFill>
          <a:prstDash val="solid"/>
          <a:miter lim="800000"/>
        </a:ln>
        <a:effectLst/>
      </dgm:spPr>
      <dgm:t>
        <a:bodyPr/>
        <a:lstStyle/>
        <a:p>
          <a:pPr>
            <a:buNone/>
          </a:pPr>
          <a:r>
            <a:rPr lang="en-US">
              <a:solidFill>
                <a:srgbClr val="424242">
                  <a:hueOff val="0"/>
                  <a:satOff val="0"/>
                  <a:lumOff val="0"/>
                  <a:alphaOff val="0"/>
                </a:srgbClr>
              </a:solidFill>
              <a:latin typeface="Calibri" panose="020F0502020204030204"/>
              <a:ea typeface="+mn-ea"/>
              <a:cs typeface="+mn-cs"/>
            </a:rPr>
            <a:t>Actual Content</a:t>
          </a:r>
          <a:endParaRPr lang="en-IN">
            <a:solidFill>
              <a:srgbClr val="424242">
                <a:hueOff val="0"/>
                <a:satOff val="0"/>
                <a:lumOff val="0"/>
                <a:alphaOff val="0"/>
              </a:srgbClr>
            </a:solidFill>
            <a:latin typeface="Calibri" panose="020F0502020204030204"/>
            <a:ea typeface="+mn-ea"/>
            <a:cs typeface="+mn-cs"/>
          </a:endParaRPr>
        </a:p>
      </dgm:t>
    </dgm:pt>
    <dgm:pt modelId="{E72975C8-4CE0-4ECB-B8D9-AE49769E557C}" type="parTrans" cxnId="{84459E90-249D-4F03-B092-17D12DA42FBA}">
      <dgm:prSet/>
      <dgm:spPr>
        <a:xfrm>
          <a:off x="715340" y="268233"/>
          <a:ext cx="91440" cy="536400"/>
        </a:xfrm>
        <a:custGeom>
          <a:avLst/>
          <a:gdLst/>
          <a:ahLst/>
          <a:cxnLst/>
          <a:rect l="0" t="0" r="0" b="0"/>
          <a:pathLst>
            <a:path>
              <a:moveTo>
                <a:pt x="45720" y="0"/>
              </a:moveTo>
              <a:lnTo>
                <a:pt x="45720" y="536400"/>
              </a:lnTo>
              <a:lnTo>
                <a:pt x="99360" y="536400"/>
              </a:lnTo>
            </a:path>
          </a:pathLst>
        </a:custGeom>
        <a:noFill/>
        <a:ln w="12700" cap="flat" cmpd="sng" algn="ctr">
          <a:solidFill>
            <a:srgbClr val="00541D">
              <a:shade val="60000"/>
              <a:hueOff val="0"/>
              <a:satOff val="0"/>
              <a:lumOff val="0"/>
              <a:alphaOff val="0"/>
            </a:srgbClr>
          </a:solidFill>
          <a:prstDash val="solid"/>
          <a:miter lim="800000"/>
        </a:ln>
        <a:effectLst/>
      </dgm:spPr>
      <dgm:t>
        <a:bodyPr/>
        <a:lstStyle/>
        <a:p>
          <a:endParaRPr lang="en-IN"/>
        </a:p>
      </dgm:t>
    </dgm:pt>
    <dgm:pt modelId="{EEAA73B7-EA66-4259-992C-71E5A7178B65}" type="sibTrans" cxnId="{84459E90-249D-4F03-B092-17D12DA42FBA}">
      <dgm:prSet/>
      <dgm:spPr/>
      <dgm:t>
        <a:bodyPr/>
        <a:lstStyle/>
        <a:p>
          <a:endParaRPr lang="en-IN"/>
        </a:p>
      </dgm:t>
    </dgm:pt>
    <dgm:pt modelId="{A2E14200-1D06-4FE3-95EA-DBDFFDB92001}">
      <dgm:prSet/>
      <dgm:spPr>
        <a:xfrm>
          <a:off x="814700" y="1005784"/>
          <a:ext cx="429120" cy="268200"/>
        </a:xfrm>
        <a:prstGeom prst="roundRect">
          <a:avLst>
            <a:gd name="adj" fmla="val 10000"/>
          </a:avLst>
        </a:prstGeom>
        <a:solidFill>
          <a:srgbClr val="FFFFFF">
            <a:alpha val="90000"/>
            <a:hueOff val="0"/>
            <a:satOff val="0"/>
            <a:lumOff val="0"/>
            <a:alphaOff val="0"/>
          </a:srgbClr>
        </a:solidFill>
        <a:ln w="12700" cap="flat" cmpd="sng" algn="ctr">
          <a:solidFill>
            <a:srgbClr val="00541D">
              <a:hueOff val="0"/>
              <a:satOff val="0"/>
              <a:lumOff val="0"/>
              <a:alphaOff val="0"/>
            </a:srgbClr>
          </a:solidFill>
          <a:prstDash val="solid"/>
          <a:miter lim="800000"/>
        </a:ln>
        <a:effectLst/>
      </dgm:spPr>
      <dgm:t>
        <a:bodyPr/>
        <a:lstStyle/>
        <a:p>
          <a:pPr>
            <a:buNone/>
          </a:pPr>
          <a:r>
            <a:rPr lang="en-US">
              <a:solidFill>
                <a:srgbClr val="424242">
                  <a:hueOff val="0"/>
                  <a:satOff val="0"/>
                  <a:lumOff val="0"/>
                  <a:alphaOff val="0"/>
                </a:srgbClr>
              </a:solidFill>
              <a:latin typeface="Calibri" panose="020F0502020204030204"/>
              <a:ea typeface="+mn-ea"/>
              <a:cs typeface="+mn-cs"/>
            </a:rPr>
            <a:t>Summary of Content</a:t>
          </a:r>
          <a:endParaRPr lang="en-IN">
            <a:solidFill>
              <a:srgbClr val="424242">
                <a:hueOff val="0"/>
                <a:satOff val="0"/>
                <a:lumOff val="0"/>
                <a:alphaOff val="0"/>
              </a:srgbClr>
            </a:solidFill>
            <a:latin typeface="Calibri" panose="020F0502020204030204"/>
            <a:ea typeface="+mn-ea"/>
            <a:cs typeface="+mn-cs"/>
          </a:endParaRPr>
        </a:p>
      </dgm:t>
    </dgm:pt>
    <dgm:pt modelId="{323E4069-0951-4990-B6E7-4C7D3E08D7F4}" type="parTrans" cxnId="{729DE88B-3C96-489E-8CA3-F12856FC9CE4}">
      <dgm:prSet/>
      <dgm:spPr>
        <a:xfrm>
          <a:off x="715340" y="268233"/>
          <a:ext cx="91440" cy="871651"/>
        </a:xfrm>
        <a:custGeom>
          <a:avLst/>
          <a:gdLst/>
          <a:ahLst/>
          <a:cxnLst/>
          <a:rect l="0" t="0" r="0" b="0"/>
          <a:pathLst>
            <a:path>
              <a:moveTo>
                <a:pt x="45720" y="0"/>
              </a:moveTo>
              <a:lnTo>
                <a:pt x="45720" y="871651"/>
              </a:lnTo>
              <a:lnTo>
                <a:pt x="99360" y="871651"/>
              </a:lnTo>
            </a:path>
          </a:pathLst>
        </a:custGeom>
        <a:noFill/>
        <a:ln w="12700" cap="flat" cmpd="sng" algn="ctr">
          <a:solidFill>
            <a:srgbClr val="00541D">
              <a:shade val="60000"/>
              <a:hueOff val="0"/>
              <a:satOff val="0"/>
              <a:lumOff val="0"/>
              <a:alphaOff val="0"/>
            </a:srgbClr>
          </a:solidFill>
          <a:prstDash val="solid"/>
          <a:miter lim="800000"/>
        </a:ln>
        <a:effectLst/>
      </dgm:spPr>
      <dgm:t>
        <a:bodyPr/>
        <a:lstStyle/>
        <a:p>
          <a:endParaRPr lang="en-IN"/>
        </a:p>
      </dgm:t>
    </dgm:pt>
    <dgm:pt modelId="{2EE3C934-3F46-4C08-947E-ECC204999BAD}" type="sibTrans" cxnId="{729DE88B-3C96-489E-8CA3-F12856FC9CE4}">
      <dgm:prSet/>
      <dgm:spPr/>
      <dgm:t>
        <a:bodyPr/>
        <a:lstStyle/>
        <a:p>
          <a:endParaRPr lang="en-IN"/>
        </a:p>
      </dgm:t>
    </dgm:pt>
    <dgm:pt modelId="{2C808E50-D133-49A3-A55F-EDEF0A4C7511}" type="pres">
      <dgm:prSet presAssocID="{5A8D8CDD-5B7E-47F0-B606-C2D079C77A2A}" presName="diagram" presStyleCnt="0">
        <dgm:presLayoutVars>
          <dgm:chPref val="1"/>
          <dgm:dir/>
          <dgm:animOne val="branch"/>
          <dgm:animLvl val="lvl"/>
          <dgm:resizeHandles/>
        </dgm:presLayoutVars>
      </dgm:prSet>
      <dgm:spPr/>
    </dgm:pt>
    <dgm:pt modelId="{BA8F0113-2758-494D-B1D2-41E6BF890B14}" type="pres">
      <dgm:prSet presAssocID="{1DD3C91B-C956-4BD4-BD47-4DC8BB3F3C64}" presName="root" presStyleCnt="0"/>
      <dgm:spPr/>
    </dgm:pt>
    <dgm:pt modelId="{1AC509B3-4431-4EBD-B3B8-02C8D226530D}" type="pres">
      <dgm:prSet presAssocID="{1DD3C91B-C956-4BD4-BD47-4DC8BB3F3C64}" presName="rootComposite" presStyleCnt="0"/>
      <dgm:spPr/>
    </dgm:pt>
    <dgm:pt modelId="{3CD3B1D3-B14D-4817-9579-15DAB8E9F736}" type="pres">
      <dgm:prSet presAssocID="{1DD3C91B-C956-4BD4-BD47-4DC8BB3F3C64}" presName="rootText" presStyleLbl="node1" presStyleIdx="0" presStyleCnt="1"/>
      <dgm:spPr/>
    </dgm:pt>
    <dgm:pt modelId="{7E7E52F6-FCAB-40E6-84E7-0D033715B908}" type="pres">
      <dgm:prSet presAssocID="{1DD3C91B-C956-4BD4-BD47-4DC8BB3F3C64}" presName="rootConnector" presStyleLbl="node1" presStyleIdx="0" presStyleCnt="1"/>
      <dgm:spPr/>
    </dgm:pt>
    <dgm:pt modelId="{BC226980-0BA3-43D8-B2CD-3F245BB8BDEA}" type="pres">
      <dgm:prSet presAssocID="{1DD3C91B-C956-4BD4-BD47-4DC8BB3F3C64}" presName="childShape" presStyleCnt="0"/>
      <dgm:spPr/>
    </dgm:pt>
    <dgm:pt modelId="{363905C4-17AA-4278-A4DB-BAC0B5797557}" type="pres">
      <dgm:prSet presAssocID="{B251A1EC-47C6-486A-B93E-F52F4E20E526}" presName="Name13" presStyleLbl="parChTrans1D2" presStyleIdx="0" presStyleCnt="3"/>
      <dgm:spPr/>
    </dgm:pt>
    <dgm:pt modelId="{E6DDEA30-D5DB-44C2-B0F8-973C7AF746F0}" type="pres">
      <dgm:prSet presAssocID="{5B79BBF1-2FC8-4ADD-9FC7-017B074ECA38}" presName="childText" presStyleLbl="bgAcc1" presStyleIdx="0" presStyleCnt="3">
        <dgm:presLayoutVars>
          <dgm:bulletEnabled val="1"/>
        </dgm:presLayoutVars>
      </dgm:prSet>
      <dgm:spPr/>
    </dgm:pt>
    <dgm:pt modelId="{C3142BDE-DCC2-4444-B047-F82CA49EF9AE}" type="pres">
      <dgm:prSet presAssocID="{E72975C8-4CE0-4ECB-B8D9-AE49769E557C}" presName="Name13" presStyleLbl="parChTrans1D2" presStyleIdx="1" presStyleCnt="3"/>
      <dgm:spPr/>
    </dgm:pt>
    <dgm:pt modelId="{04FD6145-A6F3-4BCA-A60D-11FADA843457}" type="pres">
      <dgm:prSet presAssocID="{FECE3DDE-3187-4269-B7C3-82CD6B384190}" presName="childText" presStyleLbl="bgAcc1" presStyleIdx="1" presStyleCnt="3">
        <dgm:presLayoutVars>
          <dgm:bulletEnabled val="1"/>
        </dgm:presLayoutVars>
      </dgm:prSet>
      <dgm:spPr/>
    </dgm:pt>
    <dgm:pt modelId="{2D0FDB88-5E99-461E-9C61-E035AB490FA5}" type="pres">
      <dgm:prSet presAssocID="{323E4069-0951-4990-B6E7-4C7D3E08D7F4}" presName="Name13" presStyleLbl="parChTrans1D2" presStyleIdx="2" presStyleCnt="3"/>
      <dgm:spPr/>
    </dgm:pt>
    <dgm:pt modelId="{47EBC47F-1DF9-4FC7-9CE6-04A1BC06DE15}" type="pres">
      <dgm:prSet presAssocID="{A2E14200-1D06-4FE3-95EA-DBDFFDB92001}" presName="childText" presStyleLbl="bgAcc1" presStyleIdx="2" presStyleCnt="3">
        <dgm:presLayoutVars>
          <dgm:bulletEnabled val="1"/>
        </dgm:presLayoutVars>
      </dgm:prSet>
      <dgm:spPr/>
    </dgm:pt>
  </dgm:ptLst>
  <dgm:cxnLst>
    <dgm:cxn modelId="{B573ED0C-DF8C-458F-A464-EDA022ECB599}" type="presOf" srcId="{FECE3DDE-3187-4269-B7C3-82CD6B384190}" destId="{04FD6145-A6F3-4BCA-A60D-11FADA843457}" srcOrd="0" destOrd="0" presId="urn:microsoft.com/office/officeart/2005/8/layout/hierarchy3"/>
    <dgm:cxn modelId="{64F01A26-DDE1-41D0-BEBD-CBC6FFE4B94F}" type="presOf" srcId="{A2E14200-1D06-4FE3-95EA-DBDFFDB92001}" destId="{47EBC47F-1DF9-4FC7-9CE6-04A1BC06DE15}" srcOrd="0" destOrd="0" presId="urn:microsoft.com/office/officeart/2005/8/layout/hierarchy3"/>
    <dgm:cxn modelId="{1D19CD4B-30AD-49AF-BFDC-31F604FC298F}" type="presOf" srcId="{1DD3C91B-C956-4BD4-BD47-4DC8BB3F3C64}" destId="{7E7E52F6-FCAB-40E6-84E7-0D033715B908}" srcOrd="1" destOrd="0" presId="urn:microsoft.com/office/officeart/2005/8/layout/hierarchy3"/>
    <dgm:cxn modelId="{3FC3D374-C05A-4947-98B5-7D348F694DE9}" type="presOf" srcId="{323E4069-0951-4990-B6E7-4C7D3E08D7F4}" destId="{2D0FDB88-5E99-461E-9C61-E035AB490FA5}" srcOrd="0" destOrd="0" presId="urn:microsoft.com/office/officeart/2005/8/layout/hierarchy3"/>
    <dgm:cxn modelId="{729DE88B-3C96-489E-8CA3-F12856FC9CE4}" srcId="{1DD3C91B-C956-4BD4-BD47-4DC8BB3F3C64}" destId="{A2E14200-1D06-4FE3-95EA-DBDFFDB92001}" srcOrd="2" destOrd="0" parTransId="{323E4069-0951-4990-B6E7-4C7D3E08D7F4}" sibTransId="{2EE3C934-3F46-4C08-947E-ECC204999BAD}"/>
    <dgm:cxn modelId="{C056C88E-6D37-4834-8286-30E855B53E00}" type="presOf" srcId="{5B79BBF1-2FC8-4ADD-9FC7-017B074ECA38}" destId="{E6DDEA30-D5DB-44C2-B0F8-973C7AF746F0}" srcOrd="0" destOrd="0" presId="urn:microsoft.com/office/officeart/2005/8/layout/hierarchy3"/>
    <dgm:cxn modelId="{84459E90-249D-4F03-B092-17D12DA42FBA}" srcId="{1DD3C91B-C956-4BD4-BD47-4DC8BB3F3C64}" destId="{FECE3DDE-3187-4269-B7C3-82CD6B384190}" srcOrd="1" destOrd="0" parTransId="{E72975C8-4CE0-4ECB-B8D9-AE49769E557C}" sibTransId="{EEAA73B7-EA66-4259-992C-71E5A7178B65}"/>
    <dgm:cxn modelId="{5F055C9C-1434-4CA0-999D-6B7A77959288}" type="presOf" srcId="{1DD3C91B-C956-4BD4-BD47-4DC8BB3F3C64}" destId="{3CD3B1D3-B14D-4817-9579-15DAB8E9F736}" srcOrd="0" destOrd="0" presId="urn:microsoft.com/office/officeart/2005/8/layout/hierarchy3"/>
    <dgm:cxn modelId="{CEB2A9AA-2FF3-4AB3-9ADA-D68F62D70094}" srcId="{1DD3C91B-C956-4BD4-BD47-4DC8BB3F3C64}" destId="{5B79BBF1-2FC8-4ADD-9FC7-017B074ECA38}" srcOrd="0" destOrd="0" parTransId="{B251A1EC-47C6-486A-B93E-F52F4E20E526}" sibTransId="{54455D9A-66C4-417E-B73C-68067B757B80}"/>
    <dgm:cxn modelId="{FF573DB9-8386-4468-A2CB-37035A184691}" type="presOf" srcId="{B251A1EC-47C6-486A-B93E-F52F4E20E526}" destId="{363905C4-17AA-4278-A4DB-BAC0B5797557}" srcOrd="0" destOrd="0" presId="urn:microsoft.com/office/officeart/2005/8/layout/hierarchy3"/>
    <dgm:cxn modelId="{D8733CF2-FDE8-4EED-BDE5-3564AB97F967}" srcId="{5A8D8CDD-5B7E-47F0-B606-C2D079C77A2A}" destId="{1DD3C91B-C956-4BD4-BD47-4DC8BB3F3C64}" srcOrd="0" destOrd="0" parTransId="{BBB3E1AA-4914-4EC7-90C9-035AB744AF73}" sibTransId="{D11A02C0-5609-4B14-8CC3-4FB4255ECC14}"/>
    <dgm:cxn modelId="{578550FA-7563-45FA-9F5E-FB48C9AEB0AA}" type="presOf" srcId="{5A8D8CDD-5B7E-47F0-B606-C2D079C77A2A}" destId="{2C808E50-D133-49A3-A55F-EDEF0A4C7511}" srcOrd="0" destOrd="0" presId="urn:microsoft.com/office/officeart/2005/8/layout/hierarchy3"/>
    <dgm:cxn modelId="{1894ECFF-9170-435B-815F-CB5FB9924726}" type="presOf" srcId="{E72975C8-4CE0-4ECB-B8D9-AE49769E557C}" destId="{C3142BDE-DCC2-4444-B047-F82CA49EF9AE}" srcOrd="0" destOrd="0" presId="urn:microsoft.com/office/officeart/2005/8/layout/hierarchy3"/>
    <dgm:cxn modelId="{6476FFCE-C794-4C00-8ADD-8A83F8C83411}" type="presParOf" srcId="{2C808E50-D133-49A3-A55F-EDEF0A4C7511}" destId="{BA8F0113-2758-494D-B1D2-41E6BF890B14}" srcOrd="0" destOrd="0" presId="urn:microsoft.com/office/officeart/2005/8/layout/hierarchy3"/>
    <dgm:cxn modelId="{EE41B18C-B27C-4479-897D-398185F56F37}" type="presParOf" srcId="{BA8F0113-2758-494D-B1D2-41E6BF890B14}" destId="{1AC509B3-4431-4EBD-B3B8-02C8D226530D}" srcOrd="0" destOrd="0" presId="urn:microsoft.com/office/officeart/2005/8/layout/hierarchy3"/>
    <dgm:cxn modelId="{60C390B3-3DB5-47C7-8D1C-24D2349D55E4}" type="presParOf" srcId="{1AC509B3-4431-4EBD-B3B8-02C8D226530D}" destId="{3CD3B1D3-B14D-4817-9579-15DAB8E9F736}" srcOrd="0" destOrd="0" presId="urn:microsoft.com/office/officeart/2005/8/layout/hierarchy3"/>
    <dgm:cxn modelId="{76F569CD-B8C5-4714-84D7-0AA31D4CD9B9}" type="presParOf" srcId="{1AC509B3-4431-4EBD-B3B8-02C8D226530D}" destId="{7E7E52F6-FCAB-40E6-84E7-0D033715B908}" srcOrd="1" destOrd="0" presId="urn:microsoft.com/office/officeart/2005/8/layout/hierarchy3"/>
    <dgm:cxn modelId="{67409A6B-BB5C-4717-A634-D6CD39959066}" type="presParOf" srcId="{BA8F0113-2758-494D-B1D2-41E6BF890B14}" destId="{BC226980-0BA3-43D8-B2CD-3F245BB8BDEA}" srcOrd="1" destOrd="0" presId="urn:microsoft.com/office/officeart/2005/8/layout/hierarchy3"/>
    <dgm:cxn modelId="{B2CC1605-95E5-4B2F-A6C0-5C6B4A7244C0}" type="presParOf" srcId="{BC226980-0BA3-43D8-B2CD-3F245BB8BDEA}" destId="{363905C4-17AA-4278-A4DB-BAC0B5797557}" srcOrd="0" destOrd="0" presId="urn:microsoft.com/office/officeart/2005/8/layout/hierarchy3"/>
    <dgm:cxn modelId="{25146B22-E2F6-44D9-8663-04E3A85248FC}" type="presParOf" srcId="{BC226980-0BA3-43D8-B2CD-3F245BB8BDEA}" destId="{E6DDEA30-D5DB-44C2-B0F8-973C7AF746F0}" srcOrd="1" destOrd="0" presId="urn:microsoft.com/office/officeart/2005/8/layout/hierarchy3"/>
    <dgm:cxn modelId="{11E32025-3B97-40BB-870C-1D6C3B3ECDE2}" type="presParOf" srcId="{BC226980-0BA3-43D8-B2CD-3F245BB8BDEA}" destId="{C3142BDE-DCC2-4444-B047-F82CA49EF9AE}" srcOrd="2" destOrd="0" presId="urn:microsoft.com/office/officeart/2005/8/layout/hierarchy3"/>
    <dgm:cxn modelId="{1EC316F2-E4B5-4DF7-84C1-02B867319873}" type="presParOf" srcId="{BC226980-0BA3-43D8-B2CD-3F245BB8BDEA}" destId="{04FD6145-A6F3-4BCA-A60D-11FADA843457}" srcOrd="3" destOrd="0" presId="urn:microsoft.com/office/officeart/2005/8/layout/hierarchy3"/>
    <dgm:cxn modelId="{9619F5E4-73D3-471B-90CE-63DCA3B5A379}" type="presParOf" srcId="{BC226980-0BA3-43D8-B2CD-3F245BB8BDEA}" destId="{2D0FDB88-5E99-461E-9C61-E035AB490FA5}" srcOrd="4" destOrd="0" presId="urn:microsoft.com/office/officeart/2005/8/layout/hierarchy3"/>
    <dgm:cxn modelId="{51A546F3-C0C5-439A-B4F8-1B9F8227F31C}" type="presParOf" srcId="{BC226980-0BA3-43D8-B2CD-3F245BB8BDEA}" destId="{47EBC47F-1DF9-4FC7-9CE6-04A1BC06DE15}" srcOrd="5" destOrd="0" presId="urn:microsoft.com/office/officeart/2005/8/layout/hierarchy3"/>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5790E55-1E9F-47B8-B69E-FDCFCB5ED2B2}" type="doc">
      <dgm:prSet loTypeId="urn:microsoft.com/office/officeart/2005/8/layout/radial3" loCatId="relationship" qsTypeId="urn:microsoft.com/office/officeart/2005/8/quickstyle/simple1" qsCatId="simple" csTypeId="urn:microsoft.com/office/officeart/2005/8/colors/colorful1" csCatId="colorful" phldr="1"/>
      <dgm:spPr/>
      <dgm:t>
        <a:bodyPr/>
        <a:lstStyle/>
        <a:p>
          <a:endParaRPr lang="en-IN"/>
        </a:p>
      </dgm:t>
    </dgm:pt>
    <dgm:pt modelId="{024E701E-1191-4706-B25D-AD33827AFF51}">
      <dgm:prSet phldrT="[Text]"/>
      <dgm:spPr/>
      <dgm:t>
        <a:bodyPr/>
        <a:lstStyle/>
        <a:p>
          <a:r>
            <a:rPr lang="en-US"/>
            <a:t> Clustering</a:t>
          </a:r>
          <a:endParaRPr lang="en-IN"/>
        </a:p>
      </dgm:t>
    </dgm:pt>
    <dgm:pt modelId="{9484E401-EB55-42CE-AA0B-E2E44A712E49}" type="parTrans" cxnId="{66E6EE64-D294-4BA6-ADFB-FC760632F56D}">
      <dgm:prSet/>
      <dgm:spPr/>
      <dgm:t>
        <a:bodyPr/>
        <a:lstStyle/>
        <a:p>
          <a:endParaRPr lang="en-IN"/>
        </a:p>
      </dgm:t>
    </dgm:pt>
    <dgm:pt modelId="{13BB49C7-56A3-4E90-A710-5D03EBC14030}" type="sibTrans" cxnId="{66E6EE64-D294-4BA6-ADFB-FC760632F56D}">
      <dgm:prSet/>
      <dgm:spPr/>
      <dgm:t>
        <a:bodyPr/>
        <a:lstStyle/>
        <a:p>
          <a:endParaRPr lang="en-IN"/>
        </a:p>
      </dgm:t>
    </dgm:pt>
    <dgm:pt modelId="{96D3BAEA-A4BA-40ED-A30B-4CB7A62B871A}">
      <dgm:prSet phldrT="[Text]"/>
      <dgm:spPr/>
      <dgm:t>
        <a:bodyPr/>
        <a:lstStyle/>
        <a:p>
          <a:r>
            <a:rPr lang="en-US"/>
            <a:t>C2</a:t>
          </a:r>
          <a:endParaRPr lang="en-IN"/>
        </a:p>
      </dgm:t>
    </dgm:pt>
    <dgm:pt modelId="{1DE5E636-E67F-4271-86C5-EEA589FF030B}" type="parTrans" cxnId="{31B1F179-286C-4F63-B427-311F0E66AF98}">
      <dgm:prSet/>
      <dgm:spPr/>
      <dgm:t>
        <a:bodyPr/>
        <a:lstStyle/>
        <a:p>
          <a:endParaRPr lang="en-IN"/>
        </a:p>
      </dgm:t>
    </dgm:pt>
    <dgm:pt modelId="{2379C6F8-F26C-4D40-A2B9-D20B08CFA272}" type="sibTrans" cxnId="{31B1F179-286C-4F63-B427-311F0E66AF98}">
      <dgm:prSet/>
      <dgm:spPr/>
      <dgm:t>
        <a:bodyPr/>
        <a:lstStyle/>
        <a:p>
          <a:endParaRPr lang="en-IN"/>
        </a:p>
      </dgm:t>
    </dgm:pt>
    <dgm:pt modelId="{4FA5BB06-91C7-491B-A1D2-70503E7C4DB8}">
      <dgm:prSet phldrT="[Text]"/>
      <dgm:spPr/>
      <dgm:t>
        <a:bodyPr/>
        <a:lstStyle/>
        <a:p>
          <a:r>
            <a:rPr lang="en-US"/>
            <a:t>C3</a:t>
          </a:r>
          <a:endParaRPr lang="en-IN"/>
        </a:p>
      </dgm:t>
    </dgm:pt>
    <dgm:pt modelId="{5B9F5E33-1AB2-4443-8EC7-EE4E255DC096}" type="parTrans" cxnId="{409D510E-A09C-40AE-A034-78C2FBC91275}">
      <dgm:prSet/>
      <dgm:spPr/>
      <dgm:t>
        <a:bodyPr/>
        <a:lstStyle/>
        <a:p>
          <a:endParaRPr lang="en-IN"/>
        </a:p>
      </dgm:t>
    </dgm:pt>
    <dgm:pt modelId="{E09CA886-1E0C-4CA4-87FC-D3B7F332882D}" type="sibTrans" cxnId="{409D510E-A09C-40AE-A034-78C2FBC91275}">
      <dgm:prSet/>
      <dgm:spPr/>
      <dgm:t>
        <a:bodyPr/>
        <a:lstStyle/>
        <a:p>
          <a:endParaRPr lang="en-IN"/>
        </a:p>
      </dgm:t>
    </dgm:pt>
    <dgm:pt modelId="{A4B23B86-1054-415A-B720-7CC05DD1DEDF}">
      <dgm:prSet phldrT="[Text]"/>
      <dgm:spPr/>
      <dgm:t>
        <a:bodyPr/>
        <a:lstStyle/>
        <a:p>
          <a:r>
            <a:rPr lang="en-US"/>
            <a:t>::::::</a:t>
          </a:r>
          <a:endParaRPr lang="en-IN"/>
        </a:p>
      </dgm:t>
    </dgm:pt>
    <dgm:pt modelId="{0716F0DD-093F-4902-AA6E-6E2B705CF5BA}" type="parTrans" cxnId="{33471580-8BBC-4ED3-B74D-47201191CFFD}">
      <dgm:prSet/>
      <dgm:spPr/>
      <dgm:t>
        <a:bodyPr/>
        <a:lstStyle/>
        <a:p>
          <a:endParaRPr lang="en-IN"/>
        </a:p>
      </dgm:t>
    </dgm:pt>
    <dgm:pt modelId="{429B241B-EDA5-4291-9573-3A0A3F401F5A}" type="sibTrans" cxnId="{33471580-8BBC-4ED3-B74D-47201191CFFD}">
      <dgm:prSet/>
      <dgm:spPr/>
      <dgm:t>
        <a:bodyPr/>
        <a:lstStyle/>
        <a:p>
          <a:endParaRPr lang="en-IN"/>
        </a:p>
      </dgm:t>
    </dgm:pt>
    <dgm:pt modelId="{838430E8-C7CF-4639-807B-FDAC9A0F0DAC}">
      <dgm:prSet phldrT="[Text]"/>
      <dgm:spPr/>
      <dgm:t>
        <a:bodyPr/>
        <a:lstStyle/>
        <a:p>
          <a:r>
            <a:rPr lang="en-US"/>
            <a:t>C1</a:t>
          </a:r>
          <a:endParaRPr lang="en-IN"/>
        </a:p>
      </dgm:t>
    </dgm:pt>
    <dgm:pt modelId="{2EB8168D-1592-4204-AE77-218958173D0D}" type="parTrans" cxnId="{EE0FF723-9760-447A-BB1F-D4063DE13FF3}">
      <dgm:prSet/>
      <dgm:spPr/>
      <dgm:t>
        <a:bodyPr/>
        <a:lstStyle/>
        <a:p>
          <a:endParaRPr lang="en-IN"/>
        </a:p>
      </dgm:t>
    </dgm:pt>
    <dgm:pt modelId="{9F200D3A-3707-440D-B89E-F44E9323D5C1}" type="sibTrans" cxnId="{EE0FF723-9760-447A-BB1F-D4063DE13FF3}">
      <dgm:prSet/>
      <dgm:spPr/>
      <dgm:t>
        <a:bodyPr/>
        <a:lstStyle/>
        <a:p>
          <a:endParaRPr lang="en-IN"/>
        </a:p>
      </dgm:t>
    </dgm:pt>
    <dgm:pt modelId="{DE100115-3BB5-490E-814A-DF88A6112993}" type="pres">
      <dgm:prSet presAssocID="{55790E55-1E9F-47B8-B69E-FDCFCB5ED2B2}" presName="composite" presStyleCnt="0">
        <dgm:presLayoutVars>
          <dgm:chMax val="1"/>
          <dgm:dir/>
          <dgm:resizeHandles val="exact"/>
        </dgm:presLayoutVars>
      </dgm:prSet>
      <dgm:spPr/>
    </dgm:pt>
    <dgm:pt modelId="{34850F52-02FE-4B3E-B713-C2587CCC5F03}" type="pres">
      <dgm:prSet presAssocID="{55790E55-1E9F-47B8-B69E-FDCFCB5ED2B2}" presName="radial" presStyleCnt="0">
        <dgm:presLayoutVars>
          <dgm:animLvl val="ctr"/>
        </dgm:presLayoutVars>
      </dgm:prSet>
      <dgm:spPr/>
    </dgm:pt>
    <dgm:pt modelId="{3DCB2EF5-9207-463D-9566-9F70D344B3F2}" type="pres">
      <dgm:prSet presAssocID="{024E701E-1191-4706-B25D-AD33827AFF51}" presName="centerShape" presStyleLbl="vennNode1" presStyleIdx="0" presStyleCnt="5"/>
      <dgm:spPr/>
    </dgm:pt>
    <dgm:pt modelId="{E7D7819A-3578-44C5-BD13-4F3FABFECE96}" type="pres">
      <dgm:prSet presAssocID="{96D3BAEA-A4BA-40ED-A30B-4CB7A62B871A}" presName="node" presStyleLbl="vennNode1" presStyleIdx="1" presStyleCnt="5">
        <dgm:presLayoutVars>
          <dgm:bulletEnabled val="1"/>
        </dgm:presLayoutVars>
      </dgm:prSet>
      <dgm:spPr/>
    </dgm:pt>
    <dgm:pt modelId="{77331D6E-C1C8-484B-8355-F1EA56FE6C5E}" type="pres">
      <dgm:prSet presAssocID="{4FA5BB06-91C7-491B-A1D2-70503E7C4DB8}" presName="node" presStyleLbl="vennNode1" presStyleIdx="2" presStyleCnt="5">
        <dgm:presLayoutVars>
          <dgm:bulletEnabled val="1"/>
        </dgm:presLayoutVars>
      </dgm:prSet>
      <dgm:spPr/>
    </dgm:pt>
    <dgm:pt modelId="{70366E50-8490-41A2-88D8-24FAE020DDBC}" type="pres">
      <dgm:prSet presAssocID="{A4B23B86-1054-415A-B720-7CC05DD1DEDF}" presName="node" presStyleLbl="vennNode1" presStyleIdx="3" presStyleCnt="5">
        <dgm:presLayoutVars>
          <dgm:bulletEnabled val="1"/>
        </dgm:presLayoutVars>
      </dgm:prSet>
      <dgm:spPr/>
    </dgm:pt>
    <dgm:pt modelId="{40B5F1AB-4A56-4FC0-AB74-C61FDC48FE90}" type="pres">
      <dgm:prSet presAssocID="{838430E8-C7CF-4639-807B-FDAC9A0F0DAC}" presName="node" presStyleLbl="vennNode1" presStyleIdx="4" presStyleCnt="5">
        <dgm:presLayoutVars>
          <dgm:bulletEnabled val="1"/>
        </dgm:presLayoutVars>
      </dgm:prSet>
      <dgm:spPr/>
    </dgm:pt>
  </dgm:ptLst>
  <dgm:cxnLst>
    <dgm:cxn modelId="{409D510E-A09C-40AE-A034-78C2FBC91275}" srcId="{024E701E-1191-4706-B25D-AD33827AFF51}" destId="{4FA5BB06-91C7-491B-A1D2-70503E7C4DB8}" srcOrd="1" destOrd="0" parTransId="{5B9F5E33-1AB2-4443-8EC7-EE4E255DC096}" sibTransId="{E09CA886-1E0C-4CA4-87FC-D3B7F332882D}"/>
    <dgm:cxn modelId="{EE0FF723-9760-447A-BB1F-D4063DE13FF3}" srcId="{024E701E-1191-4706-B25D-AD33827AFF51}" destId="{838430E8-C7CF-4639-807B-FDAC9A0F0DAC}" srcOrd="3" destOrd="0" parTransId="{2EB8168D-1592-4204-AE77-218958173D0D}" sibTransId="{9F200D3A-3707-440D-B89E-F44E9323D5C1}"/>
    <dgm:cxn modelId="{F9F98E29-078D-45D9-B7DA-6DD4BF98B811}" type="presOf" srcId="{024E701E-1191-4706-B25D-AD33827AFF51}" destId="{3DCB2EF5-9207-463D-9566-9F70D344B3F2}" srcOrd="0" destOrd="0" presId="urn:microsoft.com/office/officeart/2005/8/layout/radial3"/>
    <dgm:cxn modelId="{B315D333-6BC9-4666-A43E-13B65964C37D}" type="presOf" srcId="{4FA5BB06-91C7-491B-A1D2-70503E7C4DB8}" destId="{77331D6E-C1C8-484B-8355-F1EA56FE6C5E}" srcOrd="0" destOrd="0" presId="urn:microsoft.com/office/officeart/2005/8/layout/radial3"/>
    <dgm:cxn modelId="{66E6EE64-D294-4BA6-ADFB-FC760632F56D}" srcId="{55790E55-1E9F-47B8-B69E-FDCFCB5ED2B2}" destId="{024E701E-1191-4706-B25D-AD33827AFF51}" srcOrd="0" destOrd="0" parTransId="{9484E401-EB55-42CE-AA0B-E2E44A712E49}" sibTransId="{13BB49C7-56A3-4E90-A710-5D03EBC14030}"/>
    <dgm:cxn modelId="{76A8E972-893A-490D-8D58-73965E1B8305}" type="presOf" srcId="{A4B23B86-1054-415A-B720-7CC05DD1DEDF}" destId="{70366E50-8490-41A2-88D8-24FAE020DDBC}" srcOrd="0" destOrd="0" presId="urn:microsoft.com/office/officeart/2005/8/layout/radial3"/>
    <dgm:cxn modelId="{31B1F179-286C-4F63-B427-311F0E66AF98}" srcId="{024E701E-1191-4706-B25D-AD33827AFF51}" destId="{96D3BAEA-A4BA-40ED-A30B-4CB7A62B871A}" srcOrd="0" destOrd="0" parTransId="{1DE5E636-E67F-4271-86C5-EEA589FF030B}" sibTransId="{2379C6F8-F26C-4D40-A2B9-D20B08CFA272}"/>
    <dgm:cxn modelId="{33471580-8BBC-4ED3-B74D-47201191CFFD}" srcId="{024E701E-1191-4706-B25D-AD33827AFF51}" destId="{A4B23B86-1054-415A-B720-7CC05DD1DEDF}" srcOrd="2" destOrd="0" parTransId="{0716F0DD-093F-4902-AA6E-6E2B705CF5BA}" sibTransId="{429B241B-EDA5-4291-9573-3A0A3F401F5A}"/>
    <dgm:cxn modelId="{2DDDE8AE-A134-456A-BC95-A97E998D1D2D}" type="presOf" srcId="{96D3BAEA-A4BA-40ED-A30B-4CB7A62B871A}" destId="{E7D7819A-3578-44C5-BD13-4F3FABFECE96}" srcOrd="0" destOrd="0" presId="urn:microsoft.com/office/officeart/2005/8/layout/radial3"/>
    <dgm:cxn modelId="{714EC7CD-BF60-4D51-A501-A61F784B8790}" type="presOf" srcId="{838430E8-C7CF-4639-807B-FDAC9A0F0DAC}" destId="{40B5F1AB-4A56-4FC0-AB74-C61FDC48FE90}" srcOrd="0" destOrd="0" presId="urn:microsoft.com/office/officeart/2005/8/layout/radial3"/>
    <dgm:cxn modelId="{B24C2FE6-FC93-4DAF-88C3-DCC62FE0980B}" type="presOf" srcId="{55790E55-1E9F-47B8-B69E-FDCFCB5ED2B2}" destId="{DE100115-3BB5-490E-814A-DF88A6112993}" srcOrd="0" destOrd="0" presId="urn:microsoft.com/office/officeart/2005/8/layout/radial3"/>
    <dgm:cxn modelId="{157EFFD9-3A1D-4E6E-A335-1FA83383DE90}" type="presParOf" srcId="{DE100115-3BB5-490E-814A-DF88A6112993}" destId="{34850F52-02FE-4B3E-B713-C2587CCC5F03}" srcOrd="0" destOrd="0" presId="urn:microsoft.com/office/officeart/2005/8/layout/radial3"/>
    <dgm:cxn modelId="{D45A2327-1DFF-4856-A52B-4A58DB59D292}" type="presParOf" srcId="{34850F52-02FE-4B3E-B713-C2587CCC5F03}" destId="{3DCB2EF5-9207-463D-9566-9F70D344B3F2}" srcOrd="0" destOrd="0" presId="urn:microsoft.com/office/officeart/2005/8/layout/radial3"/>
    <dgm:cxn modelId="{1D95664B-583B-45B0-9FEF-F4F6E6E72F89}" type="presParOf" srcId="{34850F52-02FE-4B3E-B713-C2587CCC5F03}" destId="{E7D7819A-3578-44C5-BD13-4F3FABFECE96}" srcOrd="1" destOrd="0" presId="urn:microsoft.com/office/officeart/2005/8/layout/radial3"/>
    <dgm:cxn modelId="{7637D41A-5DA0-4176-9797-05330A80C48F}" type="presParOf" srcId="{34850F52-02FE-4B3E-B713-C2587CCC5F03}" destId="{77331D6E-C1C8-484B-8355-F1EA56FE6C5E}" srcOrd="2" destOrd="0" presId="urn:microsoft.com/office/officeart/2005/8/layout/radial3"/>
    <dgm:cxn modelId="{87F280CA-3738-4CF9-B449-9D8939935B5F}" type="presParOf" srcId="{34850F52-02FE-4B3E-B713-C2587CCC5F03}" destId="{70366E50-8490-41A2-88D8-24FAE020DDBC}" srcOrd="3" destOrd="0" presId="urn:microsoft.com/office/officeart/2005/8/layout/radial3"/>
    <dgm:cxn modelId="{16B6CAA7-FEC5-4B5F-9E86-315D068F7E1F}" type="presParOf" srcId="{34850F52-02FE-4B3E-B713-C2587CCC5F03}" destId="{40B5F1AB-4A56-4FC0-AB74-C61FDC48FE90}" srcOrd="4" destOrd="0" presId="urn:microsoft.com/office/officeart/2005/8/layout/radial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5A8D8CDD-5B7E-47F0-B606-C2D079C77A2A}" type="doc">
      <dgm:prSet loTypeId="urn:microsoft.com/office/officeart/2005/8/layout/hierarchy3" loCatId="list" qsTypeId="urn:microsoft.com/office/officeart/2005/8/quickstyle/simple1" qsCatId="simple" csTypeId="urn:microsoft.com/office/officeart/2005/8/colors/accent1_2" csCatId="accent1" phldr="1"/>
      <dgm:spPr/>
      <dgm:t>
        <a:bodyPr/>
        <a:lstStyle/>
        <a:p>
          <a:endParaRPr lang="en-IN"/>
        </a:p>
      </dgm:t>
    </dgm:pt>
    <dgm:pt modelId="{1DD3C91B-C956-4BD4-BD47-4DC8BB3F3C64}">
      <dgm:prSet phldrT="[Text]"/>
      <dgm:spPr/>
      <dgm:t>
        <a:bodyPr/>
        <a:lstStyle/>
        <a:p>
          <a:r>
            <a:rPr lang="en-US"/>
            <a:t>Clustering based on</a:t>
          </a:r>
          <a:endParaRPr lang="en-IN"/>
        </a:p>
      </dgm:t>
    </dgm:pt>
    <dgm:pt modelId="{BBB3E1AA-4914-4EC7-90C9-035AB744AF73}" type="parTrans" cxnId="{D8733CF2-FDE8-4EED-BDE5-3564AB97F967}">
      <dgm:prSet/>
      <dgm:spPr/>
      <dgm:t>
        <a:bodyPr/>
        <a:lstStyle/>
        <a:p>
          <a:endParaRPr lang="en-IN"/>
        </a:p>
      </dgm:t>
    </dgm:pt>
    <dgm:pt modelId="{D11A02C0-5609-4B14-8CC3-4FB4255ECC14}" type="sibTrans" cxnId="{D8733CF2-FDE8-4EED-BDE5-3564AB97F967}">
      <dgm:prSet/>
      <dgm:spPr/>
      <dgm:t>
        <a:bodyPr/>
        <a:lstStyle/>
        <a:p>
          <a:endParaRPr lang="en-IN"/>
        </a:p>
      </dgm:t>
    </dgm:pt>
    <dgm:pt modelId="{5B79BBF1-2FC8-4ADD-9FC7-017B074ECA38}">
      <dgm:prSet phldrT="[Text]"/>
      <dgm:spPr/>
      <dgm:t>
        <a:bodyPr/>
        <a:lstStyle/>
        <a:p>
          <a:r>
            <a:rPr lang="en-US"/>
            <a:t>Short Description</a:t>
          </a:r>
          <a:endParaRPr lang="en-IN"/>
        </a:p>
      </dgm:t>
    </dgm:pt>
    <dgm:pt modelId="{B251A1EC-47C6-486A-B93E-F52F4E20E526}" type="parTrans" cxnId="{CEB2A9AA-2FF3-4AB3-9ADA-D68F62D70094}">
      <dgm:prSet/>
      <dgm:spPr/>
      <dgm:t>
        <a:bodyPr/>
        <a:lstStyle/>
        <a:p>
          <a:endParaRPr lang="en-IN"/>
        </a:p>
      </dgm:t>
    </dgm:pt>
    <dgm:pt modelId="{54455D9A-66C4-417E-B73C-68067B757B80}" type="sibTrans" cxnId="{CEB2A9AA-2FF3-4AB3-9ADA-D68F62D70094}">
      <dgm:prSet/>
      <dgm:spPr/>
      <dgm:t>
        <a:bodyPr/>
        <a:lstStyle/>
        <a:p>
          <a:endParaRPr lang="en-IN"/>
        </a:p>
      </dgm:t>
    </dgm:pt>
    <dgm:pt modelId="{FECE3DDE-3187-4269-B7C3-82CD6B384190}">
      <dgm:prSet phldrT="[Text]"/>
      <dgm:spPr/>
      <dgm:t>
        <a:bodyPr/>
        <a:lstStyle/>
        <a:p>
          <a:r>
            <a:rPr lang="en-US"/>
            <a:t>Actual Content</a:t>
          </a:r>
          <a:endParaRPr lang="en-IN"/>
        </a:p>
      </dgm:t>
    </dgm:pt>
    <dgm:pt modelId="{E72975C8-4CE0-4ECB-B8D9-AE49769E557C}" type="parTrans" cxnId="{84459E90-249D-4F03-B092-17D12DA42FBA}">
      <dgm:prSet/>
      <dgm:spPr/>
      <dgm:t>
        <a:bodyPr/>
        <a:lstStyle/>
        <a:p>
          <a:endParaRPr lang="en-IN"/>
        </a:p>
      </dgm:t>
    </dgm:pt>
    <dgm:pt modelId="{EEAA73B7-EA66-4259-992C-71E5A7178B65}" type="sibTrans" cxnId="{84459E90-249D-4F03-B092-17D12DA42FBA}">
      <dgm:prSet/>
      <dgm:spPr/>
      <dgm:t>
        <a:bodyPr/>
        <a:lstStyle/>
        <a:p>
          <a:endParaRPr lang="en-IN"/>
        </a:p>
      </dgm:t>
    </dgm:pt>
    <dgm:pt modelId="{A2E14200-1D06-4FE3-95EA-DBDFFDB92001}">
      <dgm:prSet/>
      <dgm:spPr/>
      <dgm:t>
        <a:bodyPr/>
        <a:lstStyle/>
        <a:p>
          <a:r>
            <a:rPr lang="en-US"/>
            <a:t>Summary of Content</a:t>
          </a:r>
          <a:endParaRPr lang="en-IN"/>
        </a:p>
      </dgm:t>
    </dgm:pt>
    <dgm:pt modelId="{323E4069-0951-4990-B6E7-4C7D3E08D7F4}" type="parTrans" cxnId="{729DE88B-3C96-489E-8CA3-F12856FC9CE4}">
      <dgm:prSet/>
      <dgm:spPr/>
      <dgm:t>
        <a:bodyPr/>
        <a:lstStyle/>
        <a:p>
          <a:endParaRPr lang="en-IN"/>
        </a:p>
      </dgm:t>
    </dgm:pt>
    <dgm:pt modelId="{2EE3C934-3F46-4C08-947E-ECC204999BAD}" type="sibTrans" cxnId="{729DE88B-3C96-489E-8CA3-F12856FC9CE4}">
      <dgm:prSet/>
      <dgm:spPr/>
      <dgm:t>
        <a:bodyPr/>
        <a:lstStyle/>
        <a:p>
          <a:endParaRPr lang="en-IN"/>
        </a:p>
      </dgm:t>
    </dgm:pt>
    <dgm:pt modelId="{2C808E50-D133-49A3-A55F-EDEF0A4C7511}" type="pres">
      <dgm:prSet presAssocID="{5A8D8CDD-5B7E-47F0-B606-C2D079C77A2A}" presName="diagram" presStyleCnt="0">
        <dgm:presLayoutVars>
          <dgm:chPref val="1"/>
          <dgm:dir/>
          <dgm:animOne val="branch"/>
          <dgm:animLvl val="lvl"/>
          <dgm:resizeHandles/>
        </dgm:presLayoutVars>
      </dgm:prSet>
      <dgm:spPr/>
    </dgm:pt>
    <dgm:pt modelId="{BA8F0113-2758-494D-B1D2-41E6BF890B14}" type="pres">
      <dgm:prSet presAssocID="{1DD3C91B-C956-4BD4-BD47-4DC8BB3F3C64}" presName="root" presStyleCnt="0"/>
      <dgm:spPr/>
    </dgm:pt>
    <dgm:pt modelId="{1AC509B3-4431-4EBD-B3B8-02C8D226530D}" type="pres">
      <dgm:prSet presAssocID="{1DD3C91B-C956-4BD4-BD47-4DC8BB3F3C64}" presName="rootComposite" presStyleCnt="0"/>
      <dgm:spPr/>
    </dgm:pt>
    <dgm:pt modelId="{3CD3B1D3-B14D-4817-9579-15DAB8E9F736}" type="pres">
      <dgm:prSet presAssocID="{1DD3C91B-C956-4BD4-BD47-4DC8BB3F3C64}" presName="rootText" presStyleLbl="node1" presStyleIdx="0" presStyleCnt="1"/>
      <dgm:spPr/>
    </dgm:pt>
    <dgm:pt modelId="{7E7E52F6-FCAB-40E6-84E7-0D033715B908}" type="pres">
      <dgm:prSet presAssocID="{1DD3C91B-C956-4BD4-BD47-4DC8BB3F3C64}" presName="rootConnector" presStyleLbl="node1" presStyleIdx="0" presStyleCnt="1"/>
      <dgm:spPr/>
    </dgm:pt>
    <dgm:pt modelId="{BC226980-0BA3-43D8-B2CD-3F245BB8BDEA}" type="pres">
      <dgm:prSet presAssocID="{1DD3C91B-C956-4BD4-BD47-4DC8BB3F3C64}" presName="childShape" presStyleCnt="0"/>
      <dgm:spPr/>
    </dgm:pt>
    <dgm:pt modelId="{363905C4-17AA-4278-A4DB-BAC0B5797557}" type="pres">
      <dgm:prSet presAssocID="{B251A1EC-47C6-486A-B93E-F52F4E20E526}" presName="Name13" presStyleLbl="parChTrans1D2" presStyleIdx="0" presStyleCnt="3"/>
      <dgm:spPr/>
    </dgm:pt>
    <dgm:pt modelId="{E6DDEA30-D5DB-44C2-B0F8-973C7AF746F0}" type="pres">
      <dgm:prSet presAssocID="{5B79BBF1-2FC8-4ADD-9FC7-017B074ECA38}" presName="childText" presStyleLbl="bgAcc1" presStyleIdx="0" presStyleCnt="3">
        <dgm:presLayoutVars>
          <dgm:bulletEnabled val="1"/>
        </dgm:presLayoutVars>
      </dgm:prSet>
      <dgm:spPr/>
    </dgm:pt>
    <dgm:pt modelId="{C3142BDE-DCC2-4444-B047-F82CA49EF9AE}" type="pres">
      <dgm:prSet presAssocID="{E72975C8-4CE0-4ECB-B8D9-AE49769E557C}" presName="Name13" presStyleLbl="parChTrans1D2" presStyleIdx="1" presStyleCnt="3"/>
      <dgm:spPr/>
    </dgm:pt>
    <dgm:pt modelId="{04FD6145-A6F3-4BCA-A60D-11FADA843457}" type="pres">
      <dgm:prSet presAssocID="{FECE3DDE-3187-4269-B7C3-82CD6B384190}" presName="childText" presStyleLbl="bgAcc1" presStyleIdx="1" presStyleCnt="3">
        <dgm:presLayoutVars>
          <dgm:bulletEnabled val="1"/>
        </dgm:presLayoutVars>
      </dgm:prSet>
      <dgm:spPr/>
    </dgm:pt>
    <dgm:pt modelId="{2D0FDB88-5E99-461E-9C61-E035AB490FA5}" type="pres">
      <dgm:prSet presAssocID="{323E4069-0951-4990-B6E7-4C7D3E08D7F4}" presName="Name13" presStyleLbl="parChTrans1D2" presStyleIdx="2" presStyleCnt="3"/>
      <dgm:spPr/>
    </dgm:pt>
    <dgm:pt modelId="{47EBC47F-1DF9-4FC7-9CE6-04A1BC06DE15}" type="pres">
      <dgm:prSet presAssocID="{A2E14200-1D06-4FE3-95EA-DBDFFDB92001}" presName="childText" presStyleLbl="bgAcc1" presStyleIdx="2" presStyleCnt="3">
        <dgm:presLayoutVars>
          <dgm:bulletEnabled val="1"/>
        </dgm:presLayoutVars>
      </dgm:prSet>
      <dgm:spPr/>
    </dgm:pt>
  </dgm:ptLst>
  <dgm:cxnLst>
    <dgm:cxn modelId="{B573ED0C-DF8C-458F-A464-EDA022ECB599}" type="presOf" srcId="{FECE3DDE-3187-4269-B7C3-82CD6B384190}" destId="{04FD6145-A6F3-4BCA-A60D-11FADA843457}" srcOrd="0" destOrd="0" presId="urn:microsoft.com/office/officeart/2005/8/layout/hierarchy3"/>
    <dgm:cxn modelId="{64F01A26-DDE1-41D0-BEBD-CBC6FFE4B94F}" type="presOf" srcId="{A2E14200-1D06-4FE3-95EA-DBDFFDB92001}" destId="{47EBC47F-1DF9-4FC7-9CE6-04A1BC06DE15}" srcOrd="0" destOrd="0" presId="urn:microsoft.com/office/officeart/2005/8/layout/hierarchy3"/>
    <dgm:cxn modelId="{1D19CD4B-30AD-49AF-BFDC-31F604FC298F}" type="presOf" srcId="{1DD3C91B-C956-4BD4-BD47-4DC8BB3F3C64}" destId="{7E7E52F6-FCAB-40E6-84E7-0D033715B908}" srcOrd="1" destOrd="0" presId="urn:microsoft.com/office/officeart/2005/8/layout/hierarchy3"/>
    <dgm:cxn modelId="{3FC3D374-C05A-4947-98B5-7D348F694DE9}" type="presOf" srcId="{323E4069-0951-4990-B6E7-4C7D3E08D7F4}" destId="{2D0FDB88-5E99-461E-9C61-E035AB490FA5}" srcOrd="0" destOrd="0" presId="urn:microsoft.com/office/officeart/2005/8/layout/hierarchy3"/>
    <dgm:cxn modelId="{729DE88B-3C96-489E-8CA3-F12856FC9CE4}" srcId="{1DD3C91B-C956-4BD4-BD47-4DC8BB3F3C64}" destId="{A2E14200-1D06-4FE3-95EA-DBDFFDB92001}" srcOrd="2" destOrd="0" parTransId="{323E4069-0951-4990-B6E7-4C7D3E08D7F4}" sibTransId="{2EE3C934-3F46-4C08-947E-ECC204999BAD}"/>
    <dgm:cxn modelId="{C056C88E-6D37-4834-8286-30E855B53E00}" type="presOf" srcId="{5B79BBF1-2FC8-4ADD-9FC7-017B074ECA38}" destId="{E6DDEA30-D5DB-44C2-B0F8-973C7AF746F0}" srcOrd="0" destOrd="0" presId="urn:microsoft.com/office/officeart/2005/8/layout/hierarchy3"/>
    <dgm:cxn modelId="{84459E90-249D-4F03-B092-17D12DA42FBA}" srcId="{1DD3C91B-C956-4BD4-BD47-4DC8BB3F3C64}" destId="{FECE3DDE-3187-4269-B7C3-82CD6B384190}" srcOrd="1" destOrd="0" parTransId="{E72975C8-4CE0-4ECB-B8D9-AE49769E557C}" sibTransId="{EEAA73B7-EA66-4259-992C-71E5A7178B65}"/>
    <dgm:cxn modelId="{5F055C9C-1434-4CA0-999D-6B7A77959288}" type="presOf" srcId="{1DD3C91B-C956-4BD4-BD47-4DC8BB3F3C64}" destId="{3CD3B1D3-B14D-4817-9579-15DAB8E9F736}" srcOrd="0" destOrd="0" presId="urn:microsoft.com/office/officeart/2005/8/layout/hierarchy3"/>
    <dgm:cxn modelId="{CEB2A9AA-2FF3-4AB3-9ADA-D68F62D70094}" srcId="{1DD3C91B-C956-4BD4-BD47-4DC8BB3F3C64}" destId="{5B79BBF1-2FC8-4ADD-9FC7-017B074ECA38}" srcOrd="0" destOrd="0" parTransId="{B251A1EC-47C6-486A-B93E-F52F4E20E526}" sibTransId="{54455D9A-66C4-417E-B73C-68067B757B80}"/>
    <dgm:cxn modelId="{FF573DB9-8386-4468-A2CB-37035A184691}" type="presOf" srcId="{B251A1EC-47C6-486A-B93E-F52F4E20E526}" destId="{363905C4-17AA-4278-A4DB-BAC0B5797557}" srcOrd="0" destOrd="0" presId="urn:microsoft.com/office/officeart/2005/8/layout/hierarchy3"/>
    <dgm:cxn modelId="{D8733CF2-FDE8-4EED-BDE5-3564AB97F967}" srcId="{5A8D8CDD-5B7E-47F0-B606-C2D079C77A2A}" destId="{1DD3C91B-C956-4BD4-BD47-4DC8BB3F3C64}" srcOrd="0" destOrd="0" parTransId="{BBB3E1AA-4914-4EC7-90C9-035AB744AF73}" sibTransId="{D11A02C0-5609-4B14-8CC3-4FB4255ECC14}"/>
    <dgm:cxn modelId="{578550FA-7563-45FA-9F5E-FB48C9AEB0AA}" type="presOf" srcId="{5A8D8CDD-5B7E-47F0-B606-C2D079C77A2A}" destId="{2C808E50-D133-49A3-A55F-EDEF0A4C7511}" srcOrd="0" destOrd="0" presId="urn:microsoft.com/office/officeart/2005/8/layout/hierarchy3"/>
    <dgm:cxn modelId="{1894ECFF-9170-435B-815F-CB5FB9924726}" type="presOf" srcId="{E72975C8-4CE0-4ECB-B8D9-AE49769E557C}" destId="{C3142BDE-DCC2-4444-B047-F82CA49EF9AE}" srcOrd="0" destOrd="0" presId="urn:microsoft.com/office/officeart/2005/8/layout/hierarchy3"/>
    <dgm:cxn modelId="{6476FFCE-C794-4C00-8ADD-8A83F8C83411}" type="presParOf" srcId="{2C808E50-D133-49A3-A55F-EDEF0A4C7511}" destId="{BA8F0113-2758-494D-B1D2-41E6BF890B14}" srcOrd="0" destOrd="0" presId="urn:microsoft.com/office/officeart/2005/8/layout/hierarchy3"/>
    <dgm:cxn modelId="{EE41B18C-B27C-4479-897D-398185F56F37}" type="presParOf" srcId="{BA8F0113-2758-494D-B1D2-41E6BF890B14}" destId="{1AC509B3-4431-4EBD-B3B8-02C8D226530D}" srcOrd="0" destOrd="0" presId="urn:microsoft.com/office/officeart/2005/8/layout/hierarchy3"/>
    <dgm:cxn modelId="{60C390B3-3DB5-47C7-8D1C-24D2349D55E4}" type="presParOf" srcId="{1AC509B3-4431-4EBD-B3B8-02C8D226530D}" destId="{3CD3B1D3-B14D-4817-9579-15DAB8E9F736}" srcOrd="0" destOrd="0" presId="urn:microsoft.com/office/officeart/2005/8/layout/hierarchy3"/>
    <dgm:cxn modelId="{76F569CD-B8C5-4714-84D7-0AA31D4CD9B9}" type="presParOf" srcId="{1AC509B3-4431-4EBD-B3B8-02C8D226530D}" destId="{7E7E52F6-FCAB-40E6-84E7-0D033715B908}" srcOrd="1" destOrd="0" presId="urn:microsoft.com/office/officeart/2005/8/layout/hierarchy3"/>
    <dgm:cxn modelId="{67409A6B-BB5C-4717-A634-D6CD39959066}" type="presParOf" srcId="{BA8F0113-2758-494D-B1D2-41E6BF890B14}" destId="{BC226980-0BA3-43D8-B2CD-3F245BB8BDEA}" srcOrd="1" destOrd="0" presId="urn:microsoft.com/office/officeart/2005/8/layout/hierarchy3"/>
    <dgm:cxn modelId="{B2CC1605-95E5-4B2F-A6C0-5C6B4A7244C0}" type="presParOf" srcId="{BC226980-0BA3-43D8-B2CD-3F245BB8BDEA}" destId="{363905C4-17AA-4278-A4DB-BAC0B5797557}" srcOrd="0" destOrd="0" presId="urn:microsoft.com/office/officeart/2005/8/layout/hierarchy3"/>
    <dgm:cxn modelId="{25146B22-E2F6-44D9-8663-04E3A85248FC}" type="presParOf" srcId="{BC226980-0BA3-43D8-B2CD-3F245BB8BDEA}" destId="{E6DDEA30-D5DB-44C2-B0F8-973C7AF746F0}" srcOrd="1" destOrd="0" presId="urn:microsoft.com/office/officeart/2005/8/layout/hierarchy3"/>
    <dgm:cxn modelId="{11E32025-3B97-40BB-870C-1D6C3B3ECDE2}" type="presParOf" srcId="{BC226980-0BA3-43D8-B2CD-3F245BB8BDEA}" destId="{C3142BDE-DCC2-4444-B047-F82CA49EF9AE}" srcOrd="2" destOrd="0" presId="urn:microsoft.com/office/officeart/2005/8/layout/hierarchy3"/>
    <dgm:cxn modelId="{1EC316F2-E4B5-4DF7-84C1-02B867319873}" type="presParOf" srcId="{BC226980-0BA3-43D8-B2CD-3F245BB8BDEA}" destId="{04FD6145-A6F3-4BCA-A60D-11FADA843457}" srcOrd="3" destOrd="0" presId="urn:microsoft.com/office/officeart/2005/8/layout/hierarchy3"/>
    <dgm:cxn modelId="{9619F5E4-73D3-471B-90CE-63DCA3B5A379}" type="presParOf" srcId="{BC226980-0BA3-43D8-B2CD-3F245BB8BDEA}" destId="{2D0FDB88-5E99-461E-9C61-E035AB490FA5}" srcOrd="4" destOrd="0" presId="urn:microsoft.com/office/officeart/2005/8/layout/hierarchy3"/>
    <dgm:cxn modelId="{51A546F3-C0C5-439A-B4F8-1B9F8227F31C}" type="presParOf" srcId="{BC226980-0BA3-43D8-B2CD-3F245BB8BDEA}" destId="{47EBC47F-1DF9-4FC7-9CE6-04A1BC06DE15}" srcOrd="5" destOrd="0" presId="urn:microsoft.com/office/officeart/2005/8/layout/hierarchy3"/>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55790E55-1E9F-47B8-B69E-FDCFCB5ED2B2}" type="doc">
      <dgm:prSet loTypeId="urn:microsoft.com/office/officeart/2005/8/layout/radial3" loCatId="relationship" qsTypeId="urn:microsoft.com/office/officeart/2005/8/quickstyle/simple1" qsCatId="simple" csTypeId="urn:microsoft.com/office/officeart/2005/8/colors/colorful1" csCatId="colorful" phldr="1"/>
      <dgm:spPr/>
      <dgm:t>
        <a:bodyPr/>
        <a:lstStyle/>
        <a:p>
          <a:endParaRPr lang="en-IN"/>
        </a:p>
      </dgm:t>
    </dgm:pt>
    <dgm:pt modelId="{024E701E-1191-4706-B25D-AD33827AFF51}">
      <dgm:prSet phldrT="[Text]"/>
      <dgm:spPr/>
      <dgm:t>
        <a:bodyPr/>
        <a:lstStyle/>
        <a:p>
          <a:r>
            <a:rPr lang="en-US"/>
            <a:t> Clustering</a:t>
          </a:r>
          <a:endParaRPr lang="en-IN"/>
        </a:p>
      </dgm:t>
    </dgm:pt>
    <dgm:pt modelId="{9484E401-EB55-42CE-AA0B-E2E44A712E49}" type="parTrans" cxnId="{66E6EE64-D294-4BA6-ADFB-FC760632F56D}">
      <dgm:prSet/>
      <dgm:spPr/>
      <dgm:t>
        <a:bodyPr/>
        <a:lstStyle/>
        <a:p>
          <a:endParaRPr lang="en-IN"/>
        </a:p>
      </dgm:t>
    </dgm:pt>
    <dgm:pt modelId="{13BB49C7-56A3-4E90-A710-5D03EBC14030}" type="sibTrans" cxnId="{66E6EE64-D294-4BA6-ADFB-FC760632F56D}">
      <dgm:prSet/>
      <dgm:spPr/>
      <dgm:t>
        <a:bodyPr/>
        <a:lstStyle/>
        <a:p>
          <a:endParaRPr lang="en-IN"/>
        </a:p>
      </dgm:t>
    </dgm:pt>
    <dgm:pt modelId="{96D3BAEA-A4BA-40ED-A30B-4CB7A62B871A}">
      <dgm:prSet phldrT="[Text]"/>
      <dgm:spPr/>
      <dgm:t>
        <a:bodyPr/>
        <a:lstStyle/>
        <a:p>
          <a:r>
            <a:rPr lang="en-US"/>
            <a:t>C2</a:t>
          </a:r>
          <a:endParaRPr lang="en-IN"/>
        </a:p>
      </dgm:t>
    </dgm:pt>
    <dgm:pt modelId="{1DE5E636-E67F-4271-86C5-EEA589FF030B}" type="parTrans" cxnId="{31B1F179-286C-4F63-B427-311F0E66AF98}">
      <dgm:prSet/>
      <dgm:spPr/>
      <dgm:t>
        <a:bodyPr/>
        <a:lstStyle/>
        <a:p>
          <a:endParaRPr lang="en-IN"/>
        </a:p>
      </dgm:t>
    </dgm:pt>
    <dgm:pt modelId="{2379C6F8-F26C-4D40-A2B9-D20B08CFA272}" type="sibTrans" cxnId="{31B1F179-286C-4F63-B427-311F0E66AF98}">
      <dgm:prSet/>
      <dgm:spPr/>
      <dgm:t>
        <a:bodyPr/>
        <a:lstStyle/>
        <a:p>
          <a:endParaRPr lang="en-IN"/>
        </a:p>
      </dgm:t>
    </dgm:pt>
    <dgm:pt modelId="{4FA5BB06-91C7-491B-A1D2-70503E7C4DB8}">
      <dgm:prSet phldrT="[Text]"/>
      <dgm:spPr/>
      <dgm:t>
        <a:bodyPr/>
        <a:lstStyle/>
        <a:p>
          <a:r>
            <a:rPr lang="en-US"/>
            <a:t>C3</a:t>
          </a:r>
          <a:endParaRPr lang="en-IN"/>
        </a:p>
      </dgm:t>
    </dgm:pt>
    <dgm:pt modelId="{5B9F5E33-1AB2-4443-8EC7-EE4E255DC096}" type="parTrans" cxnId="{409D510E-A09C-40AE-A034-78C2FBC91275}">
      <dgm:prSet/>
      <dgm:spPr/>
      <dgm:t>
        <a:bodyPr/>
        <a:lstStyle/>
        <a:p>
          <a:endParaRPr lang="en-IN"/>
        </a:p>
      </dgm:t>
    </dgm:pt>
    <dgm:pt modelId="{E09CA886-1E0C-4CA4-87FC-D3B7F332882D}" type="sibTrans" cxnId="{409D510E-A09C-40AE-A034-78C2FBC91275}">
      <dgm:prSet/>
      <dgm:spPr/>
      <dgm:t>
        <a:bodyPr/>
        <a:lstStyle/>
        <a:p>
          <a:endParaRPr lang="en-IN"/>
        </a:p>
      </dgm:t>
    </dgm:pt>
    <dgm:pt modelId="{A4B23B86-1054-415A-B720-7CC05DD1DEDF}">
      <dgm:prSet phldrT="[Text]"/>
      <dgm:spPr/>
      <dgm:t>
        <a:bodyPr/>
        <a:lstStyle/>
        <a:p>
          <a:r>
            <a:rPr lang="en-US"/>
            <a:t>::::::</a:t>
          </a:r>
          <a:endParaRPr lang="en-IN"/>
        </a:p>
      </dgm:t>
    </dgm:pt>
    <dgm:pt modelId="{0716F0DD-093F-4902-AA6E-6E2B705CF5BA}" type="parTrans" cxnId="{33471580-8BBC-4ED3-B74D-47201191CFFD}">
      <dgm:prSet/>
      <dgm:spPr/>
      <dgm:t>
        <a:bodyPr/>
        <a:lstStyle/>
        <a:p>
          <a:endParaRPr lang="en-IN"/>
        </a:p>
      </dgm:t>
    </dgm:pt>
    <dgm:pt modelId="{429B241B-EDA5-4291-9573-3A0A3F401F5A}" type="sibTrans" cxnId="{33471580-8BBC-4ED3-B74D-47201191CFFD}">
      <dgm:prSet/>
      <dgm:spPr/>
      <dgm:t>
        <a:bodyPr/>
        <a:lstStyle/>
        <a:p>
          <a:endParaRPr lang="en-IN"/>
        </a:p>
      </dgm:t>
    </dgm:pt>
    <dgm:pt modelId="{838430E8-C7CF-4639-807B-FDAC9A0F0DAC}">
      <dgm:prSet phldrT="[Text]"/>
      <dgm:spPr/>
      <dgm:t>
        <a:bodyPr/>
        <a:lstStyle/>
        <a:p>
          <a:r>
            <a:rPr lang="en-US"/>
            <a:t>C1</a:t>
          </a:r>
          <a:endParaRPr lang="en-IN"/>
        </a:p>
      </dgm:t>
    </dgm:pt>
    <dgm:pt modelId="{2EB8168D-1592-4204-AE77-218958173D0D}" type="parTrans" cxnId="{EE0FF723-9760-447A-BB1F-D4063DE13FF3}">
      <dgm:prSet/>
      <dgm:spPr/>
      <dgm:t>
        <a:bodyPr/>
        <a:lstStyle/>
        <a:p>
          <a:endParaRPr lang="en-IN"/>
        </a:p>
      </dgm:t>
    </dgm:pt>
    <dgm:pt modelId="{9F200D3A-3707-440D-B89E-F44E9323D5C1}" type="sibTrans" cxnId="{EE0FF723-9760-447A-BB1F-D4063DE13FF3}">
      <dgm:prSet/>
      <dgm:spPr/>
      <dgm:t>
        <a:bodyPr/>
        <a:lstStyle/>
        <a:p>
          <a:endParaRPr lang="en-IN"/>
        </a:p>
      </dgm:t>
    </dgm:pt>
    <dgm:pt modelId="{DE100115-3BB5-490E-814A-DF88A6112993}" type="pres">
      <dgm:prSet presAssocID="{55790E55-1E9F-47B8-B69E-FDCFCB5ED2B2}" presName="composite" presStyleCnt="0">
        <dgm:presLayoutVars>
          <dgm:chMax val="1"/>
          <dgm:dir/>
          <dgm:resizeHandles val="exact"/>
        </dgm:presLayoutVars>
      </dgm:prSet>
      <dgm:spPr/>
    </dgm:pt>
    <dgm:pt modelId="{34850F52-02FE-4B3E-B713-C2587CCC5F03}" type="pres">
      <dgm:prSet presAssocID="{55790E55-1E9F-47B8-B69E-FDCFCB5ED2B2}" presName="radial" presStyleCnt="0">
        <dgm:presLayoutVars>
          <dgm:animLvl val="ctr"/>
        </dgm:presLayoutVars>
      </dgm:prSet>
      <dgm:spPr/>
    </dgm:pt>
    <dgm:pt modelId="{3DCB2EF5-9207-463D-9566-9F70D344B3F2}" type="pres">
      <dgm:prSet presAssocID="{024E701E-1191-4706-B25D-AD33827AFF51}" presName="centerShape" presStyleLbl="vennNode1" presStyleIdx="0" presStyleCnt="5"/>
      <dgm:spPr/>
    </dgm:pt>
    <dgm:pt modelId="{E7D7819A-3578-44C5-BD13-4F3FABFECE96}" type="pres">
      <dgm:prSet presAssocID="{96D3BAEA-A4BA-40ED-A30B-4CB7A62B871A}" presName="node" presStyleLbl="vennNode1" presStyleIdx="1" presStyleCnt="5">
        <dgm:presLayoutVars>
          <dgm:bulletEnabled val="1"/>
        </dgm:presLayoutVars>
      </dgm:prSet>
      <dgm:spPr/>
    </dgm:pt>
    <dgm:pt modelId="{77331D6E-C1C8-484B-8355-F1EA56FE6C5E}" type="pres">
      <dgm:prSet presAssocID="{4FA5BB06-91C7-491B-A1D2-70503E7C4DB8}" presName="node" presStyleLbl="vennNode1" presStyleIdx="2" presStyleCnt="5">
        <dgm:presLayoutVars>
          <dgm:bulletEnabled val="1"/>
        </dgm:presLayoutVars>
      </dgm:prSet>
      <dgm:spPr/>
    </dgm:pt>
    <dgm:pt modelId="{70366E50-8490-41A2-88D8-24FAE020DDBC}" type="pres">
      <dgm:prSet presAssocID="{A4B23B86-1054-415A-B720-7CC05DD1DEDF}" presName="node" presStyleLbl="vennNode1" presStyleIdx="3" presStyleCnt="5">
        <dgm:presLayoutVars>
          <dgm:bulletEnabled val="1"/>
        </dgm:presLayoutVars>
      </dgm:prSet>
      <dgm:spPr/>
    </dgm:pt>
    <dgm:pt modelId="{40B5F1AB-4A56-4FC0-AB74-C61FDC48FE90}" type="pres">
      <dgm:prSet presAssocID="{838430E8-C7CF-4639-807B-FDAC9A0F0DAC}" presName="node" presStyleLbl="vennNode1" presStyleIdx="4" presStyleCnt="5">
        <dgm:presLayoutVars>
          <dgm:bulletEnabled val="1"/>
        </dgm:presLayoutVars>
      </dgm:prSet>
      <dgm:spPr/>
    </dgm:pt>
  </dgm:ptLst>
  <dgm:cxnLst>
    <dgm:cxn modelId="{409D510E-A09C-40AE-A034-78C2FBC91275}" srcId="{024E701E-1191-4706-B25D-AD33827AFF51}" destId="{4FA5BB06-91C7-491B-A1D2-70503E7C4DB8}" srcOrd="1" destOrd="0" parTransId="{5B9F5E33-1AB2-4443-8EC7-EE4E255DC096}" sibTransId="{E09CA886-1E0C-4CA4-87FC-D3B7F332882D}"/>
    <dgm:cxn modelId="{EE0FF723-9760-447A-BB1F-D4063DE13FF3}" srcId="{024E701E-1191-4706-B25D-AD33827AFF51}" destId="{838430E8-C7CF-4639-807B-FDAC9A0F0DAC}" srcOrd="3" destOrd="0" parTransId="{2EB8168D-1592-4204-AE77-218958173D0D}" sibTransId="{9F200D3A-3707-440D-B89E-F44E9323D5C1}"/>
    <dgm:cxn modelId="{F9F98E29-078D-45D9-B7DA-6DD4BF98B811}" type="presOf" srcId="{024E701E-1191-4706-B25D-AD33827AFF51}" destId="{3DCB2EF5-9207-463D-9566-9F70D344B3F2}" srcOrd="0" destOrd="0" presId="urn:microsoft.com/office/officeart/2005/8/layout/radial3"/>
    <dgm:cxn modelId="{B315D333-6BC9-4666-A43E-13B65964C37D}" type="presOf" srcId="{4FA5BB06-91C7-491B-A1D2-70503E7C4DB8}" destId="{77331D6E-C1C8-484B-8355-F1EA56FE6C5E}" srcOrd="0" destOrd="0" presId="urn:microsoft.com/office/officeart/2005/8/layout/radial3"/>
    <dgm:cxn modelId="{66E6EE64-D294-4BA6-ADFB-FC760632F56D}" srcId="{55790E55-1E9F-47B8-B69E-FDCFCB5ED2B2}" destId="{024E701E-1191-4706-B25D-AD33827AFF51}" srcOrd="0" destOrd="0" parTransId="{9484E401-EB55-42CE-AA0B-E2E44A712E49}" sibTransId="{13BB49C7-56A3-4E90-A710-5D03EBC14030}"/>
    <dgm:cxn modelId="{76A8E972-893A-490D-8D58-73965E1B8305}" type="presOf" srcId="{A4B23B86-1054-415A-B720-7CC05DD1DEDF}" destId="{70366E50-8490-41A2-88D8-24FAE020DDBC}" srcOrd="0" destOrd="0" presId="urn:microsoft.com/office/officeart/2005/8/layout/radial3"/>
    <dgm:cxn modelId="{31B1F179-286C-4F63-B427-311F0E66AF98}" srcId="{024E701E-1191-4706-B25D-AD33827AFF51}" destId="{96D3BAEA-A4BA-40ED-A30B-4CB7A62B871A}" srcOrd="0" destOrd="0" parTransId="{1DE5E636-E67F-4271-86C5-EEA589FF030B}" sibTransId="{2379C6F8-F26C-4D40-A2B9-D20B08CFA272}"/>
    <dgm:cxn modelId="{33471580-8BBC-4ED3-B74D-47201191CFFD}" srcId="{024E701E-1191-4706-B25D-AD33827AFF51}" destId="{A4B23B86-1054-415A-B720-7CC05DD1DEDF}" srcOrd="2" destOrd="0" parTransId="{0716F0DD-093F-4902-AA6E-6E2B705CF5BA}" sibTransId="{429B241B-EDA5-4291-9573-3A0A3F401F5A}"/>
    <dgm:cxn modelId="{2DDDE8AE-A134-456A-BC95-A97E998D1D2D}" type="presOf" srcId="{96D3BAEA-A4BA-40ED-A30B-4CB7A62B871A}" destId="{E7D7819A-3578-44C5-BD13-4F3FABFECE96}" srcOrd="0" destOrd="0" presId="urn:microsoft.com/office/officeart/2005/8/layout/radial3"/>
    <dgm:cxn modelId="{714EC7CD-BF60-4D51-A501-A61F784B8790}" type="presOf" srcId="{838430E8-C7CF-4639-807B-FDAC9A0F0DAC}" destId="{40B5F1AB-4A56-4FC0-AB74-C61FDC48FE90}" srcOrd="0" destOrd="0" presId="urn:microsoft.com/office/officeart/2005/8/layout/radial3"/>
    <dgm:cxn modelId="{B24C2FE6-FC93-4DAF-88C3-DCC62FE0980B}" type="presOf" srcId="{55790E55-1E9F-47B8-B69E-FDCFCB5ED2B2}" destId="{DE100115-3BB5-490E-814A-DF88A6112993}" srcOrd="0" destOrd="0" presId="urn:microsoft.com/office/officeart/2005/8/layout/radial3"/>
    <dgm:cxn modelId="{157EFFD9-3A1D-4E6E-A335-1FA83383DE90}" type="presParOf" srcId="{DE100115-3BB5-490E-814A-DF88A6112993}" destId="{34850F52-02FE-4B3E-B713-C2587CCC5F03}" srcOrd="0" destOrd="0" presId="urn:microsoft.com/office/officeart/2005/8/layout/radial3"/>
    <dgm:cxn modelId="{D45A2327-1DFF-4856-A52B-4A58DB59D292}" type="presParOf" srcId="{34850F52-02FE-4B3E-B713-C2587CCC5F03}" destId="{3DCB2EF5-9207-463D-9566-9F70D344B3F2}" srcOrd="0" destOrd="0" presId="urn:microsoft.com/office/officeart/2005/8/layout/radial3"/>
    <dgm:cxn modelId="{1D95664B-583B-45B0-9FEF-F4F6E6E72F89}" type="presParOf" srcId="{34850F52-02FE-4B3E-B713-C2587CCC5F03}" destId="{E7D7819A-3578-44C5-BD13-4F3FABFECE96}" srcOrd="1" destOrd="0" presId="urn:microsoft.com/office/officeart/2005/8/layout/radial3"/>
    <dgm:cxn modelId="{7637D41A-5DA0-4176-9797-05330A80C48F}" type="presParOf" srcId="{34850F52-02FE-4B3E-B713-C2587CCC5F03}" destId="{77331D6E-C1C8-484B-8355-F1EA56FE6C5E}" srcOrd="2" destOrd="0" presId="urn:microsoft.com/office/officeart/2005/8/layout/radial3"/>
    <dgm:cxn modelId="{87F280CA-3738-4CF9-B449-9D8939935B5F}" type="presParOf" srcId="{34850F52-02FE-4B3E-B713-C2587CCC5F03}" destId="{70366E50-8490-41A2-88D8-24FAE020DDBC}" srcOrd="3" destOrd="0" presId="urn:microsoft.com/office/officeart/2005/8/layout/radial3"/>
    <dgm:cxn modelId="{16B6CAA7-FEC5-4B5F-9E86-315D068F7E1F}" type="presParOf" srcId="{34850F52-02FE-4B3E-B713-C2587CCC5F03}" destId="{40B5F1AB-4A56-4FC0-AB74-C61FDC48FE90}" srcOrd="4" destOrd="0" presId="urn:microsoft.com/office/officeart/2005/8/layout/radial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5A8D8CDD-5B7E-47F0-B606-C2D079C77A2A}" type="doc">
      <dgm:prSet loTypeId="urn:microsoft.com/office/officeart/2005/8/layout/hierarchy3" loCatId="list" qsTypeId="urn:microsoft.com/office/officeart/2005/8/quickstyle/simple1" qsCatId="simple" csTypeId="urn:microsoft.com/office/officeart/2005/8/colors/accent1_2" csCatId="accent1" phldr="1"/>
      <dgm:spPr/>
      <dgm:t>
        <a:bodyPr/>
        <a:lstStyle/>
        <a:p>
          <a:endParaRPr lang="en-IN"/>
        </a:p>
      </dgm:t>
    </dgm:pt>
    <dgm:pt modelId="{1DD3C91B-C956-4BD4-BD47-4DC8BB3F3C64}">
      <dgm:prSet phldrT="[Text]"/>
      <dgm:spPr/>
      <dgm:t>
        <a:bodyPr/>
        <a:lstStyle/>
        <a:p>
          <a:r>
            <a:rPr lang="en-US"/>
            <a:t>Clustering based on</a:t>
          </a:r>
          <a:endParaRPr lang="en-IN"/>
        </a:p>
      </dgm:t>
    </dgm:pt>
    <dgm:pt modelId="{BBB3E1AA-4914-4EC7-90C9-035AB744AF73}" type="parTrans" cxnId="{D8733CF2-FDE8-4EED-BDE5-3564AB97F967}">
      <dgm:prSet/>
      <dgm:spPr/>
      <dgm:t>
        <a:bodyPr/>
        <a:lstStyle/>
        <a:p>
          <a:endParaRPr lang="en-IN"/>
        </a:p>
      </dgm:t>
    </dgm:pt>
    <dgm:pt modelId="{D11A02C0-5609-4B14-8CC3-4FB4255ECC14}" type="sibTrans" cxnId="{D8733CF2-FDE8-4EED-BDE5-3564AB97F967}">
      <dgm:prSet/>
      <dgm:spPr/>
      <dgm:t>
        <a:bodyPr/>
        <a:lstStyle/>
        <a:p>
          <a:endParaRPr lang="en-IN"/>
        </a:p>
      </dgm:t>
    </dgm:pt>
    <dgm:pt modelId="{5B79BBF1-2FC8-4ADD-9FC7-017B074ECA38}">
      <dgm:prSet phldrT="[Text]"/>
      <dgm:spPr/>
      <dgm:t>
        <a:bodyPr/>
        <a:lstStyle/>
        <a:p>
          <a:r>
            <a:rPr lang="en-US"/>
            <a:t>Short Description</a:t>
          </a:r>
          <a:endParaRPr lang="en-IN"/>
        </a:p>
      </dgm:t>
    </dgm:pt>
    <dgm:pt modelId="{B251A1EC-47C6-486A-B93E-F52F4E20E526}" type="parTrans" cxnId="{CEB2A9AA-2FF3-4AB3-9ADA-D68F62D70094}">
      <dgm:prSet/>
      <dgm:spPr/>
      <dgm:t>
        <a:bodyPr/>
        <a:lstStyle/>
        <a:p>
          <a:endParaRPr lang="en-IN"/>
        </a:p>
      </dgm:t>
    </dgm:pt>
    <dgm:pt modelId="{54455D9A-66C4-417E-B73C-68067B757B80}" type="sibTrans" cxnId="{CEB2A9AA-2FF3-4AB3-9ADA-D68F62D70094}">
      <dgm:prSet/>
      <dgm:spPr/>
      <dgm:t>
        <a:bodyPr/>
        <a:lstStyle/>
        <a:p>
          <a:endParaRPr lang="en-IN"/>
        </a:p>
      </dgm:t>
    </dgm:pt>
    <dgm:pt modelId="{FECE3DDE-3187-4269-B7C3-82CD6B384190}">
      <dgm:prSet phldrT="[Text]"/>
      <dgm:spPr/>
      <dgm:t>
        <a:bodyPr/>
        <a:lstStyle/>
        <a:p>
          <a:r>
            <a:rPr lang="en-US"/>
            <a:t>Actual Content</a:t>
          </a:r>
          <a:endParaRPr lang="en-IN"/>
        </a:p>
      </dgm:t>
    </dgm:pt>
    <dgm:pt modelId="{E72975C8-4CE0-4ECB-B8D9-AE49769E557C}" type="parTrans" cxnId="{84459E90-249D-4F03-B092-17D12DA42FBA}">
      <dgm:prSet/>
      <dgm:spPr/>
      <dgm:t>
        <a:bodyPr/>
        <a:lstStyle/>
        <a:p>
          <a:endParaRPr lang="en-IN"/>
        </a:p>
      </dgm:t>
    </dgm:pt>
    <dgm:pt modelId="{EEAA73B7-EA66-4259-992C-71E5A7178B65}" type="sibTrans" cxnId="{84459E90-249D-4F03-B092-17D12DA42FBA}">
      <dgm:prSet/>
      <dgm:spPr/>
      <dgm:t>
        <a:bodyPr/>
        <a:lstStyle/>
        <a:p>
          <a:endParaRPr lang="en-IN"/>
        </a:p>
      </dgm:t>
    </dgm:pt>
    <dgm:pt modelId="{A2E14200-1D06-4FE3-95EA-DBDFFDB92001}">
      <dgm:prSet/>
      <dgm:spPr/>
      <dgm:t>
        <a:bodyPr/>
        <a:lstStyle/>
        <a:p>
          <a:r>
            <a:rPr lang="en-US"/>
            <a:t>Summary of Content</a:t>
          </a:r>
          <a:endParaRPr lang="en-IN"/>
        </a:p>
      </dgm:t>
    </dgm:pt>
    <dgm:pt modelId="{323E4069-0951-4990-B6E7-4C7D3E08D7F4}" type="parTrans" cxnId="{729DE88B-3C96-489E-8CA3-F12856FC9CE4}">
      <dgm:prSet/>
      <dgm:spPr/>
      <dgm:t>
        <a:bodyPr/>
        <a:lstStyle/>
        <a:p>
          <a:endParaRPr lang="en-IN"/>
        </a:p>
      </dgm:t>
    </dgm:pt>
    <dgm:pt modelId="{2EE3C934-3F46-4C08-947E-ECC204999BAD}" type="sibTrans" cxnId="{729DE88B-3C96-489E-8CA3-F12856FC9CE4}">
      <dgm:prSet/>
      <dgm:spPr/>
      <dgm:t>
        <a:bodyPr/>
        <a:lstStyle/>
        <a:p>
          <a:endParaRPr lang="en-IN"/>
        </a:p>
      </dgm:t>
    </dgm:pt>
    <dgm:pt modelId="{2C808E50-D133-49A3-A55F-EDEF0A4C7511}" type="pres">
      <dgm:prSet presAssocID="{5A8D8CDD-5B7E-47F0-B606-C2D079C77A2A}" presName="diagram" presStyleCnt="0">
        <dgm:presLayoutVars>
          <dgm:chPref val="1"/>
          <dgm:dir/>
          <dgm:animOne val="branch"/>
          <dgm:animLvl val="lvl"/>
          <dgm:resizeHandles/>
        </dgm:presLayoutVars>
      </dgm:prSet>
      <dgm:spPr/>
    </dgm:pt>
    <dgm:pt modelId="{BA8F0113-2758-494D-B1D2-41E6BF890B14}" type="pres">
      <dgm:prSet presAssocID="{1DD3C91B-C956-4BD4-BD47-4DC8BB3F3C64}" presName="root" presStyleCnt="0"/>
      <dgm:spPr/>
    </dgm:pt>
    <dgm:pt modelId="{1AC509B3-4431-4EBD-B3B8-02C8D226530D}" type="pres">
      <dgm:prSet presAssocID="{1DD3C91B-C956-4BD4-BD47-4DC8BB3F3C64}" presName="rootComposite" presStyleCnt="0"/>
      <dgm:spPr/>
    </dgm:pt>
    <dgm:pt modelId="{3CD3B1D3-B14D-4817-9579-15DAB8E9F736}" type="pres">
      <dgm:prSet presAssocID="{1DD3C91B-C956-4BD4-BD47-4DC8BB3F3C64}" presName="rootText" presStyleLbl="node1" presStyleIdx="0" presStyleCnt="1"/>
      <dgm:spPr/>
    </dgm:pt>
    <dgm:pt modelId="{7E7E52F6-FCAB-40E6-84E7-0D033715B908}" type="pres">
      <dgm:prSet presAssocID="{1DD3C91B-C956-4BD4-BD47-4DC8BB3F3C64}" presName="rootConnector" presStyleLbl="node1" presStyleIdx="0" presStyleCnt="1"/>
      <dgm:spPr/>
    </dgm:pt>
    <dgm:pt modelId="{BC226980-0BA3-43D8-B2CD-3F245BB8BDEA}" type="pres">
      <dgm:prSet presAssocID="{1DD3C91B-C956-4BD4-BD47-4DC8BB3F3C64}" presName="childShape" presStyleCnt="0"/>
      <dgm:spPr/>
    </dgm:pt>
    <dgm:pt modelId="{363905C4-17AA-4278-A4DB-BAC0B5797557}" type="pres">
      <dgm:prSet presAssocID="{B251A1EC-47C6-486A-B93E-F52F4E20E526}" presName="Name13" presStyleLbl="parChTrans1D2" presStyleIdx="0" presStyleCnt="3"/>
      <dgm:spPr/>
    </dgm:pt>
    <dgm:pt modelId="{E6DDEA30-D5DB-44C2-B0F8-973C7AF746F0}" type="pres">
      <dgm:prSet presAssocID="{5B79BBF1-2FC8-4ADD-9FC7-017B074ECA38}" presName="childText" presStyleLbl="bgAcc1" presStyleIdx="0" presStyleCnt="3">
        <dgm:presLayoutVars>
          <dgm:bulletEnabled val="1"/>
        </dgm:presLayoutVars>
      </dgm:prSet>
      <dgm:spPr/>
    </dgm:pt>
    <dgm:pt modelId="{C3142BDE-DCC2-4444-B047-F82CA49EF9AE}" type="pres">
      <dgm:prSet presAssocID="{E72975C8-4CE0-4ECB-B8D9-AE49769E557C}" presName="Name13" presStyleLbl="parChTrans1D2" presStyleIdx="1" presStyleCnt="3"/>
      <dgm:spPr/>
    </dgm:pt>
    <dgm:pt modelId="{04FD6145-A6F3-4BCA-A60D-11FADA843457}" type="pres">
      <dgm:prSet presAssocID="{FECE3DDE-3187-4269-B7C3-82CD6B384190}" presName="childText" presStyleLbl="bgAcc1" presStyleIdx="1" presStyleCnt="3">
        <dgm:presLayoutVars>
          <dgm:bulletEnabled val="1"/>
        </dgm:presLayoutVars>
      </dgm:prSet>
      <dgm:spPr/>
    </dgm:pt>
    <dgm:pt modelId="{2D0FDB88-5E99-461E-9C61-E035AB490FA5}" type="pres">
      <dgm:prSet presAssocID="{323E4069-0951-4990-B6E7-4C7D3E08D7F4}" presName="Name13" presStyleLbl="parChTrans1D2" presStyleIdx="2" presStyleCnt="3"/>
      <dgm:spPr/>
    </dgm:pt>
    <dgm:pt modelId="{47EBC47F-1DF9-4FC7-9CE6-04A1BC06DE15}" type="pres">
      <dgm:prSet presAssocID="{A2E14200-1D06-4FE3-95EA-DBDFFDB92001}" presName="childText" presStyleLbl="bgAcc1" presStyleIdx="2" presStyleCnt="3">
        <dgm:presLayoutVars>
          <dgm:bulletEnabled val="1"/>
        </dgm:presLayoutVars>
      </dgm:prSet>
      <dgm:spPr/>
    </dgm:pt>
  </dgm:ptLst>
  <dgm:cxnLst>
    <dgm:cxn modelId="{B573ED0C-DF8C-458F-A464-EDA022ECB599}" type="presOf" srcId="{FECE3DDE-3187-4269-B7C3-82CD6B384190}" destId="{04FD6145-A6F3-4BCA-A60D-11FADA843457}" srcOrd="0" destOrd="0" presId="urn:microsoft.com/office/officeart/2005/8/layout/hierarchy3"/>
    <dgm:cxn modelId="{64F01A26-DDE1-41D0-BEBD-CBC6FFE4B94F}" type="presOf" srcId="{A2E14200-1D06-4FE3-95EA-DBDFFDB92001}" destId="{47EBC47F-1DF9-4FC7-9CE6-04A1BC06DE15}" srcOrd="0" destOrd="0" presId="urn:microsoft.com/office/officeart/2005/8/layout/hierarchy3"/>
    <dgm:cxn modelId="{1D19CD4B-30AD-49AF-BFDC-31F604FC298F}" type="presOf" srcId="{1DD3C91B-C956-4BD4-BD47-4DC8BB3F3C64}" destId="{7E7E52F6-FCAB-40E6-84E7-0D033715B908}" srcOrd="1" destOrd="0" presId="urn:microsoft.com/office/officeart/2005/8/layout/hierarchy3"/>
    <dgm:cxn modelId="{3FC3D374-C05A-4947-98B5-7D348F694DE9}" type="presOf" srcId="{323E4069-0951-4990-B6E7-4C7D3E08D7F4}" destId="{2D0FDB88-5E99-461E-9C61-E035AB490FA5}" srcOrd="0" destOrd="0" presId="urn:microsoft.com/office/officeart/2005/8/layout/hierarchy3"/>
    <dgm:cxn modelId="{729DE88B-3C96-489E-8CA3-F12856FC9CE4}" srcId="{1DD3C91B-C956-4BD4-BD47-4DC8BB3F3C64}" destId="{A2E14200-1D06-4FE3-95EA-DBDFFDB92001}" srcOrd="2" destOrd="0" parTransId="{323E4069-0951-4990-B6E7-4C7D3E08D7F4}" sibTransId="{2EE3C934-3F46-4C08-947E-ECC204999BAD}"/>
    <dgm:cxn modelId="{C056C88E-6D37-4834-8286-30E855B53E00}" type="presOf" srcId="{5B79BBF1-2FC8-4ADD-9FC7-017B074ECA38}" destId="{E6DDEA30-D5DB-44C2-B0F8-973C7AF746F0}" srcOrd="0" destOrd="0" presId="urn:microsoft.com/office/officeart/2005/8/layout/hierarchy3"/>
    <dgm:cxn modelId="{84459E90-249D-4F03-B092-17D12DA42FBA}" srcId="{1DD3C91B-C956-4BD4-BD47-4DC8BB3F3C64}" destId="{FECE3DDE-3187-4269-B7C3-82CD6B384190}" srcOrd="1" destOrd="0" parTransId="{E72975C8-4CE0-4ECB-B8D9-AE49769E557C}" sibTransId="{EEAA73B7-EA66-4259-992C-71E5A7178B65}"/>
    <dgm:cxn modelId="{5F055C9C-1434-4CA0-999D-6B7A77959288}" type="presOf" srcId="{1DD3C91B-C956-4BD4-BD47-4DC8BB3F3C64}" destId="{3CD3B1D3-B14D-4817-9579-15DAB8E9F736}" srcOrd="0" destOrd="0" presId="urn:microsoft.com/office/officeart/2005/8/layout/hierarchy3"/>
    <dgm:cxn modelId="{CEB2A9AA-2FF3-4AB3-9ADA-D68F62D70094}" srcId="{1DD3C91B-C956-4BD4-BD47-4DC8BB3F3C64}" destId="{5B79BBF1-2FC8-4ADD-9FC7-017B074ECA38}" srcOrd="0" destOrd="0" parTransId="{B251A1EC-47C6-486A-B93E-F52F4E20E526}" sibTransId="{54455D9A-66C4-417E-B73C-68067B757B80}"/>
    <dgm:cxn modelId="{FF573DB9-8386-4468-A2CB-37035A184691}" type="presOf" srcId="{B251A1EC-47C6-486A-B93E-F52F4E20E526}" destId="{363905C4-17AA-4278-A4DB-BAC0B5797557}" srcOrd="0" destOrd="0" presId="urn:microsoft.com/office/officeart/2005/8/layout/hierarchy3"/>
    <dgm:cxn modelId="{D8733CF2-FDE8-4EED-BDE5-3564AB97F967}" srcId="{5A8D8CDD-5B7E-47F0-B606-C2D079C77A2A}" destId="{1DD3C91B-C956-4BD4-BD47-4DC8BB3F3C64}" srcOrd="0" destOrd="0" parTransId="{BBB3E1AA-4914-4EC7-90C9-035AB744AF73}" sibTransId="{D11A02C0-5609-4B14-8CC3-4FB4255ECC14}"/>
    <dgm:cxn modelId="{578550FA-7563-45FA-9F5E-FB48C9AEB0AA}" type="presOf" srcId="{5A8D8CDD-5B7E-47F0-B606-C2D079C77A2A}" destId="{2C808E50-D133-49A3-A55F-EDEF0A4C7511}" srcOrd="0" destOrd="0" presId="urn:microsoft.com/office/officeart/2005/8/layout/hierarchy3"/>
    <dgm:cxn modelId="{1894ECFF-9170-435B-815F-CB5FB9924726}" type="presOf" srcId="{E72975C8-4CE0-4ECB-B8D9-AE49769E557C}" destId="{C3142BDE-DCC2-4444-B047-F82CA49EF9AE}" srcOrd="0" destOrd="0" presId="urn:microsoft.com/office/officeart/2005/8/layout/hierarchy3"/>
    <dgm:cxn modelId="{6476FFCE-C794-4C00-8ADD-8A83F8C83411}" type="presParOf" srcId="{2C808E50-D133-49A3-A55F-EDEF0A4C7511}" destId="{BA8F0113-2758-494D-B1D2-41E6BF890B14}" srcOrd="0" destOrd="0" presId="urn:microsoft.com/office/officeart/2005/8/layout/hierarchy3"/>
    <dgm:cxn modelId="{EE41B18C-B27C-4479-897D-398185F56F37}" type="presParOf" srcId="{BA8F0113-2758-494D-B1D2-41E6BF890B14}" destId="{1AC509B3-4431-4EBD-B3B8-02C8D226530D}" srcOrd="0" destOrd="0" presId="urn:microsoft.com/office/officeart/2005/8/layout/hierarchy3"/>
    <dgm:cxn modelId="{60C390B3-3DB5-47C7-8D1C-24D2349D55E4}" type="presParOf" srcId="{1AC509B3-4431-4EBD-B3B8-02C8D226530D}" destId="{3CD3B1D3-B14D-4817-9579-15DAB8E9F736}" srcOrd="0" destOrd="0" presId="urn:microsoft.com/office/officeart/2005/8/layout/hierarchy3"/>
    <dgm:cxn modelId="{76F569CD-B8C5-4714-84D7-0AA31D4CD9B9}" type="presParOf" srcId="{1AC509B3-4431-4EBD-B3B8-02C8D226530D}" destId="{7E7E52F6-FCAB-40E6-84E7-0D033715B908}" srcOrd="1" destOrd="0" presId="urn:microsoft.com/office/officeart/2005/8/layout/hierarchy3"/>
    <dgm:cxn modelId="{67409A6B-BB5C-4717-A634-D6CD39959066}" type="presParOf" srcId="{BA8F0113-2758-494D-B1D2-41E6BF890B14}" destId="{BC226980-0BA3-43D8-B2CD-3F245BB8BDEA}" srcOrd="1" destOrd="0" presId="urn:microsoft.com/office/officeart/2005/8/layout/hierarchy3"/>
    <dgm:cxn modelId="{B2CC1605-95E5-4B2F-A6C0-5C6B4A7244C0}" type="presParOf" srcId="{BC226980-0BA3-43D8-B2CD-3F245BB8BDEA}" destId="{363905C4-17AA-4278-A4DB-BAC0B5797557}" srcOrd="0" destOrd="0" presId="urn:microsoft.com/office/officeart/2005/8/layout/hierarchy3"/>
    <dgm:cxn modelId="{25146B22-E2F6-44D9-8663-04E3A85248FC}" type="presParOf" srcId="{BC226980-0BA3-43D8-B2CD-3F245BB8BDEA}" destId="{E6DDEA30-D5DB-44C2-B0F8-973C7AF746F0}" srcOrd="1" destOrd="0" presId="urn:microsoft.com/office/officeart/2005/8/layout/hierarchy3"/>
    <dgm:cxn modelId="{11E32025-3B97-40BB-870C-1D6C3B3ECDE2}" type="presParOf" srcId="{BC226980-0BA3-43D8-B2CD-3F245BB8BDEA}" destId="{C3142BDE-DCC2-4444-B047-F82CA49EF9AE}" srcOrd="2" destOrd="0" presId="urn:microsoft.com/office/officeart/2005/8/layout/hierarchy3"/>
    <dgm:cxn modelId="{1EC316F2-E4B5-4DF7-84C1-02B867319873}" type="presParOf" srcId="{BC226980-0BA3-43D8-B2CD-3F245BB8BDEA}" destId="{04FD6145-A6F3-4BCA-A60D-11FADA843457}" srcOrd="3" destOrd="0" presId="urn:microsoft.com/office/officeart/2005/8/layout/hierarchy3"/>
    <dgm:cxn modelId="{9619F5E4-73D3-471B-90CE-63DCA3B5A379}" type="presParOf" srcId="{BC226980-0BA3-43D8-B2CD-3F245BB8BDEA}" destId="{2D0FDB88-5E99-461E-9C61-E035AB490FA5}" srcOrd="4" destOrd="0" presId="urn:microsoft.com/office/officeart/2005/8/layout/hierarchy3"/>
    <dgm:cxn modelId="{51A546F3-C0C5-439A-B4F8-1B9F8227F31C}" type="presParOf" srcId="{BC226980-0BA3-43D8-B2CD-3F245BB8BDEA}" destId="{47EBC47F-1DF9-4FC7-9CE6-04A1BC06DE15}" srcOrd="5" destOrd="0" presId="urn:microsoft.com/office/officeart/2005/8/layout/hierarchy3"/>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DCB2EF5-9207-463D-9566-9F70D344B3F2}">
      <dsp:nvSpPr>
        <dsp:cNvPr id="0" name=""/>
        <dsp:cNvSpPr/>
      </dsp:nvSpPr>
      <dsp:spPr>
        <a:xfrm>
          <a:off x="332202" y="224715"/>
          <a:ext cx="559816" cy="559816"/>
        </a:xfrm>
        <a:prstGeom prst="ellipse">
          <a:avLst/>
        </a:prstGeom>
        <a:solidFill>
          <a:srgbClr val="286F38">
            <a:alpha val="50000"/>
            <a:hueOff val="0"/>
            <a:satOff val="0"/>
            <a:lumOff val="0"/>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a:solidFill>
                <a:srgbClr val="424242"/>
              </a:solidFill>
              <a:latin typeface="Calibri" panose="020F0502020204030204"/>
              <a:ea typeface="+mn-ea"/>
              <a:cs typeface="+mn-cs"/>
            </a:rPr>
            <a:t> Clustering</a:t>
          </a:r>
          <a:endParaRPr lang="en-IN" sz="700" kern="1200">
            <a:solidFill>
              <a:srgbClr val="424242"/>
            </a:solidFill>
            <a:latin typeface="Calibri" panose="020F0502020204030204"/>
            <a:ea typeface="+mn-ea"/>
            <a:cs typeface="+mn-cs"/>
          </a:endParaRPr>
        </a:p>
      </dsp:txBody>
      <dsp:txXfrm>
        <a:off x="414185" y="306698"/>
        <a:ext cx="395850" cy="395850"/>
      </dsp:txXfrm>
    </dsp:sp>
    <dsp:sp modelId="{E7D7819A-3578-44C5-BD13-4F3FABFECE96}">
      <dsp:nvSpPr>
        <dsp:cNvPr id="0" name=""/>
        <dsp:cNvSpPr/>
      </dsp:nvSpPr>
      <dsp:spPr>
        <a:xfrm>
          <a:off x="472156" y="99"/>
          <a:ext cx="279908" cy="279908"/>
        </a:xfrm>
        <a:prstGeom prst="ellipse">
          <a:avLst/>
        </a:prstGeom>
        <a:solidFill>
          <a:srgbClr val="608E60">
            <a:alpha val="50000"/>
            <a:hueOff val="0"/>
            <a:satOff val="0"/>
            <a:lumOff val="0"/>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a:solidFill>
                <a:srgbClr val="424242"/>
              </a:solidFill>
              <a:latin typeface="Calibri" panose="020F0502020204030204"/>
              <a:ea typeface="+mn-ea"/>
              <a:cs typeface="+mn-cs"/>
            </a:rPr>
            <a:t>C2</a:t>
          </a:r>
          <a:endParaRPr lang="en-IN" sz="700" kern="1200">
            <a:solidFill>
              <a:srgbClr val="424242"/>
            </a:solidFill>
            <a:latin typeface="Calibri" panose="020F0502020204030204"/>
            <a:ea typeface="+mn-ea"/>
            <a:cs typeface="+mn-cs"/>
          </a:endParaRPr>
        </a:p>
      </dsp:txBody>
      <dsp:txXfrm>
        <a:off x="513148" y="41091"/>
        <a:ext cx="197924" cy="197924"/>
      </dsp:txXfrm>
    </dsp:sp>
    <dsp:sp modelId="{77331D6E-C1C8-484B-8355-F1EA56FE6C5E}">
      <dsp:nvSpPr>
        <dsp:cNvPr id="0" name=""/>
        <dsp:cNvSpPr/>
      </dsp:nvSpPr>
      <dsp:spPr>
        <a:xfrm>
          <a:off x="836726" y="364669"/>
          <a:ext cx="279908" cy="279908"/>
        </a:xfrm>
        <a:prstGeom prst="ellipse">
          <a:avLst/>
        </a:prstGeom>
        <a:solidFill>
          <a:srgbClr val="93B190">
            <a:alpha val="50000"/>
            <a:hueOff val="0"/>
            <a:satOff val="0"/>
            <a:lumOff val="0"/>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a:solidFill>
                <a:srgbClr val="424242"/>
              </a:solidFill>
              <a:latin typeface="Calibri" panose="020F0502020204030204"/>
              <a:ea typeface="+mn-ea"/>
              <a:cs typeface="+mn-cs"/>
            </a:rPr>
            <a:t>C3</a:t>
          </a:r>
          <a:endParaRPr lang="en-IN" sz="700" kern="1200">
            <a:solidFill>
              <a:srgbClr val="424242"/>
            </a:solidFill>
            <a:latin typeface="Calibri" panose="020F0502020204030204"/>
            <a:ea typeface="+mn-ea"/>
            <a:cs typeface="+mn-cs"/>
          </a:endParaRPr>
        </a:p>
      </dsp:txBody>
      <dsp:txXfrm>
        <a:off x="877718" y="405661"/>
        <a:ext cx="197924" cy="197924"/>
      </dsp:txXfrm>
    </dsp:sp>
    <dsp:sp modelId="{70366E50-8490-41A2-88D8-24FAE020DDBC}">
      <dsp:nvSpPr>
        <dsp:cNvPr id="0" name=""/>
        <dsp:cNvSpPr/>
      </dsp:nvSpPr>
      <dsp:spPr>
        <a:xfrm>
          <a:off x="472156" y="729238"/>
          <a:ext cx="279908" cy="279908"/>
        </a:xfrm>
        <a:prstGeom prst="ellipse">
          <a:avLst/>
        </a:prstGeom>
        <a:solidFill>
          <a:srgbClr val="C8D7C6">
            <a:alpha val="50000"/>
            <a:hueOff val="0"/>
            <a:satOff val="0"/>
            <a:lumOff val="0"/>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a:solidFill>
                <a:srgbClr val="424242"/>
              </a:solidFill>
              <a:latin typeface="Calibri" panose="020F0502020204030204"/>
              <a:ea typeface="+mn-ea"/>
              <a:cs typeface="+mn-cs"/>
            </a:rPr>
            <a:t>::::::</a:t>
          </a:r>
          <a:endParaRPr lang="en-IN" sz="700" kern="1200">
            <a:solidFill>
              <a:srgbClr val="424242"/>
            </a:solidFill>
            <a:latin typeface="Calibri" panose="020F0502020204030204"/>
            <a:ea typeface="+mn-ea"/>
            <a:cs typeface="+mn-cs"/>
          </a:endParaRPr>
        </a:p>
      </dsp:txBody>
      <dsp:txXfrm>
        <a:off x="513148" y="770230"/>
        <a:ext cx="197924" cy="197924"/>
      </dsp:txXfrm>
    </dsp:sp>
    <dsp:sp modelId="{40B5F1AB-4A56-4FC0-AB74-C61FDC48FE90}">
      <dsp:nvSpPr>
        <dsp:cNvPr id="0" name=""/>
        <dsp:cNvSpPr/>
      </dsp:nvSpPr>
      <dsp:spPr>
        <a:xfrm>
          <a:off x="107587" y="364669"/>
          <a:ext cx="279908" cy="279908"/>
        </a:xfrm>
        <a:prstGeom prst="ellipse">
          <a:avLst/>
        </a:prstGeom>
        <a:solidFill>
          <a:srgbClr val="E9E9EA">
            <a:alpha val="50000"/>
            <a:hueOff val="0"/>
            <a:satOff val="0"/>
            <a:lumOff val="0"/>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a:solidFill>
                <a:srgbClr val="424242"/>
              </a:solidFill>
              <a:latin typeface="Calibri" panose="020F0502020204030204"/>
              <a:ea typeface="+mn-ea"/>
              <a:cs typeface="+mn-cs"/>
            </a:rPr>
            <a:t>C1</a:t>
          </a:r>
          <a:endParaRPr lang="en-IN" sz="700" kern="1200">
            <a:solidFill>
              <a:srgbClr val="424242"/>
            </a:solidFill>
            <a:latin typeface="Calibri" panose="020F0502020204030204"/>
            <a:ea typeface="+mn-ea"/>
            <a:cs typeface="+mn-cs"/>
          </a:endParaRPr>
        </a:p>
      </dsp:txBody>
      <dsp:txXfrm>
        <a:off x="148579" y="405661"/>
        <a:ext cx="197924" cy="19792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CD3B1D3-B14D-4817-9579-15DAB8E9F736}">
      <dsp:nvSpPr>
        <dsp:cNvPr id="0" name=""/>
        <dsp:cNvSpPr/>
      </dsp:nvSpPr>
      <dsp:spPr>
        <a:xfrm>
          <a:off x="707420" y="32"/>
          <a:ext cx="536400" cy="268200"/>
        </a:xfrm>
        <a:prstGeom prst="roundRect">
          <a:avLst>
            <a:gd name="adj" fmla="val 10000"/>
          </a:avLst>
        </a:prstGeom>
        <a:solidFill>
          <a:srgbClr val="00541D">
            <a:hueOff val="0"/>
            <a:satOff val="0"/>
            <a:lumOff val="0"/>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0160" rIns="15240" bIns="10160" numCol="1" spcCol="1270" anchor="ctr" anchorCtr="0">
          <a:noAutofit/>
        </a:bodyPr>
        <a:lstStyle/>
        <a:p>
          <a:pPr marL="0" lvl="0" indent="0" algn="ctr" defTabSz="355600">
            <a:lnSpc>
              <a:spcPct val="90000"/>
            </a:lnSpc>
            <a:spcBef>
              <a:spcPct val="0"/>
            </a:spcBef>
            <a:spcAft>
              <a:spcPct val="35000"/>
            </a:spcAft>
            <a:buNone/>
          </a:pPr>
          <a:r>
            <a:rPr lang="en-US" sz="800" kern="1200">
              <a:solidFill>
                <a:srgbClr val="FFFFFF"/>
              </a:solidFill>
              <a:latin typeface="Calibri" panose="020F0502020204030204"/>
              <a:ea typeface="+mn-ea"/>
              <a:cs typeface="+mn-cs"/>
            </a:rPr>
            <a:t>Clustering based on</a:t>
          </a:r>
          <a:endParaRPr lang="en-IN" sz="800" kern="1200">
            <a:solidFill>
              <a:srgbClr val="FFFFFF"/>
            </a:solidFill>
            <a:latin typeface="Calibri" panose="020F0502020204030204"/>
            <a:ea typeface="+mn-ea"/>
            <a:cs typeface="+mn-cs"/>
          </a:endParaRPr>
        </a:p>
      </dsp:txBody>
      <dsp:txXfrm>
        <a:off x="715275" y="7887"/>
        <a:ext cx="520690" cy="252490"/>
      </dsp:txXfrm>
    </dsp:sp>
    <dsp:sp modelId="{363905C4-17AA-4278-A4DB-BAC0B5797557}">
      <dsp:nvSpPr>
        <dsp:cNvPr id="0" name=""/>
        <dsp:cNvSpPr/>
      </dsp:nvSpPr>
      <dsp:spPr>
        <a:xfrm>
          <a:off x="715340" y="268233"/>
          <a:ext cx="91440" cy="201150"/>
        </a:xfrm>
        <a:custGeom>
          <a:avLst/>
          <a:gdLst/>
          <a:ahLst/>
          <a:cxnLst/>
          <a:rect l="0" t="0" r="0" b="0"/>
          <a:pathLst>
            <a:path>
              <a:moveTo>
                <a:pt x="45720" y="0"/>
              </a:moveTo>
              <a:lnTo>
                <a:pt x="45720" y="201150"/>
              </a:lnTo>
              <a:lnTo>
                <a:pt x="99360" y="201150"/>
              </a:lnTo>
            </a:path>
          </a:pathLst>
        </a:custGeom>
        <a:noFill/>
        <a:ln w="12700" cap="flat" cmpd="sng" algn="ctr">
          <a:solidFill>
            <a:srgbClr val="00541D">
              <a:shade val="60000"/>
              <a:hueOff val="0"/>
              <a:satOff val="0"/>
              <a:lumOff val="0"/>
              <a:alphaOff val="0"/>
            </a:srgbClr>
          </a:solidFill>
          <a:prstDash val="solid"/>
          <a:miter lim="800000"/>
        </a:ln>
        <a:effectLst/>
      </dsp:spPr>
      <dsp:style>
        <a:lnRef idx="2">
          <a:scrgbClr r="0" g="0" b="0"/>
        </a:lnRef>
        <a:fillRef idx="0">
          <a:scrgbClr r="0" g="0" b="0"/>
        </a:fillRef>
        <a:effectRef idx="0">
          <a:scrgbClr r="0" g="0" b="0"/>
        </a:effectRef>
        <a:fontRef idx="minor"/>
      </dsp:style>
    </dsp:sp>
    <dsp:sp modelId="{E6DDEA30-D5DB-44C2-B0F8-973C7AF746F0}">
      <dsp:nvSpPr>
        <dsp:cNvPr id="0" name=""/>
        <dsp:cNvSpPr/>
      </dsp:nvSpPr>
      <dsp:spPr>
        <a:xfrm>
          <a:off x="814700" y="335283"/>
          <a:ext cx="429120" cy="268200"/>
        </a:xfrm>
        <a:prstGeom prst="roundRect">
          <a:avLst>
            <a:gd name="adj" fmla="val 10000"/>
          </a:avLst>
        </a:prstGeom>
        <a:solidFill>
          <a:srgbClr val="FFFFFF">
            <a:alpha val="90000"/>
            <a:hueOff val="0"/>
            <a:satOff val="0"/>
            <a:lumOff val="0"/>
            <a:alphaOff val="0"/>
          </a:srgbClr>
        </a:solidFill>
        <a:ln w="12700" cap="flat" cmpd="sng" algn="ctr">
          <a:solidFill>
            <a:srgbClr val="00541D">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430" tIns="7620" rIns="11430" bIns="7620" numCol="1" spcCol="1270" anchor="ctr" anchorCtr="0">
          <a:noAutofit/>
        </a:bodyPr>
        <a:lstStyle/>
        <a:p>
          <a:pPr marL="0" lvl="0" indent="0" algn="ctr" defTabSz="266700">
            <a:lnSpc>
              <a:spcPct val="90000"/>
            </a:lnSpc>
            <a:spcBef>
              <a:spcPct val="0"/>
            </a:spcBef>
            <a:spcAft>
              <a:spcPct val="35000"/>
            </a:spcAft>
            <a:buNone/>
          </a:pPr>
          <a:r>
            <a:rPr lang="en-US" sz="600" kern="1200">
              <a:solidFill>
                <a:srgbClr val="424242">
                  <a:hueOff val="0"/>
                  <a:satOff val="0"/>
                  <a:lumOff val="0"/>
                  <a:alphaOff val="0"/>
                </a:srgbClr>
              </a:solidFill>
              <a:latin typeface="Calibri" panose="020F0502020204030204"/>
              <a:ea typeface="+mn-ea"/>
              <a:cs typeface="+mn-cs"/>
            </a:rPr>
            <a:t>Short Description</a:t>
          </a:r>
          <a:endParaRPr lang="en-IN" sz="600" kern="1200">
            <a:solidFill>
              <a:srgbClr val="424242">
                <a:hueOff val="0"/>
                <a:satOff val="0"/>
                <a:lumOff val="0"/>
                <a:alphaOff val="0"/>
              </a:srgbClr>
            </a:solidFill>
            <a:latin typeface="Calibri" panose="020F0502020204030204"/>
            <a:ea typeface="+mn-ea"/>
            <a:cs typeface="+mn-cs"/>
          </a:endParaRPr>
        </a:p>
      </dsp:txBody>
      <dsp:txXfrm>
        <a:off x="822555" y="343138"/>
        <a:ext cx="413410" cy="252490"/>
      </dsp:txXfrm>
    </dsp:sp>
    <dsp:sp modelId="{C3142BDE-DCC2-4444-B047-F82CA49EF9AE}">
      <dsp:nvSpPr>
        <dsp:cNvPr id="0" name=""/>
        <dsp:cNvSpPr/>
      </dsp:nvSpPr>
      <dsp:spPr>
        <a:xfrm>
          <a:off x="715340" y="268233"/>
          <a:ext cx="91440" cy="536400"/>
        </a:xfrm>
        <a:custGeom>
          <a:avLst/>
          <a:gdLst/>
          <a:ahLst/>
          <a:cxnLst/>
          <a:rect l="0" t="0" r="0" b="0"/>
          <a:pathLst>
            <a:path>
              <a:moveTo>
                <a:pt x="45720" y="0"/>
              </a:moveTo>
              <a:lnTo>
                <a:pt x="45720" y="536400"/>
              </a:lnTo>
              <a:lnTo>
                <a:pt x="99360" y="536400"/>
              </a:lnTo>
            </a:path>
          </a:pathLst>
        </a:custGeom>
        <a:noFill/>
        <a:ln w="12700" cap="flat" cmpd="sng" algn="ctr">
          <a:solidFill>
            <a:srgbClr val="00541D">
              <a:shade val="60000"/>
              <a:hueOff val="0"/>
              <a:satOff val="0"/>
              <a:lumOff val="0"/>
              <a:alphaOff val="0"/>
            </a:srgbClr>
          </a:solidFill>
          <a:prstDash val="solid"/>
          <a:miter lim="800000"/>
        </a:ln>
        <a:effectLst/>
      </dsp:spPr>
      <dsp:style>
        <a:lnRef idx="2">
          <a:scrgbClr r="0" g="0" b="0"/>
        </a:lnRef>
        <a:fillRef idx="0">
          <a:scrgbClr r="0" g="0" b="0"/>
        </a:fillRef>
        <a:effectRef idx="0">
          <a:scrgbClr r="0" g="0" b="0"/>
        </a:effectRef>
        <a:fontRef idx="minor"/>
      </dsp:style>
    </dsp:sp>
    <dsp:sp modelId="{04FD6145-A6F3-4BCA-A60D-11FADA843457}">
      <dsp:nvSpPr>
        <dsp:cNvPr id="0" name=""/>
        <dsp:cNvSpPr/>
      </dsp:nvSpPr>
      <dsp:spPr>
        <a:xfrm>
          <a:off x="814700" y="670534"/>
          <a:ext cx="429120" cy="268200"/>
        </a:xfrm>
        <a:prstGeom prst="roundRect">
          <a:avLst>
            <a:gd name="adj" fmla="val 10000"/>
          </a:avLst>
        </a:prstGeom>
        <a:solidFill>
          <a:srgbClr val="FFFFFF">
            <a:alpha val="90000"/>
            <a:hueOff val="0"/>
            <a:satOff val="0"/>
            <a:lumOff val="0"/>
            <a:alphaOff val="0"/>
          </a:srgbClr>
        </a:solidFill>
        <a:ln w="12700" cap="flat" cmpd="sng" algn="ctr">
          <a:solidFill>
            <a:srgbClr val="00541D">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430" tIns="7620" rIns="11430" bIns="7620" numCol="1" spcCol="1270" anchor="ctr" anchorCtr="0">
          <a:noAutofit/>
        </a:bodyPr>
        <a:lstStyle/>
        <a:p>
          <a:pPr marL="0" lvl="0" indent="0" algn="ctr" defTabSz="266700">
            <a:lnSpc>
              <a:spcPct val="90000"/>
            </a:lnSpc>
            <a:spcBef>
              <a:spcPct val="0"/>
            </a:spcBef>
            <a:spcAft>
              <a:spcPct val="35000"/>
            </a:spcAft>
            <a:buNone/>
          </a:pPr>
          <a:r>
            <a:rPr lang="en-US" sz="600" kern="1200">
              <a:solidFill>
                <a:srgbClr val="424242">
                  <a:hueOff val="0"/>
                  <a:satOff val="0"/>
                  <a:lumOff val="0"/>
                  <a:alphaOff val="0"/>
                </a:srgbClr>
              </a:solidFill>
              <a:latin typeface="Calibri" panose="020F0502020204030204"/>
              <a:ea typeface="+mn-ea"/>
              <a:cs typeface="+mn-cs"/>
            </a:rPr>
            <a:t>Actual Content</a:t>
          </a:r>
          <a:endParaRPr lang="en-IN" sz="600" kern="1200">
            <a:solidFill>
              <a:srgbClr val="424242">
                <a:hueOff val="0"/>
                <a:satOff val="0"/>
                <a:lumOff val="0"/>
                <a:alphaOff val="0"/>
              </a:srgbClr>
            </a:solidFill>
            <a:latin typeface="Calibri" panose="020F0502020204030204"/>
            <a:ea typeface="+mn-ea"/>
            <a:cs typeface="+mn-cs"/>
          </a:endParaRPr>
        </a:p>
      </dsp:txBody>
      <dsp:txXfrm>
        <a:off x="822555" y="678389"/>
        <a:ext cx="413410" cy="252490"/>
      </dsp:txXfrm>
    </dsp:sp>
    <dsp:sp modelId="{2D0FDB88-5E99-461E-9C61-E035AB490FA5}">
      <dsp:nvSpPr>
        <dsp:cNvPr id="0" name=""/>
        <dsp:cNvSpPr/>
      </dsp:nvSpPr>
      <dsp:spPr>
        <a:xfrm>
          <a:off x="715340" y="268233"/>
          <a:ext cx="91440" cy="871651"/>
        </a:xfrm>
        <a:custGeom>
          <a:avLst/>
          <a:gdLst/>
          <a:ahLst/>
          <a:cxnLst/>
          <a:rect l="0" t="0" r="0" b="0"/>
          <a:pathLst>
            <a:path>
              <a:moveTo>
                <a:pt x="45720" y="0"/>
              </a:moveTo>
              <a:lnTo>
                <a:pt x="45720" y="871651"/>
              </a:lnTo>
              <a:lnTo>
                <a:pt x="99360" y="871651"/>
              </a:lnTo>
            </a:path>
          </a:pathLst>
        </a:custGeom>
        <a:noFill/>
        <a:ln w="12700" cap="flat" cmpd="sng" algn="ctr">
          <a:solidFill>
            <a:srgbClr val="00541D">
              <a:shade val="60000"/>
              <a:hueOff val="0"/>
              <a:satOff val="0"/>
              <a:lumOff val="0"/>
              <a:alphaOff val="0"/>
            </a:srgbClr>
          </a:solidFill>
          <a:prstDash val="solid"/>
          <a:miter lim="800000"/>
        </a:ln>
        <a:effectLst/>
      </dsp:spPr>
      <dsp:style>
        <a:lnRef idx="2">
          <a:scrgbClr r="0" g="0" b="0"/>
        </a:lnRef>
        <a:fillRef idx="0">
          <a:scrgbClr r="0" g="0" b="0"/>
        </a:fillRef>
        <a:effectRef idx="0">
          <a:scrgbClr r="0" g="0" b="0"/>
        </a:effectRef>
        <a:fontRef idx="minor"/>
      </dsp:style>
    </dsp:sp>
    <dsp:sp modelId="{47EBC47F-1DF9-4FC7-9CE6-04A1BC06DE15}">
      <dsp:nvSpPr>
        <dsp:cNvPr id="0" name=""/>
        <dsp:cNvSpPr/>
      </dsp:nvSpPr>
      <dsp:spPr>
        <a:xfrm>
          <a:off x="814700" y="1005784"/>
          <a:ext cx="429120" cy="268200"/>
        </a:xfrm>
        <a:prstGeom prst="roundRect">
          <a:avLst>
            <a:gd name="adj" fmla="val 10000"/>
          </a:avLst>
        </a:prstGeom>
        <a:solidFill>
          <a:srgbClr val="FFFFFF">
            <a:alpha val="90000"/>
            <a:hueOff val="0"/>
            <a:satOff val="0"/>
            <a:lumOff val="0"/>
            <a:alphaOff val="0"/>
          </a:srgbClr>
        </a:solidFill>
        <a:ln w="12700" cap="flat" cmpd="sng" algn="ctr">
          <a:solidFill>
            <a:srgbClr val="00541D">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430" tIns="7620" rIns="11430" bIns="7620" numCol="1" spcCol="1270" anchor="ctr" anchorCtr="0">
          <a:noAutofit/>
        </a:bodyPr>
        <a:lstStyle/>
        <a:p>
          <a:pPr marL="0" lvl="0" indent="0" algn="ctr" defTabSz="266700">
            <a:lnSpc>
              <a:spcPct val="90000"/>
            </a:lnSpc>
            <a:spcBef>
              <a:spcPct val="0"/>
            </a:spcBef>
            <a:spcAft>
              <a:spcPct val="35000"/>
            </a:spcAft>
            <a:buNone/>
          </a:pPr>
          <a:r>
            <a:rPr lang="en-US" sz="600" kern="1200">
              <a:solidFill>
                <a:srgbClr val="424242">
                  <a:hueOff val="0"/>
                  <a:satOff val="0"/>
                  <a:lumOff val="0"/>
                  <a:alphaOff val="0"/>
                </a:srgbClr>
              </a:solidFill>
              <a:latin typeface="Calibri" panose="020F0502020204030204"/>
              <a:ea typeface="+mn-ea"/>
              <a:cs typeface="+mn-cs"/>
            </a:rPr>
            <a:t>Summary of Content</a:t>
          </a:r>
          <a:endParaRPr lang="en-IN" sz="600" kern="1200">
            <a:solidFill>
              <a:srgbClr val="424242">
                <a:hueOff val="0"/>
                <a:satOff val="0"/>
                <a:lumOff val="0"/>
                <a:alphaOff val="0"/>
              </a:srgbClr>
            </a:solidFill>
            <a:latin typeface="Calibri" panose="020F0502020204030204"/>
            <a:ea typeface="+mn-ea"/>
            <a:cs typeface="+mn-cs"/>
          </a:endParaRPr>
        </a:p>
      </dsp:txBody>
      <dsp:txXfrm>
        <a:off x="822555" y="1013639"/>
        <a:ext cx="413410" cy="25249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DCB2EF5-9207-463D-9566-9F70D344B3F2}">
      <dsp:nvSpPr>
        <dsp:cNvPr id="0" name=""/>
        <dsp:cNvSpPr/>
      </dsp:nvSpPr>
      <dsp:spPr>
        <a:xfrm>
          <a:off x="332202" y="224715"/>
          <a:ext cx="559816" cy="559816"/>
        </a:xfrm>
        <a:prstGeom prst="ellipse">
          <a:avLst/>
        </a:prstGeom>
        <a:solidFill>
          <a:srgbClr val="286F38">
            <a:alpha val="50000"/>
            <a:hueOff val="0"/>
            <a:satOff val="0"/>
            <a:lumOff val="0"/>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a:solidFill>
                <a:srgbClr val="424242"/>
              </a:solidFill>
              <a:latin typeface="Calibri" panose="020F0502020204030204"/>
              <a:ea typeface="+mn-ea"/>
              <a:cs typeface="+mn-cs"/>
            </a:rPr>
            <a:t> Clustering</a:t>
          </a:r>
          <a:endParaRPr lang="en-IN" sz="700" kern="1200">
            <a:solidFill>
              <a:srgbClr val="424242"/>
            </a:solidFill>
            <a:latin typeface="Calibri" panose="020F0502020204030204"/>
            <a:ea typeface="+mn-ea"/>
            <a:cs typeface="+mn-cs"/>
          </a:endParaRPr>
        </a:p>
      </dsp:txBody>
      <dsp:txXfrm>
        <a:off x="414185" y="306698"/>
        <a:ext cx="395850" cy="395850"/>
      </dsp:txXfrm>
    </dsp:sp>
    <dsp:sp modelId="{E7D7819A-3578-44C5-BD13-4F3FABFECE96}">
      <dsp:nvSpPr>
        <dsp:cNvPr id="0" name=""/>
        <dsp:cNvSpPr/>
      </dsp:nvSpPr>
      <dsp:spPr>
        <a:xfrm>
          <a:off x="472156" y="99"/>
          <a:ext cx="279908" cy="279908"/>
        </a:xfrm>
        <a:prstGeom prst="ellipse">
          <a:avLst/>
        </a:prstGeom>
        <a:solidFill>
          <a:srgbClr val="608E60">
            <a:alpha val="50000"/>
            <a:hueOff val="0"/>
            <a:satOff val="0"/>
            <a:lumOff val="0"/>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a:solidFill>
                <a:srgbClr val="424242"/>
              </a:solidFill>
              <a:latin typeface="Calibri" panose="020F0502020204030204"/>
              <a:ea typeface="+mn-ea"/>
              <a:cs typeface="+mn-cs"/>
            </a:rPr>
            <a:t>C2</a:t>
          </a:r>
          <a:endParaRPr lang="en-IN" sz="700" kern="1200">
            <a:solidFill>
              <a:srgbClr val="424242"/>
            </a:solidFill>
            <a:latin typeface="Calibri" panose="020F0502020204030204"/>
            <a:ea typeface="+mn-ea"/>
            <a:cs typeface="+mn-cs"/>
          </a:endParaRPr>
        </a:p>
      </dsp:txBody>
      <dsp:txXfrm>
        <a:off x="513148" y="41091"/>
        <a:ext cx="197924" cy="197924"/>
      </dsp:txXfrm>
    </dsp:sp>
    <dsp:sp modelId="{77331D6E-C1C8-484B-8355-F1EA56FE6C5E}">
      <dsp:nvSpPr>
        <dsp:cNvPr id="0" name=""/>
        <dsp:cNvSpPr/>
      </dsp:nvSpPr>
      <dsp:spPr>
        <a:xfrm>
          <a:off x="836726" y="364669"/>
          <a:ext cx="279908" cy="279908"/>
        </a:xfrm>
        <a:prstGeom prst="ellipse">
          <a:avLst/>
        </a:prstGeom>
        <a:solidFill>
          <a:srgbClr val="93B190">
            <a:alpha val="50000"/>
            <a:hueOff val="0"/>
            <a:satOff val="0"/>
            <a:lumOff val="0"/>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a:solidFill>
                <a:srgbClr val="424242"/>
              </a:solidFill>
              <a:latin typeface="Calibri" panose="020F0502020204030204"/>
              <a:ea typeface="+mn-ea"/>
              <a:cs typeface="+mn-cs"/>
            </a:rPr>
            <a:t>C3</a:t>
          </a:r>
          <a:endParaRPr lang="en-IN" sz="700" kern="1200">
            <a:solidFill>
              <a:srgbClr val="424242"/>
            </a:solidFill>
            <a:latin typeface="Calibri" panose="020F0502020204030204"/>
            <a:ea typeface="+mn-ea"/>
            <a:cs typeface="+mn-cs"/>
          </a:endParaRPr>
        </a:p>
      </dsp:txBody>
      <dsp:txXfrm>
        <a:off x="877718" y="405661"/>
        <a:ext cx="197924" cy="197924"/>
      </dsp:txXfrm>
    </dsp:sp>
    <dsp:sp modelId="{70366E50-8490-41A2-88D8-24FAE020DDBC}">
      <dsp:nvSpPr>
        <dsp:cNvPr id="0" name=""/>
        <dsp:cNvSpPr/>
      </dsp:nvSpPr>
      <dsp:spPr>
        <a:xfrm>
          <a:off x="472156" y="729238"/>
          <a:ext cx="279908" cy="279908"/>
        </a:xfrm>
        <a:prstGeom prst="ellipse">
          <a:avLst/>
        </a:prstGeom>
        <a:solidFill>
          <a:srgbClr val="C8D7C6">
            <a:alpha val="50000"/>
            <a:hueOff val="0"/>
            <a:satOff val="0"/>
            <a:lumOff val="0"/>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a:solidFill>
                <a:srgbClr val="424242"/>
              </a:solidFill>
              <a:latin typeface="Calibri" panose="020F0502020204030204"/>
              <a:ea typeface="+mn-ea"/>
              <a:cs typeface="+mn-cs"/>
            </a:rPr>
            <a:t>::::::</a:t>
          </a:r>
          <a:endParaRPr lang="en-IN" sz="700" kern="1200">
            <a:solidFill>
              <a:srgbClr val="424242"/>
            </a:solidFill>
            <a:latin typeface="Calibri" panose="020F0502020204030204"/>
            <a:ea typeface="+mn-ea"/>
            <a:cs typeface="+mn-cs"/>
          </a:endParaRPr>
        </a:p>
      </dsp:txBody>
      <dsp:txXfrm>
        <a:off x="513148" y="770230"/>
        <a:ext cx="197924" cy="197924"/>
      </dsp:txXfrm>
    </dsp:sp>
    <dsp:sp modelId="{40B5F1AB-4A56-4FC0-AB74-C61FDC48FE90}">
      <dsp:nvSpPr>
        <dsp:cNvPr id="0" name=""/>
        <dsp:cNvSpPr/>
      </dsp:nvSpPr>
      <dsp:spPr>
        <a:xfrm>
          <a:off x="107587" y="364669"/>
          <a:ext cx="279908" cy="279908"/>
        </a:xfrm>
        <a:prstGeom prst="ellipse">
          <a:avLst/>
        </a:prstGeom>
        <a:solidFill>
          <a:srgbClr val="E9E9EA">
            <a:alpha val="50000"/>
            <a:hueOff val="0"/>
            <a:satOff val="0"/>
            <a:lumOff val="0"/>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a:solidFill>
                <a:srgbClr val="424242"/>
              </a:solidFill>
              <a:latin typeface="Calibri" panose="020F0502020204030204"/>
              <a:ea typeface="+mn-ea"/>
              <a:cs typeface="+mn-cs"/>
            </a:rPr>
            <a:t>C1</a:t>
          </a:r>
          <a:endParaRPr lang="en-IN" sz="700" kern="1200">
            <a:solidFill>
              <a:srgbClr val="424242"/>
            </a:solidFill>
            <a:latin typeface="Calibri" panose="020F0502020204030204"/>
            <a:ea typeface="+mn-ea"/>
            <a:cs typeface="+mn-cs"/>
          </a:endParaRPr>
        </a:p>
      </dsp:txBody>
      <dsp:txXfrm>
        <a:off x="148579" y="405661"/>
        <a:ext cx="197924" cy="19792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CD3B1D3-B14D-4817-9579-15DAB8E9F736}">
      <dsp:nvSpPr>
        <dsp:cNvPr id="0" name=""/>
        <dsp:cNvSpPr/>
      </dsp:nvSpPr>
      <dsp:spPr>
        <a:xfrm>
          <a:off x="707420" y="32"/>
          <a:ext cx="536400" cy="268200"/>
        </a:xfrm>
        <a:prstGeom prst="roundRect">
          <a:avLst>
            <a:gd name="adj" fmla="val 10000"/>
          </a:avLst>
        </a:prstGeom>
        <a:solidFill>
          <a:srgbClr val="00541D">
            <a:hueOff val="0"/>
            <a:satOff val="0"/>
            <a:lumOff val="0"/>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0160" rIns="15240" bIns="10160" numCol="1" spcCol="1270" anchor="ctr" anchorCtr="0">
          <a:noAutofit/>
        </a:bodyPr>
        <a:lstStyle/>
        <a:p>
          <a:pPr marL="0" lvl="0" indent="0" algn="ctr" defTabSz="355600">
            <a:lnSpc>
              <a:spcPct val="90000"/>
            </a:lnSpc>
            <a:spcBef>
              <a:spcPct val="0"/>
            </a:spcBef>
            <a:spcAft>
              <a:spcPct val="35000"/>
            </a:spcAft>
            <a:buNone/>
          </a:pPr>
          <a:r>
            <a:rPr lang="en-US" sz="800" kern="1200">
              <a:solidFill>
                <a:srgbClr val="FFFFFF"/>
              </a:solidFill>
              <a:latin typeface="Calibri" panose="020F0502020204030204"/>
              <a:ea typeface="+mn-ea"/>
              <a:cs typeface="+mn-cs"/>
            </a:rPr>
            <a:t>Clustering based on</a:t>
          </a:r>
          <a:endParaRPr lang="en-IN" sz="800" kern="1200">
            <a:solidFill>
              <a:srgbClr val="FFFFFF"/>
            </a:solidFill>
            <a:latin typeface="Calibri" panose="020F0502020204030204"/>
            <a:ea typeface="+mn-ea"/>
            <a:cs typeface="+mn-cs"/>
          </a:endParaRPr>
        </a:p>
      </dsp:txBody>
      <dsp:txXfrm>
        <a:off x="715275" y="7887"/>
        <a:ext cx="520690" cy="252490"/>
      </dsp:txXfrm>
    </dsp:sp>
    <dsp:sp modelId="{363905C4-17AA-4278-A4DB-BAC0B5797557}">
      <dsp:nvSpPr>
        <dsp:cNvPr id="0" name=""/>
        <dsp:cNvSpPr/>
      </dsp:nvSpPr>
      <dsp:spPr>
        <a:xfrm>
          <a:off x="715340" y="268233"/>
          <a:ext cx="91440" cy="201150"/>
        </a:xfrm>
        <a:custGeom>
          <a:avLst/>
          <a:gdLst/>
          <a:ahLst/>
          <a:cxnLst/>
          <a:rect l="0" t="0" r="0" b="0"/>
          <a:pathLst>
            <a:path>
              <a:moveTo>
                <a:pt x="45720" y="0"/>
              </a:moveTo>
              <a:lnTo>
                <a:pt x="45720" y="201150"/>
              </a:lnTo>
              <a:lnTo>
                <a:pt x="99360" y="201150"/>
              </a:lnTo>
            </a:path>
          </a:pathLst>
        </a:custGeom>
        <a:noFill/>
        <a:ln w="12700" cap="flat" cmpd="sng" algn="ctr">
          <a:solidFill>
            <a:srgbClr val="00541D">
              <a:shade val="60000"/>
              <a:hueOff val="0"/>
              <a:satOff val="0"/>
              <a:lumOff val="0"/>
              <a:alphaOff val="0"/>
            </a:srgbClr>
          </a:solidFill>
          <a:prstDash val="solid"/>
          <a:miter lim="800000"/>
        </a:ln>
        <a:effectLst/>
      </dsp:spPr>
      <dsp:style>
        <a:lnRef idx="2">
          <a:scrgbClr r="0" g="0" b="0"/>
        </a:lnRef>
        <a:fillRef idx="0">
          <a:scrgbClr r="0" g="0" b="0"/>
        </a:fillRef>
        <a:effectRef idx="0">
          <a:scrgbClr r="0" g="0" b="0"/>
        </a:effectRef>
        <a:fontRef idx="minor"/>
      </dsp:style>
    </dsp:sp>
    <dsp:sp modelId="{E6DDEA30-D5DB-44C2-B0F8-973C7AF746F0}">
      <dsp:nvSpPr>
        <dsp:cNvPr id="0" name=""/>
        <dsp:cNvSpPr/>
      </dsp:nvSpPr>
      <dsp:spPr>
        <a:xfrm>
          <a:off x="814700" y="335283"/>
          <a:ext cx="429120" cy="268200"/>
        </a:xfrm>
        <a:prstGeom prst="roundRect">
          <a:avLst>
            <a:gd name="adj" fmla="val 10000"/>
          </a:avLst>
        </a:prstGeom>
        <a:solidFill>
          <a:srgbClr val="FFFFFF">
            <a:alpha val="90000"/>
            <a:hueOff val="0"/>
            <a:satOff val="0"/>
            <a:lumOff val="0"/>
            <a:alphaOff val="0"/>
          </a:srgbClr>
        </a:solidFill>
        <a:ln w="12700" cap="flat" cmpd="sng" algn="ctr">
          <a:solidFill>
            <a:srgbClr val="00541D">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430" tIns="7620" rIns="11430" bIns="7620" numCol="1" spcCol="1270" anchor="ctr" anchorCtr="0">
          <a:noAutofit/>
        </a:bodyPr>
        <a:lstStyle/>
        <a:p>
          <a:pPr marL="0" lvl="0" indent="0" algn="ctr" defTabSz="266700">
            <a:lnSpc>
              <a:spcPct val="90000"/>
            </a:lnSpc>
            <a:spcBef>
              <a:spcPct val="0"/>
            </a:spcBef>
            <a:spcAft>
              <a:spcPct val="35000"/>
            </a:spcAft>
            <a:buNone/>
          </a:pPr>
          <a:r>
            <a:rPr lang="en-US" sz="600" kern="1200">
              <a:solidFill>
                <a:srgbClr val="424242">
                  <a:hueOff val="0"/>
                  <a:satOff val="0"/>
                  <a:lumOff val="0"/>
                  <a:alphaOff val="0"/>
                </a:srgbClr>
              </a:solidFill>
              <a:latin typeface="Calibri" panose="020F0502020204030204"/>
              <a:ea typeface="+mn-ea"/>
              <a:cs typeface="+mn-cs"/>
            </a:rPr>
            <a:t>Short Description</a:t>
          </a:r>
          <a:endParaRPr lang="en-IN" sz="600" kern="1200">
            <a:solidFill>
              <a:srgbClr val="424242">
                <a:hueOff val="0"/>
                <a:satOff val="0"/>
                <a:lumOff val="0"/>
                <a:alphaOff val="0"/>
              </a:srgbClr>
            </a:solidFill>
            <a:latin typeface="Calibri" panose="020F0502020204030204"/>
            <a:ea typeface="+mn-ea"/>
            <a:cs typeface="+mn-cs"/>
          </a:endParaRPr>
        </a:p>
      </dsp:txBody>
      <dsp:txXfrm>
        <a:off x="822555" y="343138"/>
        <a:ext cx="413410" cy="252490"/>
      </dsp:txXfrm>
    </dsp:sp>
    <dsp:sp modelId="{C3142BDE-DCC2-4444-B047-F82CA49EF9AE}">
      <dsp:nvSpPr>
        <dsp:cNvPr id="0" name=""/>
        <dsp:cNvSpPr/>
      </dsp:nvSpPr>
      <dsp:spPr>
        <a:xfrm>
          <a:off x="715340" y="268233"/>
          <a:ext cx="91440" cy="536400"/>
        </a:xfrm>
        <a:custGeom>
          <a:avLst/>
          <a:gdLst/>
          <a:ahLst/>
          <a:cxnLst/>
          <a:rect l="0" t="0" r="0" b="0"/>
          <a:pathLst>
            <a:path>
              <a:moveTo>
                <a:pt x="45720" y="0"/>
              </a:moveTo>
              <a:lnTo>
                <a:pt x="45720" y="536400"/>
              </a:lnTo>
              <a:lnTo>
                <a:pt x="99360" y="536400"/>
              </a:lnTo>
            </a:path>
          </a:pathLst>
        </a:custGeom>
        <a:noFill/>
        <a:ln w="12700" cap="flat" cmpd="sng" algn="ctr">
          <a:solidFill>
            <a:srgbClr val="00541D">
              <a:shade val="60000"/>
              <a:hueOff val="0"/>
              <a:satOff val="0"/>
              <a:lumOff val="0"/>
              <a:alphaOff val="0"/>
            </a:srgbClr>
          </a:solidFill>
          <a:prstDash val="solid"/>
          <a:miter lim="800000"/>
        </a:ln>
        <a:effectLst/>
      </dsp:spPr>
      <dsp:style>
        <a:lnRef idx="2">
          <a:scrgbClr r="0" g="0" b="0"/>
        </a:lnRef>
        <a:fillRef idx="0">
          <a:scrgbClr r="0" g="0" b="0"/>
        </a:fillRef>
        <a:effectRef idx="0">
          <a:scrgbClr r="0" g="0" b="0"/>
        </a:effectRef>
        <a:fontRef idx="minor"/>
      </dsp:style>
    </dsp:sp>
    <dsp:sp modelId="{04FD6145-A6F3-4BCA-A60D-11FADA843457}">
      <dsp:nvSpPr>
        <dsp:cNvPr id="0" name=""/>
        <dsp:cNvSpPr/>
      </dsp:nvSpPr>
      <dsp:spPr>
        <a:xfrm>
          <a:off x="814700" y="670534"/>
          <a:ext cx="429120" cy="268200"/>
        </a:xfrm>
        <a:prstGeom prst="roundRect">
          <a:avLst>
            <a:gd name="adj" fmla="val 10000"/>
          </a:avLst>
        </a:prstGeom>
        <a:solidFill>
          <a:srgbClr val="FFFFFF">
            <a:alpha val="90000"/>
            <a:hueOff val="0"/>
            <a:satOff val="0"/>
            <a:lumOff val="0"/>
            <a:alphaOff val="0"/>
          </a:srgbClr>
        </a:solidFill>
        <a:ln w="12700" cap="flat" cmpd="sng" algn="ctr">
          <a:solidFill>
            <a:srgbClr val="00541D">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430" tIns="7620" rIns="11430" bIns="7620" numCol="1" spcCol="1270" anchor="ctr" anchorCtr="0">
          <a:noAutofit/>
        </a:bodyPr>
        <a:lstStyle/>
        <a:p>
          <a:pPr marL="0" lvl="0" indent="0" algn="ctr" defTabSz="266700">
            <a:lnSpc>
              <a:spcPct val="90000"/>
            </a:lnSpc>
            <a:spcBef>
              <a:spcPct val="0"/>
            </a:spcBef>
            <a:spcAft>
              <a:spcPct val="35000"/>
            </a:spcAft>
            <a:buNone/>
          </a:pPr>
          <a:r>
            <a:rPr lang="en-US" sz="600" kern="1200">
              <a:solidFill>
                <a:srgbClr val="424242">
                  <a:hueOff val="0"/>
                  <a:satOff val="0"/>
                  <a:lumOff val="0"/>
                  <a:alphaOff val="0"/>
                </a:srgbClr>
              </a:solidFill>
              <a:latin typeface="Calibri" panose="020F0502020204030204"/>
              <a:ea typeface="+mn-ea"/>
              <a:cs typeface="+mn-cs"/>
            </a:rPr>
            <a:t>Actual Content</a:t>
          </a:r>
          <a:endParaRPr lang="en-IN" sz="600" kern="1200">
            <a:solidFill>
              <a:srgbClr val="424242">
                <a:hueOff val="0"/>
                <a:satOff val="0"/>
                <a:lumOff val="0"/>
                <a:alphaOff val="0"/>
              </a:srgbClr>
            </a:solidFill>
            <a:latin typeface="Calibri" panose="020F0502020204030204"/>
            <a:ea typeface="+mn-ea"/>
            <a:cs typeface="+mn-cs"/>
          </a:endParaRPr>
        </a:p>
      </dsp:txBody>
      <dsp:txXfrm>
        <a:off x="822555" y="678389"/>
        <a:ext cx="413410" cy="252490"/>
      </dsp:txXfrm>
    </dsp:sp>
    <dsp:sp modelId="{2D0FDB88-5E99-461E-9C61-E035AB490FA5}">
      <dsp:nvSpPr>
        <dsp:cNvPr id="0" name=""/>
        <dsp:cNvSpPr/>
      </dsp:nvSpPr>
      <dsp:spPr>
        <a:xfrm>
          <a:off x="715340" y="268233"/>
          <a:ext cx="91440" cy="871651"/>
        </a:xfrm>
        <a:custGeom>
          <a:avLst/>
          <a:gdLst/>
          <a:ahLst/>
          <a:cxnLst/>
          <a:rect l="0" t="0" r="0" b="0"/>
          <a:pathLst>
            <a:path>
              <a:moveTo>
                <a:pt x="45720" y="0"/>
              </a:moveTo>
              <a:lnTo>
                <a:pt x="45720" y="871651"/>
              </a:lnTo>
              <a:lnTo>
                <a:pt x="99360" y="871651"/>
              </a:lnTo>
            </a:path>
          </a:pathLst>
        </a:custGeom>
        <a:noFill/>
        <a:ln w="12700" cap="flat" cmpd="sng" algn="ctr">
          <a:solidFill>
            <a:srgbClr val="00541D">
              <a:shade val="60000"/>
              <a:hueOff val="0"/>
              <a:satOff val="0"/>
              <a:lumOff val="0"/>
              <a:alphaOff val="0"/>
            </a:srgbClr>
          </a:solidFill>
          <a:prstDash val="solid"/>
          <a:miter lim="800000"/>
        </a:ln>
        <a:effectLst/>
      </dsp:spPr>
      <dsp:style>
        <a:lnRef idx="2">
          <a:scrgbClr r="0" g="0" b="0"/>
        </a:lnRef>
        <a:fillRef idx="0">
          <a:scrgbClr r="0" g="0" b="0"/>
        </a:fillRef>
        <a:effectRef idx="0">
          <a:scrgbClr r="0" g="0" b="0"/>
        </a:effectRef>
        <a:fontRef idx="minor"/>
      </dsp:style>
    </dsp:sp>
    <dsp:sp modelId="{47EBC47F-1DF9-4FC7-9CE6-04A1BC06DE15}">
      <dsp:nvSpPr>
        <dsp:cNvPr id="0" name=""/>
        <dsp:cNvSpPr/>
      </dsp:nvSpPr>
      <dsp:spPr>
        <a:xfrm>
          <a:off x="814700" y="1005784"/>
          <a:ext cx="429120" cy="268200"/>
        </a:xfrm>
        <a:prstGeom prst="roundRect">
          <a:avLst>
            <a:gd name="adj" fmla="val 10000"/>
          </a:avLst>
        </a:prstGeom>
        <a:solidFill>
          <a:srgbClr val="FFFFFF">
            <a:alpha val="90000"/>
            <a:hueOff val="0"/>
            <a:satOff val="0"/>
            <a:lumOff val="0"/>
            <a:alphaOff val="0"/>
          </a:srgbClr>
        </a:solidFill>
        <a:ln w="12700" cap="flat" cmpd="sng" algn="ctr">
          <a:solidFill>
            <a:srgbClr val="00541D">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430" tIns="7620" rIns="11430" bIns="7620" numCol="1" spcCol="1270" anchor="ctr" anchorCtr="0">
          <a:noAutofit/>
        </a:bodyPr>
        <a:lstStyle/>
        <a:p>
          <a:pPr marL="0" lvl="0" indent="0" algn="ctr" defTabSz="266700">
            <a:lnSpc>
              <a:spcPct val="90000"/>
            </a:lnSpc>
            <a:spcBef>
              <a:spcPct val="0"/>
            </a:spcBef>
            <a:spcAft>
              <a:spcPct val="35000"/>
            </a:spcAft>
            <a:buNone/>
          </a:pPr>
          <a:r>
            <a:rPr lang="en-US" sz="600" kern="1200">
              <a:solidFill>
                <a:srgbClr val="424242">
                  <a:hueOff val="0"/>
                  <a:satOff val="0"/>
                  <a:lumOff val="0"/>
                  <a:alphaOff val="0"/>
                </a:srgbClr>
              </a:solidFill>
              <a:latin typeface="Calibri" panose="020F0502020204030204"/>
              <a:ea typeface="+mn-ea"/>
              <a:cs typeface="+mn-cs"/>
            </a:rPr>
            <a:t>Summary of Content</a:t>
          </a:r>
          <a:endParaRPr lang="en-IN" sz="600" kern="1200">
            <a:solidFill>
              <a:srgbClr val="424242">
                <a:hueOff val="0"/>
                <a:satOff val="0"/>
                <a:lumOff val="0"/>
                <a:alphaOff val="0"/>
              </a:srgbClr>
            </a:solidFill>
            <a:latin typeface="Calibri" panose="020F0502020204030204"/>
            <a:ea typeface="+mn-ea"/>
            <a:cs typeface="+mn-cs"/>
          </a:endParaRPr>
        </a:p>
      </dsp:txBody>
      <dsp:txXfrm>
        <a:off x="822555" y="1013639"/>
        <a:ext cx="413410" cy="25249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DCB2EF5-9207-463D-9566-9F70D344B3F2}">
      <dsp:nvSpPr>
        <dsp:cNvPr id="0" name=""/>
        <dsp:cNvSpPr/>
      </dsp:nvSpPr>
      <dsp:spPr>
        <a:xfrm>
          <a:off x="401971" y="271909"/>
          <a:ext cx="677388" cy="677388"/>
        </a:xfrm>
        <a:prstGeom prst="ellipse">
          <a:avLst/>
        </a:prstGeom>
        <a:solidFill>
          <a:schemeClr val="accent2">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n-US" sz="800" kern="1200"/>
            <a:t> Clustering</a:t>
          </a:r>
          <a:endParaRPr lang="en-IN" sz="800" kern="1200"/>
        </a:p>
      </dsp:txBody>
      <dsp:txXfrm>
        <a:off x="501172" y="371110"/>
        <a:ext cx="478986" cy="478986"/>
      </dsp:txXfrm>
    </dsp:sp>
    <dsp:sp modelId="{E7D7819A-3578-44C5-BD13-4F3FABFECE96}">
      <dsp:nvSpPr>
        <dsp:cNvPr id="0" name=""/>
        <dsp:cNvSpPr/>
      </dsp:nvSpPr>
      <dsp:spPr>
        <a:xfrm>
          <a:off x="571318" y="120"/>
          <a:ext cx="338694" cy="338694"/>
        </a:xfrm>
        <a:prstGeom prst="ellipse">
          <a:avLst/>
        </a:prstGeom>
        <a:solidFill>
          <a:schemeClr val="accent3">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n-US" sz="800" kern="1200"/>
            <a:t>C2</a:t>
          </a:r>
          <a:endParaRPr lang="en-IN" sz="800" kern="1200"/>
        </a:p>
      </dsp:txBody>
      <dsp:txXfrm>
        <a:off x="620919" y="49721"/>
        <a:ext cx="239492" cy="239492"/>
      </dsp:txXfrm>
    </dsp:sp>
    <dsp:sp modelId="{77331D6E-C1C8-484B-8355-F1EA56FE6C5E}">
      <dsp:nvSpPr>
        <dsp:cNvPr id="0" name=""/>
        <dsp:cNvSpPr/>
      </dsp:nvSpPr>
      <dsp:spPr>
        <a:xfrm>
          <a:off x="1012454" y="441256"/>
          <a:ext cx="338694" cy="338694"/>
        </a:xfrm>
        <a:prstGeom prst="ellipse">
          <a:avLst/>
        </a:prstGeom>
        <a:solidFill>
          <a:schemeClr val="accent4">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n-US" sz="800" kern="1200"/>
            <a:t>C3</a:t>
          </a:r>
          <a:endParaRPr lang="en-IN" sz="800" kern="1200"/>
        </a:p>
      </dsp:txBody>
      <dsp:txXfrm>
        <a:off x="1062055" y="490857"/>
        <a:ext cx="239492" cy="239492"/>
      </dsp:txXfrm>
    </dsp:sp>
    <dsp:sp modelId="{70366E50-8490-41A2-88D8-24FAE020DDBC}">
      <dsp:nvSpPr>
        <dsp:cNvPr id="0" name=""/>
        <dsp:cNvSpPr/>
      </dsp:nvSpPr>
      <dsp:spPr>
        <a:xfrm>
          <a:off x="571318" y="882392"/>
          <a:ext cx="338694" cy="338694"/>
        </a:xfrm>
        <a:prstGeom prst="ellipse">
          <a:avLst/>
        </a:prstGeom>
        <a:solidFill>
          <a:schemeClr val="accent5">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n-US" sz="800" kern="1200"/>
            <a:t>::::::</a:t>
          </a:r>
          <a:endParaRPr lang="en-IN" sz="800" kern="1200"/>
        </a:p>
      </dsp:txBody>
      <dsp:txXfrm>
        <a:off x="620919" y="931993"/>
        <a:ext cx="239492" cy="239492"/>
      </dsp:txXfrm>
    </dsp:sp>
    <dsp:sp modelId="{40B5F1AB-4A56-4FC0-AB74-C61FDC48FE90}">
      <dsp:nvSpPr>
        <dsp:cNvPr id="0" name=""/>
        <dsp:cNvSpPr/>
      </dsp:nvSpPr>
      <dsp:spPr>
        <a:xfrm>
          <a:off x="130182" y="441256"/>
          <a:ext cx="338694" cy="338694"/>
        </a:xfrm>
        <a:prstGeom prst="ellipse">
          <a:avLst/>
        </a:prstGeom>
        <a:solidFill>
          <a:schemeClr val="accent6">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n-US" sz="800" kern="1200"/>
            <a:t>C1</a:t>
          </a:r>
          <a:endParaRPr lang="en-IN" sz="800" kern="1200"/>
        </a:p>
      </dsp:txBody>
      <dsp:txXfrm>
        <a:off x="179783" y="490857"/>
        <a:ext cx="239492" cy="23949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CD3B1D3-B14D-4817-9579-15DAB8E9F736}">
      <dsp:nvSpPr>
        <dsp:cNvPr id="0" name=""/>
        <dsp:cNvSpPr/>
      </dsp:nvSpPr>
      <dsp:spPr>
        <a:xfrm>
          <a:off x="855991" y="39"/>
          <a:ext cx="649055" cy="32452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2700" rIns="19050" bIns="12700" numCol="1" spcCol="1270" anchor="ctr" anchorCtr="0">
          <a:noAutofit/>
        </a:bodyPr>
        <a:lstStyle/>
        <a:p>
          <a:pPr marL="0" lvl="0" indent="0" algn="ctr" defTabSz="444500">
            <a:lnSpc>
              <a:spcPct val="90000"/>
            </a:lnSpc>
            <a:spcBef>
              <a:spcPct val="0"/>
            </a:spcBef>
            <a:spcAft>
              <a:spcPct val="35000"/>
            </a:spcAft>
            <a:buNone/>
          </a:pPr>
          <a:r>
            <a:rPr lang="en-US" sz="1000" kern="1200"/>
            <a:t>Clustering based on</a:t>
          </a:r>
          <a:endParaRPr lang="en-IN" sz="1000" kern="1200"/>
        </a:p>
      </dsp:txBody>
      <dsp:txXfrm>
        <a:off x="865496" y="9544"/>
        <a:ext cx="630045" cy="305517"/>
      </dsp:txXfrm>
    </dsp:sp>
    <dsp:sp modelId="{363905C4-17AA-4278-A4DB-BAC0B5797557}">
      <dsp:nvSpPr>
        <dsp:cNvPr id="0" name=""/>
        <dsp:cNvSpPr/>
      </dsp:nvSpPr>
      <dsp:spPr>
        <a:xfrm>
          <a:off x="875177" y="324567"/>
          <a:ext cx="91440" cy="243395"/>
        </a:xfrm>
        <a:custGeom>
          <a:avLst/>
          <a:gdLst/>
          <a:ahLst/>
          <a:cxnLst/>
          <a:rect l="0" t="0" r="0" b="0"/>
          <a:pathLst>
            <a:path>
              <a:moveTo>
                <a:pt x="45720" y="0"/>
              </a:moveTo>
              <a:lnTo>
                <a:pt x="45720" y="243395"/>
              </a:lnTo>
              <a:lnTo>
                <a:pt x="110625" y="24339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6DDEA30-D5DB-44C2-B0F8-973C7AF746F0}">
      <dsp:nvSpPr>
        <dsp:cNvPr id="0" name=""/>
        <dsp:cNvSpPr/>
      </dsp:nvSpPr>
      <dsp:spPr>
        <a:xfrm>
          <a:off x="985802" y="405698"/>
          <a:ext cx="519244" cy="32452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335" tIns="8890" rIns="13335" bIns="8890" numCol="1" spcCol="1270" anchor="ctr" anchorCtr="0">
          <a:noAutofit/>
        </a:bodyPr>
        <a:lstStyle/>
        <a:p>
          <a:pPr marL="0" lvl="0" indent="0" algn="ctr" defTabSz="311150">
            <a:lnSpc>
              <a:spcPct val="90000"/>
            </a:lnSpc>
            <a:spcBef>
              <a:spcPct val="0"/>
            </a:spcBef>
            <a:spcAft>
              <a:spcPct val="35000"/>
            </a:spcAft>
            <a:buNone/>
          </a:pPr>
          <a:r>
            <a:rPr lang="en-US" sz="700" kern="1200"/>
            <a:t>Short Description</a:t>
          </a:r>
          <a:endParaRPr lang="en-IN" sz="700" kern="1200"/>
        </a:p>
      </dsp:txBody>
      <dsp:txXfrm>
        <a:off x="995307" y="415203"/>
        <a:ext cx="500234" cy="305517"/>
      </dsp:txXfrm>
    </dsp:sp>
    <dsp:sp modelId="{C3142BDE-DCC2-4444-B047-F82CA49EF9AE}">
      <dsp:nvSpPr>
        <dsp:cNvPr id="0" name=""/>
        <dsp:cNvSpPr/>
      </dsp:nvSpPr>
      <dsp:spPr>
        <a:xfrm>
          <a:off x="875177" y="324567"/>
          <a:ext cx="91440" cy="649055"/>
        </a:xfrm>
        <a:custGeom>
          <a:avLst/>
          <a:gdLst/>
          <a:ahLst/>
          <a:cxnLst/>
          <a:rect l="0" t="0" r="0" b="0"/>
          <a:pathLst>
            <a:path>
              <a:moveTo>
                <a:pt x="45720" y="0"/>
              </a:moveTo>
              <a:lnTo>
                <a:pt x="45720" y="649055"/>
              </a:lnTo>
              <a:lnTo>
                <a:pt x="110625" y="64905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4FD6145-A6F3-4BCA-A60D-11FADA843457}">
      <dsp:nvSpPr>
        <dsp:cNvPr id="0" name=""/>
        <dsp:cNvSpPr/>
      </dsp:nvSpPr>
      <dsp:spPr>
        <a:xfrm>
          <a:off x="985802" y="811358"/>
          <a:ext cx="519244" cy="32452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335" tIns="8890" rIns="13335" bIns="8890" numCol="1" spcCol="1270" anchor="ctr" anchorCtr="0">
          <a:noAutofit/>
        </a:bodyPr>
        <a:lstStyle/>
        <a:p>
          <a:pPr marL="0" lvl="0" indent="0" algn="ctr" defTabSz="311150">
            <a:lnSpc>
              <a:spcPct val="90000"/>
            </a:lnSpc>
            <a:spcBef>
              <a:spcPct val="0"/>
            </a:spcBef>
            <a:spcAft>
              <a:spcPct val="35000"/>
            </a:spcAft>
            <a:buNone/>
          </a:pPr>
          <a:r>
            <a:rPr lang="en-US" sz="700" kern="1200"/>
            <a:t>Actual Content</a:t>
          </a:r>
          <a:endParaRPr lang="en-IN" sz="700" kern="1200"/>
        </a:p>
      </dsp:txBody>
      <dsp:txXfrm>
        <a:off x="995307" y="820863"/>
        <a:ext cx="500234" cy="305517"/>
      </dsp:txXfrm>
    </dsp:sp>
    <dsp:sp modelId="{2D0FDB88-5E99-461E-9C61-E035AB490FA5}">
      <dsp:nvSpPr>
        <dsp:cNvPr id="0" name=""/>
        <dsp:cNvSpPr/>
      </dsp:nvSpPr>
      <dsp:spPr>
        <a:xfrm>
          <a:off x="875177" y="324567"/>
          <a:ext cx="91440" cy="1054714"/>
        </a:xfrm>
        <a:custGeom>
          <a:avLst/>
          <a:gdLst/>
          <a:ahLst/>
          <a:cxnLst/>
          <a:rect l="0" t="0" r="0" b="0"/>
          <a:pathLst>
            <a:path>
              <a:moveTo>
                <a:pt x="45720" y="0"/>
              </a:moveTo>
              <a:lnTo>
                <a:pt x="45720" y="1054714"/>
              </a:lnTo>
              <a:lnTo>
                <a:pt x="110625" y="105471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7EBC47F-1DF9-4FC7-9CE6-04A1BC06DE15}">
      <dsp:nvSpPr>
        <dsp:cNvPr id="0" name=""/>
        <dsp:cNvSpPr/>
      </dsp:nvSpPr>
      <dsp:spPr>
        <a:xfrm>
          <a:off x="985802" y="1217017"/>
          <a:ext cx="519244" cy="32452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335" tIns="8890" rIns="13335" bIns="8890" numCol="1" spcCol="1270" anchor="ctr" anchorCtr="0">
          <a:noAutofit/>
        </a:bodyPr>
        <a:lstStyle/>
        <a:p>
          <a:pPr marL="0" lvl="0" indent="0" algn="ctr" defTabSz="311150">
            <a:lnSpc>
              <a:spcPct val="90000"/>
            </a:lnSpc>
            <a:spcBef>
              <a:spcPct val="0"/>
            </a:spcBef>
            <a:spcAft>
              <a:spcPct val="35000"/>
            </a:spcAft>
            <a:buNone/>
          </a:pPr>
          <a:r>
            <a:rPr lang="en-US" sz="700" kern="1200"/>
            <a:t>Summary of Content</a:t>
          </a:r>
          <a:endParaRPr lang="en-IN" sz="700" kern="1200"/>
        </a:p>
      </dsp:txBody>
      <dsp:txXfrm>
        <a:off x="995307" y="1226522"/>
        <a:ext cx="500234" cy="305517"/>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DCB2EF5-9207-463D-9566-9F70D344B3F2}">
      <dsp:nvSpPr>
        <dsp:cNvPr id="0" name=""/>
        <dsp:cNvSpPr/>
      </dsp:nvSpPr>
      <dsp:spPr>
        <a:xfrm>
          <a:off x="363335" y="199721"/>
          <a:ext cx="497551" cy="497551"/>
        </a:xfrm>
        <a:prstGeom prst="ellipse">
          <a:avLst/>
        </a:prstGeom>
        <a:solidFill>
          <a:schemeClr val="accent2">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a:t> Clustering</a:t>
          </a:r>
          <a:endParaRPr lang="en-IN" sz="600" kern="1200"/>
        </a:p>
      </dsp:txBody>
      <dsp:txXfrm>
        <a:off x="436200" y="272586"/>
        <a:ext cx="351821" cy="351821"/>
      </dsp:txXfrm>
    </dsp:sp>
    <dsp:sp modelId="{E7D7819A-3578-44C5-BD13-4F3FABFECE96}">
      <dsp:nvSpPr>
        <dsp:cNvPr id="0" name=""/>
        <dsp:cNvSpPr/>
      </dsp:nvSpPr>
      <dsp:spPr>
        <a:xfrm>
          <a:off x="487723" y="88"/>
          <a:ext cx="248775" cy="248775"/>
        </a:xfrm>
        <a:prstGeom prst="ellipse">
          <a:avLst/>
        </a:prstGeom>
        <a:solidFill>
          <a:schemeClr val="accent3">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a:t>C2</a:t>
          </a:r>
          <a:endParaRPr lang="en-IN" sz="600" kern="1200"/>
        </a:p>
      </dsp:txBody>
      <dsp:txXfrm>
        <a:off x="524155" y="36520"/>
        <a:ext cx="175911" cy="175911"/>
      </dsp:txXfrm>
    </dsp:sp>
    <dsp:sp modelId="{77331D6E-C1C8-484B-8355-F1EA56FE6C5E}">
      <dsp:nvSpPr>
        <dsp:cNvPr id="0" name=""/>
        <dsp:cNvSpPr/>
      </dsp:nvSpPr>
      <dsp:spPr>
        <a:xfrm>
          <a:off x="811743" y="324109"/>
          <a:ext cx="248775" cy="248775"/>
        </a:xfrm>
        <a:prstGeom prst="ellipse">
          <a:avLst/>
        </a:prstGeom>
        <a:solidFill>
          <a:schemeClr val="accent4">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a:t>C3</a:t>
          </a:r>
          <a:endParaRPr lang="en-IN" sz="600" kern="1200"/>
        </a:p>
      </dsp:txBody>
      <dsp:txXfrm>
        <a:off x="848175" y="360541"/>
        <a:ext cx="175911" cy="175911"/>
      </dsp:txXfrm>
    </dsp:sp>
    <dsp:sp modelId="{70366E50-8490-41A2-88D8-24FAE020DDBC}">
      <dsp:nvSpPr>
        <dsp:cNvPr id="0" name=""/>
        <dsp:cNvSpPr/>
      </dsp:nvSpPr>
      <dsp:spPr>
        <a:xfrm>
          <a:off x="487723" y="648130"/>
          <a:ext cx="248775" cy="248775"/>
        </a:xfrm>
        <a:prstGeom prst="ellipse">
          <a:avLst/>
        </a:prstGeom>
        <a:solidFill>
          <a:schemeClr val="accent5">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a:t>::::::</a:t>
          </a:r>
          <a:endParaRPr lang="en-IN" sz="600" kern="1200"/>
        </a:p>
      </dsp:txBody>
      <dsp:txXfrm>
        <a:off x="524155" y="684562"/>
        <a:ext cx="175911" cy="175911"/>
      </dsp:txXfrm>
    </dsp:sp>
    <dsp:sp modelId="{40B5F1AB-4A56-4FC0-AB74-C61FDC48FE90}">
      <dsp:nvSpPr>
        <dsp:cNvPr id="0" name=""/>
        <dsp:cNvSpPr/>
      </dsp:nvSpPr>
      <dsp:spPr>
        <a:xfrm>
          <a:off x="163702" y="324109"/>
          <a:ext cx="248775" cy="248775"/>
        </a:xfrm>
        <a:prstGeom prst="ellipse">
          <a:avLst/>
        </a:prstGeom>
        <a:solidFill>
          <a:schemeClr val="accent6">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a:t>C1</a:t>
          </a:r>
          <a:endParaRPr lang="en-IN" sz="600" kern="1200"/>
        </a:p>
      </dsp:txBody>
      <dsp:txXfrm>
        <a:off x="200134" y="360541"/>
        <a:ext cx="175911" cy="175911"/>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CD3B1D3-B14D-4817-9579-15DAB8E9F736}">
      <dsp:nvSpPr>
        <dsp:cNvPr id="0" name=""/>
        <dsp:cNvSpPr/>
      </dsp:nvSpPr>
      <dsp:spPr>
        <a:xfrm>
          <a:off x="737432" y="460"/>
          <a:ext cx="476377" cy="23818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8890" rIns="13335" bIns="8890" numCol="1" spcCol="1270" anchor="ctr" anchorCtr="0">
          <a:noAutofit/>
        </a:bodyPr>
        <a:lstStyle/>
        <a:p>
          <a:pPr marL="0" lvl="0" indent="0" algn="ctr" defTabSz="311150">
            <a:lnSpc>
              <a:spcPct val="90000"/>
            </a:lnSpc>
            <a:spcBef>
              <a:spcPct val="0"/>
            </a:spcBef>
            <a:spcAft>
              <a:spcPct val="35000"/>
            </a:spcAft>
            <a:buNone/>
          </a:pPr>
          <a:r>
            <a:rPr lang="en-US" sz="700" kern="1200"/>
            <a:t>Clustering based on</a:t>
          </a:r>
          <a:endParaRPr lang="en-IN" sz="700" kern="1200"/>
        </a:p>
      </dsp:txBody>
      <dsp:txXfrm>
        <a:off x="744408" y="7436"/>
        <a:ext cx="462425" cy="224236"/>
      </dsp:txXfrm>
    </dsp:sp>
    <dsp:sp modelId="{363905C4-17AA-4278-A4DB-BAC0B5797557}">
      <dsp:nvSpPr>
        <dsp:cNvPr id="0" name=""/>
        <dsp:cNvSpPr/>
      </dsp:nvSpPr>
      <dsp:spPr>
        <a:xfrm>
          <a:off x="739350" y="238649"/>
          <a:ext cx="91440" cy="178641"/>
        </a:xfrm>
        <a:custGeom>
          <a:avLst/>
          <a:gdLst/>
          <a:ahLst/>
          <a:cxnLst/>
          <a:rect l="0" t="0" r="0" b="0"/>
          <a:pathLst>
            <a:path>
              <a:moveTo>
                <a:pt x="45720" y="0"/>
              </a:moveTo>
              <a:lnTo>
                <a:pt x="45720" y="178641"/>
              </a:lnTo>
              <a:lnTo>
                <a:pt x="93357" y="17864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6DDEA30-D5DB-44C2-B0F8-973C7AF746F0}">
      <dsp:nvSpPr>
        <dsp:cNvPr id="0" name=""/>
        <dsp:cNvSpPr/>
      </dsp:nvSpPr>
      <dsp:spPr>
        <a:xfrm>
          <a:off x="832707" y="298196"/>
          <a:ext cx="381101" cy="23818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525" tIns="6350" rIns="9525" bIns="6350" numCol="1" spcCol="1270" anchor="ctr" anchorCtr="0">
          <a:noAutofit/>
        </a:bodyPr>
        <a:lstStyle/>
        <a:p>
          <a:pPr marL="0" lvl="0" indent="0" algn="ctr" defTabSz="222250">
            <a:lnSpc>
              <a:spcPct val="90000"/>
            </a:lnSpc>
            <a:spcBef>
              <a:spcPct val="0"/>
            </a:spcBef>
            <a:spcAft>
              <a:spcPct val="35000"/>
            </a:spcAft>
            <a:buNone/>
          </a:pPr>
          <a:r>
            <a:rPr lang="en-US" sz="500" kern="1200"/>
            <a:t>Short Description</a:t>
          </a:r>
          <a:endParaRPr lang="en-IN" sz="500" kern="1200"/>
        </a:p>
      </dsp:txBody>
      <dsp:txXfrm>
        <a:off x="839683" y="305172"/>
        <a:ext cx="367149" cy="224236"/>
      </dsp:txXfrm>
    </dsp:sp>
    <dsp:sp modelId="{C3142BDE-DCC2-4444-B047-F82CA49EF9AE}">
      <dsp:nvSpPr>
        <dsp:cNvPr id="0" name=""/>
        <dsp:cNvSpPr/>
      </dsp:nvSpPr>
      <dsp:spPr>
        <a:xfrm>
          <a:off x="739350" y="238649"/>
          <a:ext cx="91440" cy="476377"/>
        </a:xfrm>
        <a:custGeom>
          <a:avLst/>
          <a:gdLst/>
          <a:ahLst/>
          <a:cxnLst/>
          <a:rect l="0" t="0" r="0" b="0"/>
          <a:pathLst>
            <a:path>
              <a:moveTo>
                <a:pt x="45720" y="0"/>
              </a:moveTo>
              <a:lnTo>
                <a:pt x="45720" y="476377"/>
              </a:lnTo>
              <a:lnTo>
                <a:pt x="93357" y="476377"/>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4FD6145-A6F3-4BCA-A60D-11FADA843457}">
      <dsp:nvSpPr>
        <dsp:cNvPr id="0" name=""/>
        <dsp:cNvSpPr/>
      </dsp:nvSpPr>
      <dsp:spPr>
        <a:xfrm>
          <a:off x="832707" y="595932"/>
          <a:ext cx="381101" cy="23818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525" tIns="6350" rIns="9525" bIns="6350" numCol="1" spcCol="1270" anchor="ctr" anchorCtr="0">
          <a:noAutofit/>
        </a:bodyPr>
        <a:lstStyle/>
        <a:p>
          <a:pPr marL="0" lvl="0" indent="0" algn="ctr" defTabSz="222250">
            <a:lnSpc>
              <a:spcPct val="90000"/>
            </a:lnSpc>
            <a:spcBef>
              <a:spcPct val="0"/>
            </a:spcBef>
            <a:spcAft>
              <a:spcPct val="35000"/>
            </a:spcAft>
            <a:buNone/>
          </a:pPr>
          <a:r>
            <a:rPr lang="en-US" sz="500" kern="1200"/>
            <a:t>Actual Content</a:t>
          </a:r>
          <a:endParaRPr lang="en-IN" sz="500" kern="1200"/>
        </a:p>
      </dsp:txBody>
      <dsp:txXfrm>
        <a:off x="839683" y="602908"/>
        <a:ext cx="367149" cy="224236"/>
      </dsp:txXfrm>
    </dsp:sp>
    <dsp:sp modelId="{2D0FDB88-5E99-461E-9C61-E035AB490FA5}">
      <dsp:nvSpPr>
        <dsp:cNvPr id="0" name=""/>
        <dsp:cNvSpPr/>
      </dsp:nvSpPr>
      <dsp:spPr>
        <a:xfrm>
          <a:off x="739350" y="238649"/>
          <a:ext cx="91440" cy="774113"/>
        </a:xfrm>
        <a:custGeom>
          <a:avLst/>
          <a:gdLst/>
          <a:ahLst/>
          <a:cxnLst/>
          <a:rect l="0" t="0" r="0" b="0"/>
          <a:pathLst>
            <a:path>
              <a:moveTo>
                <a:pt x="45720" y="0"/>
              </a:moveTo>
              <a:lnTo>
                <a:pt x="45720" y="774113"/>
              </a:lnTo>
              <a:lnTo>
                <a:pt x="93357" y="77411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7EBC47F-1DF9-4FC7-9CE6-04A1BC06DE15}">
      <dsp:nvSpPr>
        <dsp:cNvPr id="0" name=""/>
        <dsp:cNvSpPr/>
      </dsp:nvSpPr>
      <dsp:spPr>
        <a:xfrm>
          <a:off x="832707" y="893667"/>
          <a:ext cx="381101" cy="23818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525" tIns="6350" rIns="9525" bIns="6350" numCol="1" spcCol="1270" anchor="ctr" anchorCtr="0">
          <a:noAutofit/>
        </a:bodyPr>
        <a:lstStyle/>
        <a:p>
          <a:pPr marL="0" lvl="0" indent="0" algn="ctr" defTabSz="222250">
            <a:lnSpc>
              <a:spcPct val="90000"/>
            </a:lnSpc>
            <a:spcBef>
              <a:spcPct val="0"/>
            </a:spcBef>
            <a:spcAft>
              <a:spcPct val="35000"/>
            </a:spcAft>
            <a:buNone/>
          </a:pPr>
          <a:r>
            <a:rPr lang="en-US" sz="500" kern="1200"/>
            <a:t>Summary of Content</a:t>
          </a:r>
          <a:endParaRPr lang="en-IN" sz="500" kern="1200"/>
        </a:p>
      </dsp:txBody>
      <dsp:txXfrm>
        <a:off x="839683" y="900643"/>
        <a:ext cx="367149" cy="224236"/>
      </dsp:txXfrm>
    </dsp:sp>
  </dsp:spTree>
</dsp:drawing>
</file>

<file path=ppt/diagrams/layout1.xml><?xml version="1.0" encoding="utf-8"?>
<dgm:layoutDef xmlns:dgm="http://schemas.openxmlformats.org/drawingml/2006/diagram" xmlns:a="http://schemas.openxmlformats.org/drawingml/2006/main" uniqueId="urn:microsoft.com/office/officeart/2005/8/layout/radial3">
  <dgm:title val=""/>
  <dgm:desc val=""/>
  <dgm:catLst>
    <dgm:cat type="relationship" pri="31000"/>
    <dgm:cat type="cycle" pri="1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omposite">
    <dgm:varLst>
      <dgm:chMax val="1"/>
      <dgm:dir/>
      <dgm:resizeHandles val="exact"/>
    </dgm:varLst>
    <dgm:alg type="composite">
      <dgm:param type="ar" val="1"/>
    </dgm:alg>
    <dgm:shape xmlns:r="http://schemas.openxmlformats.org/officeDocument/2006/relationships" r:blip="">
      <dgm:adjLst/>
    </dgm:shape>
    <dgm:presOf/>
    <dgm:constrLst/>
    <dgm:ruleLst/>
    <dgm:layoutNode name="radial">
      <dgm:varLst>
        <dgm:animLvl val="ctr"/>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h" for="ch" forName="centerShape" refType="h"/>
        <dgm:constr type="w" for="ch" forName="node" refType="w" fact="0.5"/>
        <dgm:constr type="h" for="ch" forName="node" refType="h" fact="0.5"/>
        <dgm:constr type="sp" refType="w" refFor="ch" refForName="node" fact="-0.2"/>
        <dgm:constr type="sibSp" refType="w" refFor="ch" refForName="node" fact="-0.2"/>
        <dgm:constr type="primFontSz" for="ch" forName="centerShape" val="65"/>
        <dgm:constr type="primFontSz" for="des" forName="node" val="65"/>
        <dgm:constr type="primFontSz" for="ch" forName="node" refType="primFontSz" refFor="ch" refForName="centerShape" op="lte"/>
      </dgm:constrLst>
      <dgm:ruleLst/>
      <dgm:forEach name="Name6" axis="ch" ptType="node" cnt="1">
        <dgm:layoutNode name="centerShape" styleLbl="vennNode1">
          <dgm:alg type="tx"/>
          <dgm:shape xmlns:r="http://schemas.openxmlformats.org/officeDocument/2006/relationships" type="ellipse"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7" axis="ch" ptType="node">
          <dgm:layoutNode name="node" styleLbl="vennNode1">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radial3">
  <dgm:title val=""/>
  <dgm:desc val=""/>
  <dgm:catLst>
    <dgm:cat type="relationship" pri="31000"/>
    <dgm:cat type="cycle" pri="1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omposite">
    <dgm:varLst>
      <dgm:chMax val="1"/>
      <dgm:dir/>
      <dgm:resizeHandles val="exact"/>
    </dgm:varLst>
    <dgm:alg type="composite">
      <dgm:param type="ar" val="1"/>
    </dgm:alg>
    <dgm:shape xmlns:r="http://schemas.openxmlformats.org/officeDocument/2006/relationships" r:blip="">
      <dgm:adjLst/>
    </dgm:shape>
    <dgm:presOf/>
    <dgm:constrLst/>
    <dgm:ruleLst/>
    <dgm:layoutNode name="radial">
      <dgm:varLst>
        <dgm:animLvl val="ctr"/>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h" for="ch" forName="centerShape" refType="h"/>
        <dgm:constr type="w" for="ch" forName="node" refType="w" fact="0.5"/>
        <dgm:constr type="h" for="ch" forName="node" refType="h" fact="0.5"/>
        <dgm:constr type="sp" refType="w" refFor="ch" refForName="node" fact="-0.2"/>
        <dgm:constr type="sibSp" refType="w" refFor="ch" refForName="node" fact="-0.2"/>
        <dgm:constr type="primFontSz" for="ch" forName="centerShape" val="65"/>
        <dgm:constr type="primFontSz" for="des" forName="node" val="65"/>
        <dgm:constr type="primFontSz" for="ch" forName="node" refType="primFontSz" refFor="ch" refForName="centerShape" op="lte"/>
      </dgm:constrLst>
      <dgm:ruleLst/>
      <dgm:forEach name="Name6" axis="ch" ptType="node" cnt="1">
        <dgm:layoutNode name="centerShape" styleLbl="vennNode1">
          <dgm:alg type="tx"/>
          <dgm:shape xmlns:r="http://schemas.openxmlformats.org/officeDocument/2006/relationships" type="ellipse"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7" axis="ch" ptType="node">
          <dgm:layoutNode name="node" styleLbl="vennNode1">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radial3">
  <dgm:title val=""/>
  <dgm:desc val=""/>
  <dgm:catLst>
    <dgm:cat type="relationship" pri="31000"/>
    <dgm:cat type="cycle" pri="1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omposite">
    <dgm:varLst>
      <dgm:chMax val="1"/>
      <dgm:dir/>
      <dgm:resizeHandles val="exact"/>
    </dgm:varLst>
    <dgm:alg type="composite">
      <dgm:param type="ar" val="1"/>
    </dgm:alg>
    <dgm:shape xmlns:r="http://schemas.openxmlformats.org/officeDocument/2006/relationships" r:blip="">
      <dgm:adjLst/>
    </dgm:shape>
    <dgm:presOf/>
    <dgm:constrLst/>
    <dgm:ruleLst/>
    <dgm:layoutNode name="radial">
      <dgm:varLst>
        <dgm:animLvl val="ctr"/>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h" for="ch" forName="centerShape" refType="h"/>
        <dgm:constr type="w" for="ch" forName="node" refType="w" fact="0.5"/>
        <dgm:constr type="h" for="ch" forName="node" refType="h" fact="0.5"/>
        <dgm:constr type="sp" refType="w" refFor="ch" refForName="node" fact="-0.2"/>
        <dgm:constr type="sibSp" refType="w" refFor="ch" refForName="node" fact="-0.2"/>
        <dgm:constr type="primFontSz" for="ch" forName="centerShape" val="65"/>
        <dgm:constr type="primFontSz" for="des" forName="node" val="65"/>
        <dgm:constr type="primFontSz" for="ch" forName="node" refType="primFontSz" refFor="ch" refForName="centerShape" op="lte"/>
      </dgm:constrLst>
      <dgm:ruleLst/>
      <dgm:forEach name="Name6" axis="ch" ptType="node" cnt="1">
        <dgm:layoutNode name="centerShape" styleLbl="vennNode1">
          <dgm:alg type="tx"/>
          <dgm:shape xmlns:r="http://schemas.openxmlformats.org/officeDocument/2006/relationships" type="ellipse"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7" axis="ch" ptType="node">
          <dgm:layoutNode name="node" styleLbl="vennNode1">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dgm:layoutNode>
  </dgm:layoutNode>
</dgm:layoutDef>
</file>

<file path=ppt/diagrams/layout6.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radial3">
  <dgm:title val=""/>
  <dgm:desc val=""/>
  <dgm:catLst>
    <dgm:cat type="relationship" pri="31000"/>
    <dgm:cat type="cycle" pri="1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omposite">
    <dgm:varLst>
      <dgm:chMax val="1"/>
      <dgm:dir/>
      <dgm:resizeHandles val="exact"/>
    </dgm:varLst>
    <dgm:alg type="composite">
      <dgm:param type="ar" val="1"/>
    </dgm:alg>
    <dgm:shape xmlns:r="http://schemas.openxmlformats.org/officeDocument/2006/relationships" r:blip="">
      <dgm:adjLst/>
    </dgm:shape>
    <dgm:presOf/>
    <dgm:constrLst/>
    <dgm:ruleLst/>
    <dgm:layoutNode name="radial">
      <dgm:varLst>
        <dgm:animLvl val="ctr"/>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h" for="ch" forName="centerShape" refType="h"/>
        <dgm:constr type="w" for="ch" forName="node" refType="w" fact="0.5"/>
        <dgm:constr type="h" for="ch" forName="node" refType="h" fact="0.5"/>
        <dgm:constr type="sp" refType="w" refFor="ch" refForName="node" fact="-0.2"/>
        <dgm:constr type="sibSp" refType="w" refFor="ch" refForName="node" fact="-0.2"/>
        <dgm:constr type="primFontSz" for="ch" forName="centerShape" val="65"/>
        <dgm:constr type="primFontSz" for="des" forName="node" val="65"/>
        <dgm:constr type="primFontSz" for="ch" forName="node" refType="primFontSz" refFor="ch" refForName="centerShape" op="lte"/>
      </dgm:constrLst>
      <dgm:ruleLst/>
      <dgm:forEach name="Name6" axis="ch" ptType="node" cnt="1">
        <dgm:layoutNode name="centerShape" styleLbl="vennNode1">
          <dgm:alg type="tx"/>
          <dgm:shape xmlns:r="http://schemas.openxmlformats.org/officeDocument/2006/relationships" type="ellipse"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7" axis="ch" ptType="node">
          <dgm:layoutNode name="node" styleLbl="vennNode1">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dgm:layoutNode>
  </dgm:layoutNode>
</dgm:layoutDef>
</file>

<file path=ppt/diagrams/layout8.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3ABD036-9A42-3645-831E-7F0BDE2DE94D}" type="datetimeFigureOut">
              <a:rPr lang="en-NL" smtClean="0"/>
              <a:t>05/23/2024</a:t>
            </a:fld>
            <a:endParaRPr lang="en-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0F198CD-0BF5-4045-AF54-9E068B702518}" type="slidenum">
              <a:rPr lang="en-NL" smtClean="0"/>
              <a:t>‹#›</a:t>
            </a:fld>
            <a:endParaRPr lang="en-NL"/>
          </a:p>
        </p:txBody>
      </p:sp>
    </p:spTree>
    <p:extLst>
      <p:ext uri="{BB962C8B-B14F-4D97-AF65-F5344CB8AC3E}">
        <p14:creationId xmlns:p14="http://schemas.microsoft.com/office/powerpoint/2010/main" val="2436635468"/>
      </p:ext>
    </p:extLst>
  </p:cSld>
  <p:clrMap bg1="lt1" tx1="dk1" bg2="lt2" tx2="dk2" accent1="accent1" accent2="accent2" accent3="accent3" accent4="accent4" accent5="accent5" accent6="accent6" hlink="hlink" folHlink="folHlink"/>
  <p:notesStyle>
    <a:lvl1pPr marL="0" algn="l" defTabSz="864017" rtl="0" eaLnBrk="1" latinLnBrk="0" hangingPunct="1">
      <a:defRPr sz="1134" kern="1200">
        <a:solidFill>
          <a:schemeClr val="tx1"/>
        </a:solidFill>
        <a:latin typeface="+mn-lt"/>
        <a:ea typeface="+mn-ea"/>
        <a:cs typeface="+mn-cs"/>
      </a:defRPr>
    </a:lvl1pPr>
    <a:lvl2pPr marL="432008" algn="l" defTabSz="864017" rtl="0" eaLnBrk="1" latinLnBrk="0" hangingPunct="1">
      <a:defRPr sz="1134" kern="1200">
        <a:solidFill>
          <a:schemeClr val="tx1"/>
        </a:solidFill>
        <a:latin typeface="+mn-lt"/>
        <a:ea typeface="+mn-ea"/>
        <a:cs typeface="+mn-cs"/>
      </a:defRPr>
    </a:lvl2pPr>
    <a:lvl3pPr marL="864017" algn="l" defTabSz="864017" rtl="0" eaLnBrk="1" latinLnBrk="0" hangingPunct="1">
      <a:defRPr sz="1134" kern="1200">
        <a:solidFill>
          <a:schemeClr val="tx1"/>
        </a:solidFill>
        <a:latin typeface="+mn-lt"/>
        <a:ea typeface="+mn-ea"/>
        <a:cs typeface="+mn-cs"/>
      </a:defRPr>
    </a:lvl3pPr>
    <a:lvl4pPr marL="1296025" algn="l" defTabSz="864017" rtl="0" eaLnBrk="1" latinLnBrk="0" hangingPunct="1">
      <a:defRPr sz="1134" kern="1200">
        <a:solidFill>
          <a:schemeClr val="tx1"/>
        </a:solidFill>
        <a:latin typeface="+mn-lt"/>
        <a:ea typeface="+mn-ea"/>
        <a:cs typeface="+mn-cs"/>
      </a:defRPr>
    </a:lvl4pPr>
    <a:lvl5pPr marL="1728033" algn="l" defTabSz="864017" rtl="0" eaLnBrk="1" latinLnBrk="0" hangingPunct="1">
      <a:defRPr sz="1134" kern="1200">
        <a:solidFill>
          <a:schemeClr val="tx1"/>
        </a:solidFill>
        <a:latin typeface="+mn-lt"/>
        <a:ea typeface="+mn-ea"/>
        <a:cs typeface="+mn-cs"/>
      </a:defRPr>
    </a:lvl5pPr>
    <a:lvl6pPr marL="2160041" algn="l" defTabSz="864017" rtl="0" eaLnBrk="1" latinLnBrk="0" hangingPunct="1">
      <a:defRPr sz="1134" kern="1200">
        <a:solidFill>
          <a:schemeClr val="tx1"/>
        </a:solidFill>
        <a:latin typeface="+mn-lt"/>
        <a:ea typeface="+mn-ea"/>
        <a:cs typeface="+mn-cs"/>
      </a:defRPr>
    </a:lvl6pPr>
    <a:lvl7pPr marL="2592050" algn="l" defTabSz="864017" rtl="0" eaLnBrk="1" latinLnBrk="0" hangingPunct="1">
      <a:defRPr sz="1134" kern="1200">
        <a:solidFill>
          <a:schemeClr val="tx1"/>
        </a:solidFill>
        <a:latin typeface="+mn-lt"/>
        <a:ea typeface="+mn-ea"/>
        <a:cs typeface="+mn-cs"/>
      </a:defRPr>
    </a:lvl7pPr>
    <a:lvl8pPr marL="3024058" algn="l" defTabSz="864017" rtl="0" eaLnBrk="1" latinLnBrk="0" hangingPunct="1">
      <a:defRPr sz="1134" kern="1200">
        <a:solidFill>
          <a:schemeClr val="tx1"/>
        </a:solidFill>
        <a:latin typeface="+mn-lt"/>
        <a:ea typeface="+mn-ea"/>
        <a:cs typeface="+mn-cs"/>
      </a:defRPr>
    </a:lvl8pPr>
    <a:lvl9pPr marL="3456066" algn="l" defTabSz="864017" rtl="0" eaLnBrk="1" latinLnBrk="0" hangingPunct="1">
      <a:defRPr sz="1134"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0F198CD-0BF5-4045-AF54-9E068B702518}" type="slidenum">
              <a:rPr lang="en-NL" smtClean="0"/>
              <a:t>1</a:t>
            </a:fld>
            <a:endParaRPr lang="en-NL"/>
          </a:p>
        </p:txBody>
      </p:sp>
    </p:spTree>
    <p:extLst>
      <p:ext uri="{BB962C8B-B14F-4D97-AF65-F5344CB8AC3E}">
        <p14:creationId xmlns:p14="http://schemas.microsoft.com/office/powerpoint/2010/main" val="13148377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System reliability with leaner G&amp;A cost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2D0B325-AB6A-4936-A207-56FCC9376FC6}" type="slidenum">
              <a:rPr kumimoji="0" lang="en-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801404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System reliability with leaner G&amp;A cost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2D0B325-AB6A-4936-A207-56FCC9376FC6}" type="slidenum">
              <a:rPr kumimoji="0" lang="en-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321880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System reliability with leaner G&amp;A cost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2D0B325-AB6A-4936-A207-56FCC9376FC6}" type="slidenum">
              <a:rPr kumimoji="0" lang="en-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465794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System reliability with leaner G&amp;A cost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2D0B325-AB6A-4936-A207-56FCC9376FC6}" type="slidenum">
              <a:rPr kumimoji="0" lang="en-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610224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System reliability with leaner G&amp;A cost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2D0B325-AB6A-4936-A207-56FCC9376FC6}" type="slidenum">
              <a:rPr kumimoji="0" lang="en-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997976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System reliability with leaner G&amp;A cost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2D0B325-AB6A-4936-A207-56FCC9376FC6}" type="slidenum">
              <a:rPr kumimoji="0" lang="en-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958624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System reliability with leaner G&amp;A cost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2D0B325-AB6A-4936-A207-56FCC9376FC6}" type="slidenum">
              <a:rPr kumimoji="0" lang="en-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644051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System reliability with leaner G&amp;A cost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2D0B325-AB6A-4936-A207-56FCC9376FC6}" type="slidenum">
              <a:rPr kumimoji="0" lang="en-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914345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System reliability with leaner G&amp;A cost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2D0B325-AB6A-4936-A207-56FCC9376FC6}" type="slidenum">
              <a:rPr kumimoji="0" lang="en-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3110232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System reliability with leaner G&amp;A cost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2D0B325-AB6A-4936-A207-56FCC9376FC6}" type="slidenum">
              <a:rPr kumimoji="0" lang="en-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868595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0F198CD-0BF5-4045-AF54-9E068B702518}" type="slidenum">
              <a:rPr lang="en-NL" smtClean="0"/>
              <a:t>2</a:t>
            </a:fld>
            <a:endParaRPr lang="en-NL"/>
          </a:p>
        </p:txBody>
      </p:sp>
    </p:spTree>
    <p:extLst>
      <p:ext uri="{BB962C8B-B14F-4D97-AF65-F5344CB8AC3E}">
        <p14:creationId xmlns:p14="http://schemas.microsoft.com/office/powerpoint/2010/main" val="32395991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System reliability with leaner G&amp;A cost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2D0B325-AB6A-4936-A207-56FCC9376FC6}" type="slidenum">
              <a:rPr kumimoji="0" lang="en-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631775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System reliability with leaner G&amp;A cost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2D0B325-AB6A-4936-A207-56FCC9376FC6}" type="slidenum">
              <a:rPr kumimoji="0" lang="en-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2154904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System reliability with leaner G&amp;A cost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2D0B325-AB6A-4936-A207-56FCC9376FC6}" type="slidenum">
              <a:rPr kumimoji="0" lang="en-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42671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System reliability with leaner G&amp;A cost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2D0B325-AB6A-4936-A207-56FCC9376FC6}" type="slidenum">
              <a:rPr kumimoji="0" lang="en-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5533442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System reliability with leaner G&amp;A cost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2D0B325-AB6A-4936-A207-56FCC9376FC6}" type="slidenum">
              <a:rPr kumimoji="0" lang="en-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9572318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System reliability with leaner G&amp;A cost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2D0B325-AB6A-4936-A207-56FCC9376FC6}" type="slidenum">
              <a:rPr kumimoji="0" lang="en-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7798860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System reliability with leaner G&amp;A cost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2D0B325-AB6A-4936-A207-56FCC9376FC6}" type="slidenum">
              <a:rPr kumimoji="0" lang="en-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6922443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System reliability with leaner G&amp;A cost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2D0B325-AB6A-4936-A207-56FCC9376FC6}" type="slidenum">
              <a:rPr kumimoji="0" lang="en-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435872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NPS – measure user satisfaction level(article accuracy, usefulness </a:t>
            </a:r>
            <a:r>
              <a:rPr lang="en-US" err="1"/>
              <a:t>etc</a:t>
            </a:r>
            <a:r>
              <a:rPr lang="en-US"/>
              <a:t>)</a:t>
            </a:r>
          </a:p>
          <a:p>
            <a:r>
              <a:rPr lang="en-US"/>
              <a:t>E2E – from article generation to review</a:t>
            </a:r>
          </a:p>
        </p:txBody>
      </p:sp>
      <p:sp>
        <p:nvSpPr>
          <p:cNvPr id="4" name="Slide Number Placeholder 3"/>
          <p:cNvSpPr>
            <a:spLocks noGrp="1"/>
          </p:cNvSpPr>
          <p:nvPr>
            <p:ph type="sldNum" sz="quarter" idx="5"/>
          </p:nvPr>
        </p:nvSpPr>
        <p:spPr/>
        <p:txBody>
          <a:bodyPr/>
          <a:lstStyle/>
          <a:p>
            <a:fld id="{D0F198CD-0BF5-4045-AF54-9E068B702518}" type="slidenum">
              <a:rPr lang="en-NL" smtClean="0"/>
              <a:t>3</a:t>
            </a:fld>
            <a:endParaRPr lang="en-NL"/>
          </a:p>
        </p:txBody>
      </p:sp>
    </p:spTree>
    <p:extLst>
      <p:ext uri="{BB962C8B-B14F-4D97-AF65-F5344CB8AC3E}">
        <p14:creationId xmlns:p14="http://schemas.microsoft.com/office/powerpoint/2010/main" val="3420912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0F198CD-0BF5-4045-AF54-9E068B702518}" type="slidenum">
              <a:rPr lang="en-NL" smtClean="0"/>
              <a:t>4</a:t>
            </a:fld>
            <a:endParaRPr lang="en-NL"/>
          </a:p>
        </p:txBody>
      </p:sp>
    </p:spTree>
    <p:extLst>
      <p:ext uri="{BB962C8B-B14F-4D97-AF65-F5344CB8AC3E}">
        <p14:creationId xmlns:p14="http://schemas.microsoft.com/office/powerpoint/2010/main" val="18382591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0F198CD-0BF5-4045-AF54-9E068B702518}" type="slidenum">
              <a:rPr lang="en-NL" smtClean="0"/>
              <a:t>5</a:t>
            </a:fld>
            <a:endParaRPr lang="en-NL"/>
          </a:p>
        </p:txBody>
      </p:sp>
    </p:spTree>
    <p:extLst>
      <p:ext uri="{BB962C8B-B14F-4D97-AF65-F5344CB8AC3E}">
        <p14:creationId xmlns:p14="http://schemas.microsoft.com/office/powerpoint/2010/main" val="27910309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0F198CD-0BF5-4045-AF54-9E068B702518}" type="slidenum">
              <a:rPr lang="en-NL" smtClean="0"/>
              <a:t>6</a:t>
            </a:fld>
            <a:endParaRPr lang="en-NL"/>
          </a:p>
        </p:txBody>
      </p:sp>
    </p:spTree>
    <p:extLst>
      <p:ext uri="{BB962C8B-B14F-4D97-AF65-F5344CB8AC3E}">
        <p14:creationId xmlns:p14="http://schemas.microsoft.com/office/powerpoint/2010/main" val="23803031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0F198CD-0BF5-4045-AF54-9E068B702518}" type="slidenum">
              <a:rPr lang="en-NL" smtClean="0"/>
              <a:t>7</a:t>
            </a:fld>
            <a:endParaRPr lang="en-NL"/>
          </a:p>
        </p:txBody>
      </p:sp>
    </p:spTree>
    <p:extLst>
      <p:ext uri="{BB962C8B-B14F-4D97-AF65-F5344CB8AC3E}">
        <p14:creationId xmlns:p14="http://schemas.microsoft.com/office/powerpoint/2010/main" val="41276609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System reliability with leaner G&amp;A cost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2D0B325-AB6A-4936-A207-56FCC9376FC6}" type="slidenum">
              <a:rPr kumimoji="0" lang="en-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667504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System reliability with leaner G&amp;A cost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2D0B325-AB6A-4936-A207-56FCC9376FC6}" type="slidenum">
              <a:rPr kumimoji="0" lang="en-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3185984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2.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2.xml"/><Relationship Id="rId6" Type="http://schemas.openxmlformats.org/officeDocument/2006/relationships/image" Target="../media/image19.png"/><Relationship Id="rId5" Type="http://schemas.openxmlformats.org/officeDocument/2006/relationships/image" Target="../media/image18.svg"/><Relationship Id="rId4" Type="http://schemas.openxmlformats.org/officeDocument/2006/relationships/image" Target="../media/image17.png"/></Relationships>
</file>

<file path=ppt/slideLayouts/_rels/slideLayout15.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21.png"/><Relationship Id="rId7" Type="http://schemas.openxmlformats.org/officeDocument/2006/relationships/image" Target="../media/image17.png"/><Relationship Id="rId2" Type="http://schemas.openxmlformats.org/officeDocument/2006/relationships/image" Target="../media/image20.jpeg"/><Relationship Id="rId1" Type="http://schemas.openxmlformats.org/officeDocument/2006/relationships/slideMaster" Target="../slideMasters/slideMaster2.xml"/><Relationship Id="rId6" Type="http://schemas.openxmlformats.org/officeDocument/2006/relationships/image" Target="../media/image11.svg"/><Relationship Id="rId5" Type="http://schemas.openxmlformats.org/officeDocument/2006/relationships/image" Target="../media/image10.png"/><Relationship Id="rId10" Type="http://schemas.openxmlformats.org/officeDocument/2006/relationships/image" Target="../media/image16.svg"/><Relationship Id="rId4" Type="http://schemas.openxmlformats.org/officeDocument/2006/relationships/image" Target="../media/image22.png"/><Relationship Id="rId9" Type="http://schemas.openxmlformats.org/officeDocument/2006/relationships/image" Target="../media/image15.png"/></Relationships>
</file>

<file path=ppt/slideLayouts/_rels/slideLayout16.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21.png"/><Relationship Id="rId7" Type="http://schemas.openxmlformats.org/officeDocument/2006/relationships/image" Target="../media/image17.png"/><Relationship Id="rId2" Type="http://schemas.openxmlformats.org/officeDocument/2006/relationships/image" Target="../media/image23.jpeg"/><Relationship Id="rId1" Type="http://schemas.openxmlformats.org/officeDocument/2006/relationships/slideMaster" Target="../slideMasters/slideMaster2.xml"/><Relationship Id="rId6" Type="http://schemas.openxmlformats.org/officeDocument/2006/relationships/image" Target="../media/image11.svg"/><Relationship Id="rId5" Type="http://schemas.openxmlformats.org/officeDocument/2006/relationships/image" Target="../media/image10.png"/><Relationship Id="rId10" Type="http://schemas.openxmlformats.org/officeDocument/2006/relationships/image" Target="../media/image16.svg"/><Relationship Id="rId4" Type="http://schemas.openxmlformats.org/officeDocument/2006/relationships/image" Target="../media/image22.png"/><Relationship Id="rId9" Type="http://schemas.openxmlformats.org/officeDocument/2006/relationships/image" Target="../media/image15.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21.png"/><Relationship Id="rId7" Type="http://schemas.openxmlformats.org/officeDocument/2006/relationships/image" Target="../media/image17.png"/><Relationship Id="rId2" Type="http://schemas.openxmlformats.org/officeDocument/2006/relationships/image" Target="../media/image24.jpeg"/><Relationship Id="rId1" Type="http://schemas.openxmlformats.org/officeDocument/2006/relationships/slideMaster" Target="../slideMasters/slideMaster2.xml"/><Relationship Id="rId6" Type="http://schemas.openxmlformats.org/officeDocument/2006/relationships/image" Target="../media/image11.svg"/><Relationship Id="rId5" Type="http://schemas.openxmlformats.org/officeDocument/2006/relationships/image" Target="../media/image10.png"/><Relationship Id="rId10" Type="http://schemas.openxmlformats.org/officeDocument/2006/relationships/image" Target="../media/image16.svg"/><Relationship Id="rId4" Type="http://schemas.openxmlformats.org/officeDocument/2006/relationships/image" Target="../media/image22.png"/><Relationship Id="rId9" Type="http://schemas.openxmlformats.org/officeDocument/2006/relationships/image" Target="../media/image15.png"/></Relationships>
</file>

<file path=ppt/slideLayouts/_rels/slideLayout18.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21.png"/><Relationship Id="rId7" Type="http://schemas.openxmlformats.org/officeDocument/2006/relationships/image" Target="../media/image17.png"/><Relationship Id="rId2" Type="http://schemas.openxmlformats.org/officeDocument/2006/relationships/image" Target="../media/image25.jpeg"/><Relationship Id="rId1" Type="http://schemas.openxmlformats.org/officeDocument/2006/relationships/slideMaster" Target="../slideMasters/slideMaster2.xml"/><Relationship Id="rId6" Type="http://schemas.openxmlformats.org/officeDocument/2006/relationships/image" Target="../media/image11.svg"/><Relationship Id="rId5" Type="http://schemas.openxmlformats.org/officeDocument/2006/relationships/image" Target="../media/image10.png"/><Relationship Id="rId10" Type="http://schemas.openxmlformats.org/officeDocument/2006/relationships/image" Target="../media/image16.svg"/><Relationship Id="rId4" Type="http://schemas.openxmlformats.org/officeDocument/2006/relationships/image" Target="../media/image22.png"/><Relationship Id="rId9" Type="http://schemas.openxmlformats.org/officeDocument/2006/relationships/image" Target="../media/image15.png"/></Relationships>
</file>

<file path=ppt/slideLayouts/_rels/slideLayout19.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21.png"/><Relationship Id="rId7" Type="http://schemas.openxmlformats.org/officeDocument/2006/relationships/image" Target="../media/image17.png"/><Relationship Id="rId2" Type="http://schemas.openxmlformats.org/officeDocument/2006/relationships/image" Target="../media/image26.jpeg"/><Relationship Id="rId1" Type="http://schemas.openxmlformats.org/officeDocument/2006/relationships/slideMaster" Target="../slideMasters/slideMaster2.xml"/><Relationship Id="rId6" Type="http://schemas.openxmlformats.org/officeDocument/2006/relationships/image" Target="../media/image11.svg"/><Relationship Id="rId5" Type="http://schemas.openxmlformats.org/officeDocument/2006/relationships/image" Target="../media/image10.png"/><Relationship Id="rId10" Type="http://schemas.openxmlformats.org/officeDocument/2006/relationships/image" Target="../media/image16.svg"/><Relationship Id="rId4" Type="http://schemas.openxmlformats.org/officeDocument/2006/relationships/image" Target="../media/image22.png"/><Relationship Id="rId9" Type="http://schemas.openxmlformats.org/officeDocument/2006/relationships/image" Target="../media/image15.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21.png"/><Relationship Id="rId7" Type="http://schemas.openxmlformats.org/officeDocument/2006/relationships/image" Target="../media/image17.png"/><Relationship Id="rId2" Type="http://schemas.openxmlformats.org/officeDocument/2006/relationships/image" Target="../media/image27.jpeg"/><Relationship Id="rId1" Type="http://schemas.openxmlformats.org/officeDocument/2006/relationships/slideMaster" Target="../slideMasters/slideMaster2.xml"/><Relationship Id="rId6" Type="http://schemas.openxmlformats.org/officeDocument/2006/relationships/image" Target="../media/image11.svg"/><Relationship Id="rId5" Type="http://schemas.openxmlformats.org/officeDocument/2006/relationships/image" Target="../media/image10.png"/><Relationship Id="rId10" Type="http://schemas.openxmlformats.org/officeDocument/2006/relationships/image" Target="../media/image16.svg"/><Relationship Id="rId4" Type="http://schemas.openxmlformats.org/officeDocument/2006/relationships/image" Target="../media/image22.png"/><Relationship Id="rId9" Type="http://schemas.openxmlformats.org/officeDocument/2006/relationships/image" Target="../media/image15.png"/></Relationships>
</file>

<file path=ppt/slideLayouts/_rels/slideLayout21.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21.png"/><Relationship Id="rId7" Type="http://schemas.openxmlformats.org/officeDocument/2006/relationships/image" Target="../media/image17.png"/><Relationship Id="rId2" Type="http://schemas.openxmlformats.org/officeDocument/2006/relationships/image" Target="../media/image28.jpeg"/><Relationship Id="rId1" Type="http://schemas.openxmlformats.org/officeDocument/2006/relationships/slideMaster" Target="../slideMasters/slideMaster2.xml"/><Relationship Id="rId6" Type="http://schemas.openxmlformats.org/officeDocument/2006/relationships/image" Target="../media/image11.svg"/><Relationship Id="rId5" Type="http://schemas.openxmlformats.org/officeDocument/2006/relationships/image" Target="../media/image10.png"/><Relationship Id="rId10" Type="http://schemas.openxmlformats.org/officeDocument/2006/relationships/image" Target="../media/image16.svg"/><Relationship Id="rId4" Type="http://schemas.openxmlformats.org/officeDocument/2006/relationships/image" Target="../media/image22.png"/><Relationship Id="rId9" Type="http://schemas.openxmlformats.org/officeDocument/2006/relationships/image" Target="../media/image15.png"/></Relationships>
</file>

<file path=ppt/slideLayouts/_rels/slideLayout22.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21.png"/><Relationship Id="rId7" Type="http://schemas.openxmlformats.org/officeDocument/2006/relationships/image" Target="../media/image17.png"/><Relationship Id="rId2" Type="http://schemas.openxmlformats.org/officeDocument/2006/relationships/image" Target="../media/image29.jpeg"/><Relationship Id="rId1" Type="http://schemas.openxmlformats.org/officeDocument/2006/relationships/slideMaster" Target="../slideMasters/slideMaster2.xml"/><Relationship Id="rId6" Type="http://schemas.openxmlformats.org/officeDocument/2006/relationships/image" Target="../media/image11.svg"/><Relationship Id="rId5" Type="http://schemas.openxmlformats.org/officeDocument/2006/relationships/image" Target="../media/image10.png"/><Relationship Id="rId10" Type="http://schemas.openxmlformats.org/officeDocument/2006/relationships/image" Target="../media/image16.svg"/><Relationship Id="rId4" Type="http://schemas.openxmlformats.org/officeDocument/2006/relationships/image" Target="../media/image22.png"/><Relationship Id="rId9" Type="http://schemas.openxmlformats.org/officeDocument/2006/relationships/image" Target="../media/image15.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2.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2.xml"/><Relationship Id="rId4" Type="http://schemas.openxmlformats.org/officeDocument/2006/relationships/image" Target="../media/image11.sv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2.xml"/><Relationship Id="rId4" Type="http://schemas.openxmlformats.org/officeDocument/2006/relationships/image" Target="../media/image11.svg"/></Relationships>
</file>

<file path=ppt/slideLayouts/_rels/slideLayout26.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2.xml"/><Relationship Id="rId1" Type="http://schemas.openxmlformats.org/officeDocument/2006/relationships/tags" Target="../tags/tag1.xml"/><Relationship Id="rId5" Type="http://schemas.openxmlformats.org/officeDocument/2006/relationships/image" Target="../media/image31.jpeg"/><Relationship Id="rId4" Type="http://schemas.openxmlformats.org/officeDocument/2006/relationships/image" Target="../media/image30.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2880000" y="1439857"/>
            <a:ext cx="5760736" cy="1800231"/>
          </a:xfrm>
        </p:spPr>
        <p:txBody>
          <a:bodyPr lIns="72000" tIns="108000" rIns="108000" anchor="t">
            <a:noAutofit/>
          </a:bodyPr>
          <a:lstStyle>
            <a:lvl1pPr algn="l">
              <a:lnSpc>
                <a:spcPct val="80000"/>
              </a:lnSpc>
              <a:defRPr sz="4800" spc="-100" baseline="0">
                <a:solidFill>
                  <a:schemeClr val="bg1"/>
                </a:solidFill>
              </a:defRPr>
            </a:lvl1pPr>
          </a:lstStyle>
          <a:p>
            <a:r>
              <a:rPr lang="en-GB"/>
              <a:t>Click to edit Master title style</a:t>
            </a:r>
            <a:endParaRPr lang="en-US"/>
          </a:p>
        </p:txBody>
      </p:sp>
      <p:sp>
        <p:nvSpPr>
          <p:cNvPr id="3" name="Subtitle 2"/>
          <p:cNvSpPr>
            <a:spLocks noGrp="1"/>
          </p:cNvSpPr>
          <p:nvPr>
            <p:ph type="subTitle" idx="1"/>
          </p:nvPr>
        </p:nvSpPr>
        <p:spPr>
          <a:xfrm>
            <a:off x="2880000" y="1079639"/>
            <a:ext cx="5760736" cy="360000"/>
          </a:xfrm>
        </p:spPr>
        <p:txBody>
          <a:bodyPr lIns="108000" tIns="108000" rIns="108000">
            <a:noAutofit/>
          </a:bodyPr>
          <a:lstStyle>
            <a:lvl1pPr marL="0" indent="0" algn="l">
              <a:buNone/>
              <a:defRPr sz="1200" b="1">
                <a:solidFill>
                  <a:schemeClr val="bg1"/>
                </a:solidFill>
              </a:defRPr>
            </a:lvl1pPr>
            <a:lvl2pPr marL="432008" indent="0" algn="ctr">
              <a:buNone/>
              <a:defRPr sz="1890"/>
            </a:lvl2pPr>
            <a:lvl3pPr marL="864017" indent="0" algn="ctr">
              <a:buNone/>
              <a:defRPr sz="1701"/>
            </a:lvl3pPr>
            <a:lvl4pPr marL="1296025" indent="0" algn="ctr">
              <a:buNone/>
              <a:defRPr sz="1512"/>
            </a:lvl4pPr>
            <a:lvl5pPr marL="1728033" indent="0" algn="ctr">
              <a:buNone/>
              <a:defRPr sz="1512"/>
            </a:lvl5pPr>
            <a:lvl6pPr marL="2160041" indent="0" algn="ctr">
              <a:buNone/>
              <a:defRPr sz="1512"/>
            </a:lvl6pPr>
            <a:lvl7pPr marL="2592050" indent="0" algn="ctr">
              <a:buNone/>
              <a:defRPr sz="1512"/>
            </a:lvl7pPr>
            <a:lvl8pPr marL="3024058" indent="0" algn="ctr">
              <a:buNone/>
              <a:defRPr sz="1512"/>
            </a:lvl8pPr>
            <a:lvl9pPr marL="3456066" indent="0" algn="ctr">
              <a:buNone/>
              <a:defRPr sz="1512"/>
            </a:lvl9pPr>
          </a:lstStyle>
          <a:p>
            <a:r>
              <a:rPr lang="en-GB"/>
              <a:t>Click to edit Master subtitle style</a:t>
            </a:r>
            <a:endParaRPr lang="en-US"/>
          </a:p>
        </p:txBody>
      </p:sp>
      <p:sp>
        <p:nvSpPr>
          <p:cNvPr id="9" name="Text Placeholder 8">
            <a:extLst>
              <a:ext uri="{FF2B5EF4-FFF2-40B4-BE49-F238E27FC236}">
                <a16:creationId xmlns:a16="http://schemas.microsoft.com/office/drawing/2014/main" id="{3DB49E7D-3914-4279-E744-0F0854C8CA7F}"/>
              </a:ext>
            </a:extLst>
          </p:cNvPr>
          <p:cNvSpPr>
            <a:spLocks noGrp="1"/>
          </p:cNvSpPr>
          <p:nvPr>
            <p:ph type="body" sz="quarter" idx="13"/>
          </p:nvPr>
        </p:nvSpPr>
        <p:spPr>
          <a:xfrm>
            <a:off x="2880000" y="4321032"/>
            <a:ext cx="3600450" cy="1079504"/>
          </a:xfrm>
        </p:spPr>
        <p:txBody>
          <a:bodyPr lIns="108000" tIns="108000" rIns="108000" anchor="b">
            <a:noAutofit/>
          </a:bodyPr>
          <a:lstStyle>
            <a:lvl1pPr marL="0" indent="0">
              <a:buNone/>
              <a:defRPr sz="1800">
                <a:solidFill>
                  <a:schemeClr val="bg1"/>
                </a:solidFill>
              </a:defRPr>
            </a:lvl1pPr>
            <a:lvl2pPr marL="432008" indent="0">
              <a:buNone/>
              <a:defRPr sz="1800">
                <a:solidFill>
                  <a:schemeClr val="bg1"/>
                </a:solidFill>
              </a:defRPr>
            </a:lvl2pPr>
            <a:lvl3pPr marL="864017" indent="0">
              <a:buNone/>
              <a:defRPr sz="1800">
                <a:solidFill>
                  <a:schemeClr val="bg1"/>
                </a:solidFill>
              </a:defRPr>
            </a:lvl3pPr>
            <a:lvl4pPr marL="1296025" indent="0">
              <a:buNone/>
              <a:defRPr sz="1800">
                <a:solidFill>
                  <a:schemeClr val="bg1"/>
                </a:solidFill>
              </a:defRPr>
            </a:lvl4pPr>
            <a:lvl5pPr marL="1728033" indent="0">
              <a:buNone/>
              <a:defRPr sz="1800">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pic>
        <p:nvPicPr>
          <p:cNvPr id="4" name="Picture 3">
            <a:extLst>
              <a:ext uri="{FF2B5EF4-FFF2-40B4-BE49-F238E27FC236}">
                <a16:creationId xmlns:a16="http://schemas.microsoft.com/office/drawing/2014/main" id="{B0423520-D022-2436-A58D-D6E485C81CD1}"/>
              </a:ext>
            </a:extLst>
          </p:cNvPr>
          <p:cNvPicPr>
            <a:picLocks noChangeAspect="1"/>
          </p:cNvPicPr>
          <p:nvPr userDrawn="1"/>
        </p:nvPicPr>
        <p:blipFill>
          <a:blip r:embed="rId3"/>
          <a:srcRect/>
          <a:stretch/>
        </p:blipFill>
        <p:spPr>
          <a:xfrm>
            <a:off x="180001" y="252000"/>
            <a:ext cx="1069499" cy="640555"/>
          </a:xfrm>
          <a:prstGeom prst="rect">
            <a:avLst/>
          </a:prstGeom>
        </p:spPr>
      </p:pic>
    </p:spTree>
    <p:extLst>
      <p:ext uri="{BB962C8B-B14F-4D97-AF65-F5344CB8AC3E}">
        <p14:creationId xmlns:p14="http://schemas.microsoft.com/office/powerpoint/2010/main" val="1944121563"/>
      </p:ext>
    </p:extLst>
  </p:cSld>
  <p:clrMapOvr>
    <a:masterClrMapping/>
  </p:clrMapOvr>
  <p:extLst>
    <p:ext uri="{DCECCB84-F9BA-43D5-87BE-67443E8EF086}">
      <p15:sldGuideLst xmlns:p15="http://schemas.microsoft.com/office/powerpoint/2012/main">
        <p15:guide id="1" orient="horz" pos="2041">
          <p15:clr>
            <a:srgbClr val="FBAE40"/>
          </p15:clr>
        </p15:guide>
        <p15:guide id="2" pos="3629">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Empty">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620000" y="180000"/>
            <a:ext cx="8281058" cy="719448"/>
          </a:xfrm>
        </p:spPr>
        <p:txBody>
          <a:bodyPr lIns="144000" tIns="108000" rIns="144000" anchor="t">
            <a:noAutofit/>
          </a:bodyPr>
          <a:lstStyle>
            <a:lvl1pPr algn="l">
              <a:lnSpc>
                <a:spcPct val="90000"/>
              </a:lnSpc>
              <a:defRPr sz="1800">
                <a:solidFill>
                  <a:srgbClr val="205527"/>
                </a:solidFill>
              </a:defRPr>
            </a:lvl1pPr>
          </a:lstStyle>
          <a:p>
            <a:r>
              <a:rPr lang="en-GB"/>
              <a:t>Click to edit Master title style</a:t>
            </a:r>
            <a:endParaRPr lang="en-US"/>
          </a:p>
        </p:txBody>
      </p:sp>
      <p:sp>
        <p:nvSpPr>
          <p:cNvPr id="6" name="Slide Number Placeholder 5"/>
          <p:cNvSpPr>
            <a:spLocks noGrp="1"/>
          </p:cNvSpPr>
          <p:nvPr>
            <p:ph type="sldNum" sz="quarter" idx="12"/>
          </p:nvPr>
        </p:nvSpPr>
        <p:spPr/>
        <p:txBody>
          <a:bodyPr/>
          <a:lstStyle>
            <a:lvl1pPr>
              <a:defRPr>
                <a:solidFill>
                  <a:schemeClr val="tx1">
                    <a:lumMod val="50000"/>
                    <a:lumOff val="50000"/>
                  </a:schemeClr>
                </a:solidFill>
              </a:defRPr>
            </a:lvl1pPr>
          </a:lstStyle>
          <a:p>
            <a:fld id="{AD513660-11F1-554A-96AA-1B6A435C86C1}" type="slidenum">
              <a:rPr lang="en-NL" smtClean="0"/>
              <a:pPr/>
              <a:t>‹#›</a:t>
            </a:fld>
            <a:endParaRPr lang="en-NL"/>
          </a:p>
        </p:txBody>
      </p:sp>
      <p:pic>
        <p:nvPicPr>
          <p:cNvPr id="7" name="Picture 6">
            <a:extLst>
              <a:ext uri="{FF2B5EF4-FFF2-40B4-BE49-F238E27FC236}">
                <a16:creationId xmlns:a16="http://schemas.microsoft.com/office/drawing/2014/main" id="{A38D71EC-253D-7EF6-69D8-75419F5395B3}"/>
              </a:ext>
            </a:extLst>
          </p:cNvPr>
          <p:cNvPicPr>
            <a:picLocks noChangeAspect="1"/>
          </p:cNvPicPr>
          <p:nvPr userDrawn="1"/>
        </p:nvPicPr>
        <p:blipFill>
          <a:blip r:embed="rId2"/>
          <a:srcRect/>
          <a:stretch/>
        </p:blipFill>
        <p:spPr>
          <a:xfrm>
            <a:off x="180001" y="252000"/>
            <a:ext cx="1069499" cy="640555"/>
          </a:xfrm>
          <a:prstGeom prst="rect">
            <a:avLst/>
          </a:prstGeom>
        </p:spPr>
      </p:pic>
      <p:pic>
        <p:nvPicPr>
          <p:cNvPr id="4" name="Picture 3" descr="A picture containing logo&#10;&#10;Description automatically generated">
            <a:extLst>
              <a:ext uri="{FF2B5EF4-FFF2-40B4-BE49-F238E27FC236}">
                <a16:creationId xmlns:a16="http://schemas.microsoft.com/office/drawing/2014/main" id="{238525F9-7C09-87A1-94D2-357149AB5A25}"/>
              </a:ext>
            </a:extLst>
          </p:cNvPr>
          <p:cNvPicPr>
            <a:picLocks noChangeAspect="1"/>
          </p:cNvPicPr>
          <p:nvPr userDrawn="1"/>
        </p:nvPicPr>
        <p:blipFill>
          <a:blip r:embed="rId3"/>
          <a:stretch>
            <a:fillRect/>
          </a:stretch>
        </p:blipFill>
        <p:spPr>
          <a:xfrm>
            <a:off x="9720750" y="5871952"/>
            <a:ext cx="1718308" cy="608567"/>
          </a:xfrm>
          <a:prstGeom prst="rect">
            <a:avLst/>
          </a:prstGeom>
        </p:spPr>
      </p:pic>
      <p:sp>
        <p:nvSpPr>
          <p:cNvPr id="8" name="Rectangle 7">
            <a:extLst>
              <a:ext uri="{FF2B5EF4-FFF2-40B4-BE49-F238E27FC236}">
                <a16:creationId xmlns:a16="http://schemas.microsoft.com/office/drawing/2014/main" id="{69657806-99C4-B74C-A91E-F2F28956070F}"/>
              </a:ext>
            </a:extLst>
          </p:cNvPr>
          <p:cNvSpPr/>
          <p:nvPr userDrawn="1"/>
        </p:nvSpPr>
        <p:spPr>
          <a:xfrm>
            <a:off x="0" y="0"/>
            <a:ext cx="11520488" cy="72000"/>
          </a:xfrm>
          <a:prstGeom prst="rect">
            <a:avLst/>
          </a:prstGeom>
          <a:gradFill>
            <a:gsLst>
              <a:gs pos="0">
                <a:srgbClr val="C5D882"/>
              </a:gs>
              <a:gs pos="100000">
                <a:srgbClr val="205527"/>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Tree>
    <p:extLst>
      <p:ext uri="{BB962C8B-B14F-4D97-AF65-F5344CB8AC3E}">
        <p14:creationId xmlns:p14="http://schemas.microsoft.com/office/powerpoint/2010/main" val="1328692771"/>
      </p:ext>
    </p:extLst>
  </p:cSld>
  <p:clrMapOvr>
    <a:masterClrMapping/>
  </p:clrMapOvr>
  <p:extLst>
    <p:ext uri="{DCECCB84-F9BA-43D5-87BE-67443E8EF086}">
      <p15:sldGuideLst xmlns:p15="http://schemas.microsoft.com/office/powerpoint/2012/main">
        <p15:guide id="1" orient="horz" pos="2041" userDrawn="1">
          <p15:clr>
            <a:srgbClr val="FBAE40"/>
          </p15:clr>
        </p15:guide>
        <p15:guide id="2" pos="3629"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7" name="Text Placeholder 22">
            <a:extLst>
              <a:ext uri="{FF2B5EF4-FFF2-40B4-BE49-F238E27FC236}">
                <a16:creationId xmlns:a16="http://schemas.microsoft.com/office/drawing/2014/main" id="{EAA1A65B-F5D6-4E9C-BEF6-2FD09A3E2E50}"/>
              </a:ext>
            </a:extLst>
          </p:cNvPr>
          <p:cNvSpPr>
            <a:spLocks noGrp="1"/>
          </p:cNvSpPr>
          <p:nvPr>
            <p:ph type="body" sz="quarter" idx="11" hasCustomPrompt="1"/>
          </p:nvPr>
        </p:nvSpPr>
        <p:spPr>
          <a:xfrm>
            <a:off x="398311" y="397948"/>
            <a:ext cx="10726160" cy="504014"/>
          </a:xfrm>
          <a:prstGeom prst="rect">
            <a:avLst/>
          </a:prstGeom>
          <a:ln w="3175">
            <a:noFill/>
          </a:ln>
        </p:spPr>
        <p:txBody>
          <a:bodyPr lIns="0" rIns="0" anchor="t"/>
          <a:lstStyle>
            <a:lvl1pPr marL="0" indent="0">
              <a:lnSpc>
                <a:spcPct val="90000"/>
              </a:lnSpc>
              <a:spcBef>
                <a:spcPts val="0"/>
              </a:spcBef>
              <a:buNone/>
              <a:defRPr sz="2457" b="0" i="0">
                <a:solidFill>
                  <a:schemeClr val="accent4"/>
                </a:solidFill>
                <a:latin typeface="+mj-lt"/>
                <a:ea typeface="Microsoft YaHei" panose="020B0503020204020204" pitchFamily="34" charset="-122"/>
                <a:cs typeface="Segoe UI" panose="020B0502040204020203" pitchFamily="34" charset="0"/>
              </a:defRPr>
            </a:lvl1pPr>
          </a:lstStyle>
          <a:p>
            <a:pPr lvl="0"/>
            <a:r>
              <a:rPr lang="en-US"/>
              <a:t>Content slide title goes here</a:t>
            </a:r>
          </a:p>
        </p:txBody>
      </p:sp>
      <p:sp>
        <p:nvSpPr>
          <p:cNvPr id="8" name="Text Placeholder 22">
            <a:extLst>
              <a:ext uri="{FF2B5EF4-FFF2-40B4-BE49-F238E27FC236}">
                <a16:creationId xmlns:a16="http://schemas.microsoft.com/office/drawing/2014/main" id="{94BA4FBB-38D5-4B88-95DF-620C39BC98BB}"/>
              </a:ext>
            </a:extLst>
          </p:cNvPr>
          <p:cNvSpPr>
            <a:spLocks noGrp="1"/>
          </p:cNvSpPr>
          <p:nvPr>
            <p:ph type="body" sz="quarter" idx="12" hasCustomPrompt="1"/>
          </p:nvPr>
        </p:nvSpPr>
        <p:spPr>
          <a:xfrm>
            <a:off x="398311" y="1128683"/>
            <a:ext cx="10726160" cy="398544"/>
          </a:xfrm>
          <a:prstGeom prst="rect">
            <a:avLst/>
          </a:prstGeom>
          <a:ln w="3175">
            <a:noFill/>
          </a:ln>
        </p:spPr>
        <p:txBody>
          <a:bodyPr lIns="0" rIns="0" anchor="t"/>
          <a:lstStyle>
            <a:lvl1pPr marL="0" indent="0">
              <a:buNone/>
              <a:tabLst>
                <a:tab pos="1134022" algn="l"/>
              </a:tabLst>
              <a:defRPr sz="1512">
                <a:solidFill>
                  <a:schemeClr val="accent1"/>
                </a:solidFill>
                <a:latin typeface="+mn-lt"/>
                <a:cs typeface="Segoe UI Light"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endParaRPr lang="en-US"/>
          </a:p>
        </p:txBody>
      </p:sp>
      <p:sp>
        <p:nvSpPr>
          <p:cNvPr id="12" name="TextBox 11">
            <a:extLst>
              <a:ext uri="{FF2B5EF4-FFF2-40B4-BE49-F238E27FC236}">
                <a16:creationId xmlns:a16="http://schemas.microsoft.com/office/drawing/2014/main" id="{F6653500-40B3-4FD1-982C-13EEE60BCADA}"/>
              </a:ext>
            </a:extLst>
          </p:cNvPr>
          <p:cNvSpPr txBox="1"/>
          <p:nvPr userDrawn="1"/>
        </p:nvSpPr>
        <p:spPr>
          <a:xfrm>
            <a:off x="761344" y="6107306"/>
            <a:ext cx="2231346" cy="203575"/>
          </a:xfrm>
          <a:prstGeom prst="rect">
            <a:avLst/>
          </a:prstGeom>
          <a:noFill/>
        </p:spPr>
        <p:txBody>
          <a:bodyPr wrap="square" lIns="0" tIns="0" rIns="0" bIns="0" rtlCol="0" anchor="ctr">
            <a:noAutofit/>
          </a:bodyPr>
          <a:lstStyle/>
          <a:p>
            <a:pPr marL="0" indent="0">
              <a:buFont typeface="Arial" panose="020B0604020202020204" pitchFamily="34" charset="0"/>
              <a:buNone/>
            </a:pPr>
            <a:r>
              <a:rPr lang="en-US" sz="756">
                <a:solidFill>
                  <a:schemeClr val="tx1"/>
                </a:solidFill>
                <a:latin typeface="+mn-lt"/>
                <a:ea typeface="Georgia" charset="0"/>
                <a:cs typeface="Georgia" charset="0"/>
              </a:rPr>
              <a:t>© 2023 Copyright Genpact. All Rights Reserved.</a:t>
            </a:r>
          </a:p>
        </p:txBody>
      </p:sp>
      <p:sp>
        <p:nvSpPr>
          <p:cNvPr id="14" name="Slide Number Placeholder 5">
            <a:extLst>
              <a:ext uri="{FF2B5EF4-FFF2-40B4-BE49-F238E27FC236}">
                <a16:creationId xmlns:a16="http://schemas.microsoft.com/office/drawing/2014/main" id="{9363AC46-8DAA-4FF4-AC50-F5F537C679BA}"/>
              </a:ext>
            </a:extLst>
          </p:cNvPr>
          <p:cNvSpPr txBox="1">
            <a:spLocks/>
          </p:cNvSpPr>
          <p:nvPr userDrawn="1"/>
        </p:nvSpPr>
        <p:spPr>
          <a:xfrm>
            <a:off x="395745" y="6105028"/>
            <a:ext cx="238120" cy="203575"/>
          </a:xfrm>
          <a:prstGeom prst="ellipse">
            <a:avLst/>
          </a:prstGeom>
        </p:spPr>
        <p:txBody>
          <a:bodyPr lIns="0" tIns="0" rIns="0" bIns="0" anchor="ctr">
            <a:noAutofit/>
          </a:bodyPr>
          <a:lstStyle>
            <a:defPPr>
              <a:defRPr lang="en-US"/>
            </a:defPPr>
            <a:lvl1pPr marL="0" algn="l" defTabSz="914400" rtl="0" eaLnBrk="1" latinLnBrk="0" hangingPunct="1">
              <a:defRPr sz="800" kern="1200">
                <a:solidFill>
                  <a:srgbClr val="053061"/>
                </a:solidFill>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buFont typeface="Arial" panose="020B0604020202020204" pitchFamily="34" charset="0"/>
              <a:buNone/>
            </a:pPr>
            <a:fld id="{A285110E-A93C-E24B-BA01-8EFF0EF70079}" type="slidenum">
              <a:rPr lang="en-US" sz="756" b="1" smtClean="0">
                <a:solidFill>
                  <a:schemeClr val="tx1"/>
                </a:solidFill>
                <a:latin typeface="+mn-lt"/>
              </a:rPr>
              <a:pPr marL="0" indent="0" algn="ctr">
                <a:buFont typeface="Arial" panose="020B0604020202020204" pitchFamily="34" charset="0"/>
                <a:buNone/>
              </a:pPr>
              <a:t>‹#›</a:t>
            </a:fld>
            <a:endParaRPr lang="en-US" sz="756" b="1">
              <a:solidFill>
                <a:schemeClr val="tx1"/>
              </a:solidFill>
              <a:latin typeface="+mn-lt"/>
            </a:endParaRPr>
          </a:p>
        </p:txBody>
      </p:sp>
      <p:cxnSp>
        <p:nvCxnSpPr>
          <p:cNvPr id="34" name="Straight Connector 33">
            <a:extLst>
              <a:ext uri="{FF2B5EF4-FFF2-40B4-BE49-F238E27FC236}">
                <a16:creationId xmlns:a16="http://schemas.microsoft.com/office/drawing/2014/main" id="{0A83884D-B8FE-4F51-151A-9960111596DD}"/>
              </a:ext>
            </a:extLst>
          </p:cNvPr>
          <p:cNvCxnSpPr>
            <a:cxnSpLocks/>
          </p:cNvCxnSpPr>
          <p:nvPr userDrawn="1"/>
        </p:nvCxnSpPr>
        <p:spPr>
          <a:xfrm flipH="1">
            <a:off x="10163490" y="6097497"/>
            <a:ext cx="79" cy="231394"/>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49" name="Graphic 48">
            <a:extLst>
              <a:ext uri="{FF2B5EF4-FFF2-40B4-BE49-F238E27FC236}">
                <a16:creationId xmlns:a16="http://schemas.microsoft.com/office/drawing/2014/main" id="{BE6CFBEE-247E-F720-83CF-155ED2E6507A}"/>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259931" y="6082742"/>
            <a:ext cx="851904" cy="253705"/>
          </a:xfrm>
          <a:prstGeom prst="rect">
            <a:avLst/>
          </a:prstGeom>
        </p:spPr>
      </p:pic>
      <p:pic>
        <p:nvPicPr>
          <p:cNvPr id="51" name="Picture 50">
            <a:extLst>
              <a:ext uri="{FF2B5EF4-FFF2-40B4-BE49-F238E27FC236}">
                <a16:creationId xmlns:a16="http://schemas.microsoft.com/office/drawing/2014/main" id="{D89E09E8-CE8E-F7F9-887B-7C0F63BAE1FA}"/>
              </a:ext>
            </a:extLst>
          </p:cNvPr>
          <p:cNvPicPr>
            <a:picLocks noChangeAspect="1"/>
          </p:cNvPicPr>
          <p:nvPr userDrawn="1"/>
        </p:nvPicPr>
        <p:blipFill rotWithShape="1">
          <a:blip r:embed="rId4" cstate="email">
            <a:extLst>
              <a:ext uri="{28A0092B-C50C-407E-A947-70E740481C1C}">
                <a14:useLocalDpi xmlns:a14="http://schemas.microsoft.com/office/drawing/2010/main"/>
              </a:ext>
            </a:extLst>
          </a:blip>
          <a:srcRect l="-829" t="14021" r="37737" b="-14021"/>
          <a:stretch/>
        </p:blipFill>
        <p:spPr>
          <a:xfrm>
            <a:off x="10386499" y="3299"/>
            <a:ext cx="1133989" cy="1797324"/>
          </a:xfrm>
          <a:prstGeom prst="rect">
            <a:avLst/>
          </a:prstGeom>
        </p:spPr>
      </p:pic>
    </p:spTree>
    <p:extLst>
      <p:ext uri="{BB962C8B-B14F-4D97-AF65-F5344CB8AC3E}">
        <p14:creationId xmlns:p14="http://schemas.microsoft.com/office/powerpoint/2010/main" val="2338423701"/>
      </p:ext>
    </p:extLst>
  </p:cSld>
  <p:clrMapOvr>
    <a:masterClrMapping/>
  </p:clrMapOvr>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A8BE9C3E-FA60-8845-81FA-65F6B3136DA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flipH="1">
            <a:off x="442832" y="6095597"/>
            <a:ext cx="356358" cy="338000"/>
          </a:xfrm>
          <a:prstGeom prst="rect">
            <a:avLst/>
          </a:prstGeom>
        </p:spPr>
      </p:pic>
      <p:sp>
        <p:nvSpPr>
          <p:cNvPr id="8" name="Title Placeholder 1">
            <a:extLst>
              <a:ext uri="{FF2B5EF4-FFF2-40B4-BE49-F238E27FC236}">
                <a16:creationId xmlns:a16="http://schemas.microsoft.com/office/drawing/2014/main" id="{FD02B293-4CE3-6648-8001-753390B2FA38}"/>
              </a:ext>
            </a:extLst>
          </p:cNvPr>
          <p:cNvSpPr>
            <a:spLocks noGrp="1"/>
          </p:cNvSpPr>
          <p:nvPr>
            <p:ph type="title"/>
          </p:nvPr>
        </p:nvSpPr>
        <p:spPr>
          <a:xfrm>
            <a:off x="317860" y="155679"/>
            <a:ext cx="9936421" cy="465048"/>
          </a:xfrm>
          <a:prstGeom prst="rect">
            <a:avLst/>
          </a:prstGeom>
        </p:spPr>
        <p:txBody>
          <a:bodyPr vert="horz" lIns="91440" tIns="45720" rIns="91440" bIns="45720" rtlCol="0" anchor="ctr">
            <a:normAutofit/>
          </a:bodyPr>
          <a:lstStyle>
            <a:lvl1pPr>
              <a:defRPr>
                <a:solidFill>
                  <a:srgbClr val="205427"/>
                </a:solidFill>
                <a:latin typeface="+mn-lt"/>
              </a:defRPr>
            </a:lvl1pPr>
          </a:lstStyle>
          <a:p>
            <a:r>
              <a:rPr lang="en-GB"/>
              <a:t>Click to edit Master title style</a:t>
            </a:r>
          </a:p>
        </p:txBody>
      </p:sp>
      <p:sp>
        <p:nvSpPr>
          <p:cNvPr id="28" name="Slide Number Placeholder 5">
            <a:extLst>
              <a:ext uri="{FF2B5EF4-FFF2-40B4-BE49-F238E27FC236}">
                <a16:creationId xmlns:a16="http://schemas.microsoft.com/office/drawing/2014/main" id="{95F5B6E3-540C-9145-92B4-4113ACC38CE1}"/>
              </a:ext>
            </a:extLst>
          </p:cNvPr>
          <p:cNvSpPr txBox="1">
            <a:spLocks/>
          </p:cNvSpPr>
          <p:nvPr userDrawn="1"/>
        </p:nvSpPr>
        <p:spPr>
          <a:xfrm>
            <a:off x="435368" y="6177937"/>
            <a:ext cx="372368" cy="203575"/>
          </a:xfrm>
          <a:prstGeom prst="rect">
            <a:avLst/>
          </a:prstGeom>
        </p:spPr>
        <p:txBody>
          <a:bodyPr lIns="0" tIns="0" rIns="0" bIns="0" anchor="ctr">
            <a:noAutofit/>
          </a:bodyPr>
          <a:lstStyle>
            <a:defPPr>
              <a:defRPr lang="en-US"/>
            </a:defPPr>
            <a:lvl1pPr marL="0" algn="l" defTabSz="914400" rtl="0" eaLnBrk="1" latinLnBrk="0" hangingPunct="1">
              <a:defRPr sz="800" kern="1200">
                <a:solidFill>
                  <a:srgbClr val="053061"/>
                </a:solidFill>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A285110E-A93C-E24B-BA01-8EFF0EF70079}" type="slidenum">
              <a:rPr lang="en-US" sz="567" b="1" smtClean="0">
                <a:solidFill>
                  <a:schemeClr val="bg1"/>
                </a:solidFill>
                <a:latin typeface="Arial Nova" panose="020B0504020202020204" pitchFamily="34" charset="0"/>
              </a:rPr>
              <a:pPr algn="ctr"/>
              <a:t>‹#›</a:t>
            </a:fld>
            <a:endParaRPr lang="en-US" sz="567" b="1">
              <a:solidFill>
                <a:schemeClr val="bg1"/>
              </a:solidFill>
              <a:latin typeface="Arial Nova" panose="020B0504020202020204" pitchFamily="34" charset="0"/>
            </a:endParaRPr>
          </a:p>
        </p:txBody>
      </p:sp>
      <p:sp>
        <p:nvSpPr>
          <p:cNvPr id="29" name="TextBox 28">
            <a:extLst>
              <a:ext uri="{FF2B5EF4-FFF2-40B4-BE49-F238E27FC236}">
                <a16:creationId xmlns:a16="http://schemas.microsoft.com/office/drawing/2014/main" id="{D68C42B4-8C09-3A4E-AEF1-77C801475564}"/>
              </a:ext>
            </a:extLst>
          </p:cNvPr>
          <p:cNvSpPr txBox="1"/>
          <p:nvPr userDrawn="1"/>
        </p:nvSpPr>
        <p:spPr>
          <a:xfrm>
            <a:off x="851863" y="6177937"/>
            <a:ext cx="2089988" cy="203575"/>
          </a:xfrm>
          <a:prstGeom prst="rect">
            <a:avLst/>
          </a:prstGeom>
          <a:noFill/>
        </p:spPr>
        <p:txBody>
          <a:bodyPr wrap="square" lIns="0" tIns="0" rIns="0" bIns="0" rtlCol="0" anchor="ctr">
            <a:noAutofit/>
          </a:bodyPr>
          <a:lstStyle/>
          <a:p>
            <a:r>
              <a:rPr lang="en-US" sz="567">
                <a:solidFill>
                  <a:schemeClr val="bg1">
                    <a:lumMod val="75000"/>
                  </a:schemeClr>
                </a:solidFill>
                <a:latin typeface="Arial Nova" panose="020B0504020202020204" pitchFamily="34" charset="0"/>
                <a:ea typeface="Georgia" charset="0"/>
                <a:cs typeface="Georgia" charset="0"/>
              </a:rPr>
              <a:t>© 2023 Copyright Genpact. All Rights Reserved.</a:t>
            </a:r>
          </a:p>
        </p:txBody>
      </p:sp>
      <p:grpSp>
        <p:nvGrpSpPr>
          <p:cNvPr id="2" name="Group 1">
            <a:extLst>
              <a:ext uri="{FF2B5EF4-FFF2-40B4-BE49-F238E27FC236}">
                <a16:creationId xmlns:a16="http://schemas.microsoft.com/office/drawing/2014/main" id="{50DDD72B-9B0E-9043-A797-C47561D20EED}"/>
              </a:ext>
            </a:extLst>
          </p:cNvPr>
          <p:cNvGrpSpPr/>
          <p:nvPr userDrawn="1"/>
        </p:nvGrpSpPr>
        <p:grpSpPr>
          <a:xfrm>
            <a:off x="9230669" y="6084619"/>
            <a:ext cx="2046223" cy="354071"/>
            <a:chOff x="9768711" y="6439374"/>
            <a:chExt cx="2165494" cy="374715"/>
          </a:xfrm>
        </p:grpSpPr>
        <p:grpSp>
          <p:nvGrpSpPr>
            <p:cNvPr id="11" name="Group 10">
              <a:extLst>
                <a:ext uri="{FF2B5EF4-FFF2-40B4-BE49-F238E27FC236}">
                  <a16:creationId xmlns:a16="http://schemas.microsoft.com/office/drawing/2014/main" id="{AF286058-FFC7-A144-A346-D8EC3F10E197}"/>
                </a:ext>
              </a:extLst>
            </p:cNvPr>
            <p:cNvGrpSpPr/>
            <p:nvPr userDrawn="1"/>
          </p:nvGrpSpPr>
          <p:grpSpPr>
            <a:xfrm>
              <a:off x="11057216" y="6481786"/>
              <a:ext cx="876989" cy="255646"/>
              <a:chOff x="3144202" y="2578416"/>
              <a:chExt cx="5875020" cy="1712595"/>
            </a:xfrm>
          </p:grpSpPr>
          <p:grpSp>
            <p:nvGrpSpPr>
              <p:cNvPr id="12" name="Graphic 3">
                <a:extLst>
                  <a:ext uri="{FF2B5EF4-FFF2-40B4-BE49-F238E27FC236}">
                    <a16:creationId xmlns:a16="http://schemas.microsoft.com/office/drawing/2014/main" id="{64174B01-FBF8-9F40-BED7-60E77F5CF9BB}"/>
                  </a:ext>
                </a:extLst>
              </p:cNvPr>
              <p:cNvGrpSpPr/>
              <p:nvPr/>
            </p:nvGrpSpPr>
            <p:grpSpPr>
              <a:xfrm>
                <a:off x="4941570" y="2880359"/>
                <a:ext cx="4077652" cy="1075372"/>
                <a:chOff x="4941570" y="2880359"/>
                <a:chExt cx="4077652" cy="1075372"/>
              </a:xfrm>
              <a:solidFill>
                <a:srgbClr val="00AECF"/>
              </a:solidFill>
            </p:grpSpPr>
            <p:sp>
              <p:nvSpPr>
                <p:cNvPr id="19" name="Freeform: Shape 6">
                  <a:extLst>
                    <a:ext uri="{FF2B5EF4-FFF2-40B4-BE49-F238E27FC236}">
                      <a16:creationId xmlns:a16="http://schemas.microsoft.com/office/drawing/2014/main" id="{5B5D75B0-1793-EA47-8A3C-D544E8967E6C}"/>
                    </a:ext>
                  </a:extLst>
                </p:cNvPr>
                <p:cNvSpPr/>
                <p:nvPr/>
              </p:nvSpPr>
              <p:spPr>
                <a:xfrm>
                  <a:off x="4941570" y="3123247"/>
                  <a:ext cx="583882" cy="832485"/>
                </a:xfrm>
                <a:custGeom>
                  <a:avLst/>
                  <a:gdLst>
                    <a:gd name="connsiteX0" fmla="*/ 296227 w 583882"/>
                    <a:gd name="connsiteY0" fmla="*/ 476250 h 832485"/>
                    <a:gd name="connsiteX1" fmla="*/ 455295 w 583882"/>
                    <a:gd name="connsiteY1" fmla="*/ 301942 h 832485"/>
                    <a:gd name="connsiteX2" fmla="*/ 296227 w 583882"/>
                    <a:gd name="connsiteY2" fmla="*/ 127635 h 832485"/>
                    <a:gd name="connsiteX3" fmla="*/ 138113 w 583882"/>
                    <a:gd name="connsiteY3" fmla="*/ 301942 h 832485"/>
                    <a:gd name="connsiteX4" fmla="*/ 296227 w 583882"/>
                    <a:gd name="connsiteY4" fmla="*/ 476250 h 832485"/>
                    <a:gd name="connsiteX5" fmla="*/ 156210 w 583882"/>
                    <a:gd name="connsiteY5" fmla="*/ 615315 h 832485"/>
                    <a:gd name="connsiteX6" fmla="*/ 292417 w 583882"/>
                    <a:gd name="connsiteY6" fmla="*/ 701993 h 832485"/>
                    <a:gd name="connsiteX7" fmla="*/ 446722 w 583882"/>
                    <a:gd name="connsiteY7" fmla="*/ 535305 h 832485"/>
                    <a:gd name="connsiteX8" fmla="*/ 446722 w 583882"/>
                    <a:gd name="connsiteY8" fmla="*/ 529590 h 832485"/>
                    <a:gd name="connsiteX9" fmla="*/ 443865 w 583882"/>
                    <a:gd name="connsiteY9" fmla="*/ 528638 h 832485"/>
                    <a:gd name="connsiteX10" fmla="*/ 265747 w 583882"/>
                    <a:gd name="connsiteY10" fmla="*/ 605790 h 832485"/>
                    <a:gd name="connsiteX11" fmla="*/ 0 w 583882"/>
                    <a:gd name="connsiteY11" fmla="*/ 302895 h 832485"/>
                    <a:gd name="connsiteX12" fmla="*/ 265747 w 583882"/>
                    <a:gd name="connsiteY12" fmla="*/ 0 h 832485"/>
                    <a:gd name="connsiteX13" fmla="*/ 443865 w 583882"/>
                    <a:gd name="connsiteY13" fmla="*/ 78105 h 832485"/>
                    <a:gd name="connsiteX14" fmla="*/ 446722 w 583882"/>
                    <a:gd name="connsiteY14" fmla="*/ 77152 h 832485"/>
                    <a:gd name="connsiteX15" fmla="*/ 446722 w 583882"/>
                    <a:gd name="connsiteY15" fmla="*/ 15240 h 832485"/>
                    <a:gd name="connsiteX16" fmla="*/ 583883 w 583882"/>
                    <a:gd name="connsiteY16" fmla="*/ 15240 h 832485"/>
                    <a:gd name="connsiteX17" fmla="*/ 583883 w 583882"/>
                    <a:gd name="connsiteY17" fmla="*/ 535305 h 832485"/>
                    <a:gd name="connsiteX18" fmla="*/ 298133 w 583882"/>
                    <a:gd name="connsiteY18" fmla="*/ 832485 h 832485"/>
                    <a:gd name="connsiteX19" fmla="*/ 40958 w 583882"/>
                    <a:gd name="connsiteY19" fmla="*/ 683895 h 832485"/>
                    <a:gd name="connsiteX20" fmla="*/ 156210 w 583882"/>
                    <a:gd name="connsiteY20" fmla="*/ 615315 h 832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83882" h="832485">
                      <a:moveTo>
                        <a:pt x="296227" y="476250"/>
                      </a:moveTo>
                      <a:cubicBezTo>
                        <a:pt x="382905" y="476250"/>
                        <a:pt x="455295" y="399098"/>
                        <a:pt x="455295" y="301942"/>
                      </a:cubicBezTo>
                      <a:cubicBezTo>
                        <a:pt x="455295" y="204788"/>
                        <a:pt x="382905" y="127635"/>
                        <a:pt x="296227" y="127635"/>
                      </a:cubicBezTo>
                      <a:cubicBezTo>
                        <a:pt x="210502" y="127635"/>
                        <a:pt x="138113" y="204788"/>
                        <a:pt x="138113" y="301942"/>
                      </a:cubicBezTo>
                      <a:cubicBezTo>
                        <a:pt x="138113" y="399098"/>
                        <a:pt x="210502" y="476250"/>
                        <a:pt x="296227" y="476250"/>
                      </a:cubicBezTo>
                      <a:moveTo>
                        <a:pt x="156210" y="615315"/>
                      </a:moveTo>
                      <a:cubicBezTo>
                        <a:pt x="181927" y="666750"/>
                        <a:pt x="233363" y="701993"/>
                        <a:pt x="292417" y="701993"/>
                      </a:cubicBezTo>
                      <a:cubicBezTo>
                        <a:pt x="378142" y="701993"/>
                        <a:pt x="446722" y="626745"/>
                        <a:pt x="446722" y="535305"/>
                      </a:cubicBezTo>
                      <a:lnTo>
                        <a:pt x="446722" y="529590"/>
                      </a:lnTo>
                      <a:lnTo>
                        <a:pt x="443865" y="528638"/>
                      </a:lnTo>
                      <a:cubicBezTo>
                        <a:pt x="396240" y="576263"/>
                        <a:pt x="334327" y="605790"/>
                        <a:pt x="265747" y="605790"/>
                      </a:cubicBezTo>
                      <a:cubicBezTo>
                        <a:pt x="119063" y="605790"/>
                        <a:pt x="0" y="469582"/>
                        <a:pt x="0" y="302895"/>
                      </a:cubicBezTo>
                      <a:cubicBezTo>
                        <a:pt x="0" y="135255"/>
                        <a:pt x="119063" y="0"/>
                        <a:pt x="265747" y="0"/>
                      </a:cubicBezTo>
                      <a:cubicBezTo>
                        <a:pt x="334327" y="0"/>
                        <a:pt x="395288" y="29527"/>
                        <a:pt x="443865" y="78105"/>
                      </a:cubicBezTo>
                      <a:lnTo>
                        <a:pt x="446722" y="77152"/>
                      </a:lnTo>
                      <a:lnTo>
                        <a:pt x="446722" y="15240"/>
                      </a:lnTo>
                      <a:lnTo>
                        <a:pt x="583883" y="15240"/>
                      </a:lnTo>
                      <a:lnTo>
                        <a:pt x="583883" y="535305"/>
                      </a:lnTo>
                      <a:cubicBezTo>
                        <a:pt x="583883" y="700087"/>
                        <a:pt x="462915" y="832485"/>
                        <a:pt x="298133" y="832485"/>
                      </a:cubicBezTo>
                      <a:cubicBezTo>
                        <a:pt x="187642" y="832485"/>
                        <a:pt x="92392" y="773430"/>
                        <a:pt x="40958" y="683895"/>
                      </a:cubicBezTo>
                      <a:lnTo>
                        <a:pt x="156210" y="615315"/>
                      </a:lnTo>
                      <a:close/>
                    </a:path>
                  </a:pathLst>
                </a:custGeom>
                <a:solidFill>
                  <a:srgbClr val="00AECF"/>
                </a:solidFill>
                <a:ln w="9525" cap="flat">
                  <a:noFill/>
                  <a:prstDash val="solid"/>
                  <a:miter/>
                </a:ln>
              </p:spPr>
              <p:txBody>
                <a:bodyPr rtlCol="0" anchor="ctr"/>
                <a:lstStyle/>
                <a:p>
                  <a:endParaRPr lang="en-IN" sz="1701"/>
                </a:p>
              </p:txBody>
            </p:sp>
            <p:sp>
              <p:nvSpPr>
                <p:cNvPr id="20" name="Freeform: Shape 7">
                  <a:extLst>
                    <a:ext uri="{FF2B5EF4-FFF2-40B4-BE49-F238E27FC236}">
                      <a16:creationId xmlns:a16="http://schemas.microsoft.com/office/drawing/2014/main" id="{627376F4-DD53-6D4B-8539-DF4CD4A456A1}"/>
                    </a:ext>
                  </a:extLst>
                </p:cNvPr>
                <p:cNvSpPr/>
                <p:nvPr/>
              </p:nvSpPr>
              <p:spPr>
                <a:xfrm>
                  <a:off x="5579744" y="3122294"/>
                  <a:ext cx="589597" cy="605789"/>
                </a:xfrm>
                <a:custGeom>
                  <a:avLst/>
                  <a:gdLst>
                    <a:gd name="connsiteX0" fmla="*/ 441960 w 589597"/>
                    <a:gd name="connsiteY0" fmla="*/ 223838 h 605789"/>
                    <a:gd name="connsiteX1" fmla="*/ 442913 w 589597"/>
                    <a:gd name="connsiteY1" fmla="*/ 220980 h 605789"/>
                    <a:gd name="connsiteX2" fmla="*/ 296228 w 589597"/>
                    <a:gd name="connsiteY2" fmla="*/ 126682 h 605789"/>
                    <a:gd name="connsiteX3" fmla="*/ 147638 w 589597"/>
                    <a:gd name="connsiteY3" fmla="*/ 220980 h 605789"/>
                    <a:gd name="connsiteX4" fmla="*/ 148590 w 589597"/>
                    <a:gd name="connsiteY4" fmla="*/ 223838 h 605789"/>
                    <a:gd name="connsiteX5" fmla="*/ 441960 w 589597"/>
                    <a:gd name="connsiteY5" fmla="*/ 223838 h 605789"/>
                    <a:gd name="connsiteX6" fmla="*/ 425768 w 589597"/>
                    <a:gd name="connsiteY6" fmla="*/ 421005 h 605789"/>
                    <a:gd name="connsiteX7" fmla="*/ 521018 w 589597"/>
                    <a:gd name="connsiteY7" fmla="*/ 515303 h 605789"/>
                    <a:gd name="connsiteX8" fmla="*/ 303848 w 589597"/>
                    <a:gd name="connsiteY8" fmla="*/ 605790 h 605789"/>
                    <a:gd name="connsiteX9" fmla="*/ 0 w 589597"/>
                    <a:gd name="connsiteY9" fmla="*/ 302895 h 605789"/>
                    <a:gd name="connsiteX10" fmla="*/ 295275 w 589597"/>
                    <a:gd name="connsiteY10" fmla="*/ 0 h 605789"/>
                    <a:gd name="connsiteX11" fmla="*/ 589598 w 589597"/>
                    <a:gd name="connsiteY11" fmla="*/ 302895 h 605789"/>
                    <a:gd name="connsiteX12" fmla="*/ 586740 w 589597"/>
                    <a:gd name="connsiteY12" fmla="*/ 337185 h 605789"/>
                    <a:gd name="connsiteX13" fmla="*/ 137160 w 589597"/>
                    <a:gd name="connsiteY13" fmla="*/ 337185 h 605789"/>
                    <a:gd name="connsiteX14" fmla="*/ 298133 w 589597"/>
                    <a:gd name="connsiteY14" fmla="*/ 476250 h 605789"/>
                    <a:gd name="connsiteX15" fmla="*/ 425768 w 589597"/>
                    <a:gd name="connsiteY15" fmla="*/ 421005 h 605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89597" h="605789">
                      <a:moveTo>
                        <a:pt x="441960" y="223838"/>
                      </a:moveTo>
                      <a:lnTo>
                        <a:pt x="442913" y="220980"/>
                      </a:lnTo>
                      <a:cubicBezTo>
                        <a:pt x="412433" y="164782"/>
                        <a:pt x="358140" y="126682"/>
                        <a:pt x="296228" y="126682"/>
                      </a:cubicBezTo>
                      <a:cubicBezTo>
                        <a:pt x="231458" y="126682"/>
                        <a:pt x="180975" y="161925"/>
                        <a:pt x="147638" y="220980"/>
                      </a:cubicBezTo>
                      <a:lnTo>
                        <a:pt x="148590" y="223838"/>
                      </a:lnTo>
                      <a:lnTo>
                        <a:pt x="441960" y="223838"/>
                      </a:lnTo>
                      <a:close/>
                      <a:moveTo>
                        <a:pt x="425768" y="421005"/>
                      </a:moveTo>
                      <a:lnTo>
                        <a:pt x="521018" y="515303"/>
                      </a:lnTo>
                      <a:cubicBezTo>
                        <a:pt x="465773" y="571500"/>
                        <a:pt x="388620" y="605790"/>
                        <a:pt x="303848" y="605790"/>
                      </a:cubicBezTo>
                      <a:cubicBezTo>
                        <a:pt x="134303" y="605790"/>
                        <a:pt x="0" y="470535"/>
                        <a:pt x="0" y="302895"/>
                      </a:cubicBezTo>
                      <a:cubicBezTo>
                        <a:pt x="0" y="135255"/>
                        <a:pt x="131445" y="0"/>
                        <a:pt x="295275" y="0"/>
                      </a:cubicBezTo>
                      <a:cubicBezTo>
                        <a:pt x="458153" y="0"/>
                        <a:pt x="589598" y="135255"/>
                        <a:pt x="589598" y="302895"/>
                      </a:cubicBezTo>
                      <a:cubicBezTo>
                        <a:pt x="589598" y="329565"/>
                        <a:pt x="586740" y="337185"/>
                        <a:pt x="586740" y="337185"/>
                      </a:cubicBezTo>
                      <a:lnTo>
                        <a:pt x="137160" y="337185"/>
                      </a:lnTo>
                      <a:cubicBezTo>
                        <a:pt x="137160" y="401003"/>
                        <a:pt x="212408" y="476250"/>
                        <a:pt x="298133" y="476250"/>
                      </a:cubicBezTo>
                      <a:cubicBezTo>
                        <a:pt x="348615" y="476250"/>
                        <a:pt x="392430" y="454342"/>
                        <a:pt x="425768" y="421005"/>
                      </a:cubicBezTo>
                    </a:path>
                  </a:pathLst>
                </a:custGeom>
                <a:solidFill>
                  <a:srgbClr val="00AECF"/>
                </a:solidFill>
                <a:ln w="9525" cap="flat">
                  <a:noFill/>
                  <a:prstDash val="solid"/>
                  <a:miter/>
                </a:ln>
              </p:spPr>
              <p:txBody>
                <a:bodyPr rtlCol="0" anchor="ctr"/>
                <a:lstStyle/>
                <a:p>
                  <a:endParaRPr lang="en-IN" sz="1701"/>
                </a:p>
              </p:txBody>
            </p:sp>
            <p:sp>
              <p:nvSpPr>
                <p:cNvPr id="21" name="Freeform: Shape 18">
                  <a:extLst>
                    <a:ext uri="{FF2B5EF4-FFF2-40B4-BE49-F238E27FC236}">
                      <a16:creationId xmlns:a16="http://schemas.microsoft.com/office/drawing/2014/main" id="{4E33C377-2010-1547-9A72-BC1FCC50664D}"/>
                    </a:ext>
                  </a:extLst>
                </p:cNvPr>
                <p:cNvSpPr/>
                <p:nvPr/>
              </p:nvSpPr>
              <p:spPr>
                <a:xfrm>
                  <a:off x="6227444" y="3122294"/>
                  <a:ext cx="565785" cy="590550"/>
                </a:xfrm>
                <a:custGeom>
                  <a:avLst/>
                  <a:gdLst>
                    <a:gd name="connsiteX0" fmla="*/ 137160 w 565785"/>
                    <a:gd name="connsiteY0" fmla="*/ 302895 h 590550"/>
                    <a:gd name="connsiteX1" fmla="*/ 137160 w 565785"/>
                    <a:gd name="connsiteY1" fmla="*/ 589597 h 590550"/>
                    <a:gd name="connsiteX2" fmla="*/ 0 w 565785"/>
                    <a:gd name="connsiteY2" fmla="*/ 589597 h 590550"/>
                    <a:gd name="connsiteX3" fmla="*/ 0 w 565785"/>
                    <a:gd name="connsiteY3" fmla="*/ 16192 h 590550"/>
                    <a:gd name="connsiteX4" fmla="*/ 137160 w 565785"/>
                    <a:gd name="connsiteY4" fmla="*/ 16192 h 590550"/>
                    <a:gd name="connsiteX5" fmla="*/ 137160 w 565785"/>
                    <a:gd name="connsiteY5" fmla="*/ 85725 h 590550"/>
                    <a:gd name="connsiteX6" fmla="*/ 140018 w 565785"/>
                    <a:gd name="connsiteY6" fmla="*/ 86677 h 590550"/>
                    <a:gd name="connsiteX7" fmla="*/ 314325 w 565785"/>
                    <a:gd name="connsiteY7" fmla="*/ 0 h 590550"/>
                    <a:gd name="connsiteX8" fmla="*/ 565785 w 565785"/>
                    <a:gd name="connsiteY8" fmla="*/ 292417 h 590550"/>
                    <a:gd name="connsiteX9" fmla="*/ 565785 w 565785"/>
                    <a:gd name="connsiteY9" fmla="*/ 590550 h 590550"/>
                    <a:gd name="connsiteX10" fmla="*/ 428625 w 565785"/>
                    <a:gd name="connsiteY10" fmla="*/ 590550 h 590550"/>
                    <a:gd name="connsiteX11" fmla="*/ 428625 w 565785"/>
                    <a:gd name="connsiteY11" fmla="*/ 302895 h 590550"/>
                    <a:gd name="connsiteX12" fmla="*/ 284798 w 565785"/>
                    <a:gd name="connsiteY12" fmla="*/ 128588 h 590550"/>
                    <a:gd name="connsiteX13" fmla="*/ 137160 w 565785"/>
                    <a:gd name="connsiteY13" fmla="*/ 302895 h 590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65785" h="590550">
                      <a:moveTo>
                        <a:pt x="137160" y="302895"/>
                      </a:moveTo>
                      <a:lnTo>
                        <a:pt x="137160" y="589597"/>
                      </a:lnTo>
                      <a:lnTo>
                        <a:pt x="0" y="589597"/>
                      </a:lnTo>
                      <a:lnTo>
                        <a:pt x="0" y="16192"/>
                      </a:lnTo>
                      <a:lnTo>
                        <a:pt x="137160" y="16192"/>
                      </a:lnTo>
                      <a:lnTo>
                        <a:pt x="137160" y="85725"/>
                      </a:lnTo>
                      <a:lnTo>
                        <a:pt x="140018" y="86677"/>
                      </a:lnTo>
                      <a:cubicBezTo>
                        <a:pt x="186690" y="28575"/>
                        <a:pt x="249555" y="0"/>
                        <a:pt x="314325" y="0"/>
                      </a:cubicBezTo>
                      <a:cubicBezTo>
                        <a:pt x="559118" y="0"/>
                        <a:pt x="565785" y="222885"/>
                        <a:pt x="565785" y="292417"/>
                      </a:cubicBezTo>
                      <a:lnTo>
                        <a:pt x="565785" y="590550"/>
                      </a:lnTo>
                      <a:lnTo>
                        <a:pt x="428625" y="590550"/>
                      </a:lnTo>
                      <a:lnTo>
                        <a:pt x="428625" y="302895"/>
                      </a:lnTo>
                      <a:cubicBezTo>
                        <a:pt x="428625" y="234315"/>
                        <a:pt x="427673" y="128588"/>
                        <a:pt x="284798" y="128588"/>
                      </a:cubicBezTo>
                      <a:cubicBezTo>
                        <a:pt x="203835" y="128588"/>
                        <a:pt x="137160" y="206692"/>
                        <a:pt x="137160" y="302895"/>
                      </a:cubicBezTo>
                    </a:path>
                  </a:pathLst>
                </a:custGeom>
                <a:solidFill>
                  <a:srgbClr val="00AECF"/>
                </a:solidFill>
                <a:ln w="9525" cap="flat">
                  <a:noFill/>
                  <a:prstDash val="solid"/>
                  <a:miter/>
                </a:ln>
              </p:spPr>
              <p:txBody>
                <a:bodyPr rtlCol="0" anchor="ctr"/>
                <a:lstStyle/>
                <a:p>
                  <a:endParaRPr lang="en-IN" sz="1701"/>
                </a:p>
              </p:txBody>
            </p:sp>
            <p:sp>
              <p:nvSpPr>
                <p:cNvPr id="22" name="Freeform: Shape 19">
                  <a:extLst>
                    <a:ext uri="{FF2B5EF4-FFF2-40B4-BE49-F238E27FC236}">
                      <a16:creationId xmlns:a16="http://schemas.microsoft.com/office/drawing/2014/main" id="{C02D1432-7ABD-4640-B42B-8537A80B238E}"/>
                    </a:ext>
                  </a:extLst>
                </p:cNvPr>
                <p:cNvSpPr/>
                <p:nvPr/>
              </p:nvSpPr>
              <p:spPr>
                <a:xfrm>
                  <a:off x="6858952" y="3122294"/>
                  <a:ext cx="584834" cy="818197"/>
                </a:xfrm>
                <a:custGeom>
                  <a:avLst/>
                  <a:gdLst>
                    <a:gd name="connsiteX0" fmla="*/ 289560 w 584834"/>
                    <a:gd name="connsiteY0" fmla="*/ 128588 h 818197"/>
                    <a:gd name="connsiteX1" fmla="*/ 130492 w 584834"/>
                    <a:gd name="connsiteY1" fmla="*/ 301942 h 818197"/>
                    <a:gd name="connsiteX2" fmla="*/ 289560 w 584834"/>
                    <a:gd name="connsiteY2" fmla="*/ 476250 h 818197"/>
                    <a:gd name="connsiteX3" fmla="*/ 447675 w 584834"/>
                    <a:gd name="connsiteY3" fmla="*/ 301942 h 818197"/>
                    <a:gd name="connsiteX4" fmla="*/ 289560 w 584834"/>
                    <a:gd name="connsiteY4" fmla="*/ 128588 h 818197"/>
                    <a:gd name="connsiteX5" fmla="*/ 319088 w 584834"/>
                    <a:gd name="connsiteY5" fmla="*/ 606743 h 818197"/>
                    <a:gd name="connsiteX6" fmla="*/ 140017 w 584834"/>
                    <a:gd name="connsiteY6" fmla="*/ 528638 h 818197"/>
                    <a:gd name="connsiteX7" fmla="*/ 137160 w 584834"/>
                    <a:gd name="connsiteY7" fmla="*/ 529590 h 818197"/>
                    <a:gd name="connsiteX8" fmla="*/ 137160 w 584834"/>
                    <a:gd name="connsiteY8" fmla="*/ 818197 h 818197"/>
                    <a:gd name="connsiteX9" fmla="*/ 0 w 584834"/>
                    <a:gd name="connsiteY9" fmla="*/ 818197 h 818197"/>
                    <a:gd name="connsiteX10" fmla="*/ 0 w 584834"/>
                    <a:gd name="connsiteY10" fmla="*/ 16192 h 818197"/>
                    <a:gd name="connsiteX11" fmla="*/ 137160 w 584834"/>
                    <a:gd name="connsiteY11" fmla="*/ 16192 h 818197"/>
                    <a:gd name="connsiteX12" fmla="*/ 137160 w 584834"/>
                    <a:gd name="connsiteY12" fmla="*/ 76200 h 818197"/>
                    <a:gd name="connsiteX13" fmla="*/ 140017 w 584834"/>
                    <a:gd name="connsiteY13" fmla="*/ 77152 h 818197"/>
                    <a:gd name="connsiteX14" fmla="*/ 319088 w 584834"/>
                    <a:gd name="connsiteY14" fmla="*/ 0 h 818197"/>
                    <a:gd name="connsiteX15" fmla="*/ 584835 w 584834"/>
                    <a:gd name="connsiteY15" fmla="*/ 302895 h 818197"/>
                    <a:gd name="connsiteX16" fmla="*/ 319088 w 584834"/>
                    <a:gd name="connsiteY16" fmla="*/ 606743 h 818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84834" h="818197">
                      <a:moveTo>
                        <a:pt x="289560" y="128588"/>
                      </a:moveTo>
                      <a:cubicBezTo>
                        <a:pt x="200978" y="128588"/>
                        <a:pt x="130492" y="205740"/>
                        <a:pt x="130492" y="301942"/>
                      </a:cubicBezTo>
                      <a:cubicBezTo>
                        <a:pt x="130492" y="399097"/>
                        <a:pt x="201930" y="476250"/>
                        <a:pt x="289560" y="476250"/>
                      </a:cubicBezTo>
                      <a:cubicBezTo>
                        <a:pt x="375285" y="476250"/>
                        <a:pt x="447675" y="399097"/>
                        <a:pt x="447675" y="301942"/>
                      </a:cubicBezTo>
                      <a:cubicBezTo>
                        <a:pt x="447675" y="206692"/>
                        <a:pt x="375285" y="128588"/>
                        <a:pt x="289560" y="128588"/>
                      </a:cubicBezTo>
                      <a:moveTo>
                        <a:pt x="319088" y="606743"/>
                      </a:moveTo>
                      <a:cubicBezTo>
                        <a:pt x="249555" y="606743"/>
                        <a:pt x="189547" y="578168"/>
                        <a:pt x="140017" y="528638"/>
                      </a:cubicBezTo>
                      <a:lnTo>
                        <a:pt x="137160" y="529590"/>
                      </a:lnTo>
                      <a:lnTo>
                        <a:pt x="137160" y="818197"/>
                      </a:lnTo>
                      <a:lnTo>
                        <a:pt x="0" y="818197"/>
                      </a:lnTo>
                      <a:lnTo>
                        <a:pt x="0" y="16192"/>
                      </a:lnTo>
                      <a:lnTo>
                        <a:pt x="137160" y="16192"/>
                      </a:lnTo>
                      <a:lnTo>
                        <a:pt x="137160" y="76200"/>
                      </a:lnTo>
                      <a:lnTo>
                        <a:pt x="140017" y="77152"/>
                      </a:lnTo>
                      <a:cubicBezTo>
                        <a:pt x="189547" y="29527"/>
                        <a:pt x="249555" y="0"/>
                        <a:pt x="319088" y="0"/>
                      </a:cubicBezTo>
                      <a:cubicBezTo>
                        <a:pt x="465772" y="0"/>
                        <a:pt x="584835" y="135255"/>
                        <a:pt x="584835" y="302895"/>
                      </a:cubicBezTo>
                      <a:cubicBezTo>
                        <a:pt x="584835" y="471488"/>
                        <a:pt x="465772" y="606743"/>
                        <a:pt x="319088" y="606743"/>
                      </a:cubicBezTo>
                    </a:path>
                  </a:pathLst>
                </a:custGeom>
                <a:solidFill>
                  <a:srgbClr val="00AECF"/>
                </a:solidFill>
                <a:ln w="9525" cap="flat">
                  <a:noFill/>
                  <a:prstDash val="solid"/>
                  <a:miter/>
                </a:ln>
              </p:spPr>
              <p:txBody>
                <a:bodyPr rtlCol="0" anchor="ctr"/>
                <a:lstStyle/>
                <a:p>
                  <a:endParaRPr lang="en-IN" sz="1701"/>
                </a:p>
              </p:txBody>
            </p:sp>
            <p:sp>
              <p:nvSpPr>
                <p:cNvPr id="23" name="Freeform: Shape 20">
                  <a:extLst>
                    <a:ext uri="{FF2B5EF4-FFF2-40B4-BE49-F238E27FC236}">
                      <a16:creationId xmlns:a16="http://schemas.microsoft.com/office/drawing/2014/main" id="{A5CA3D47-80D9-8142-8C9E-694A4F1EB3BD}"/>
                    </a:ext>
                  </a:extLst>
                </p:cNvPr>
                <p:cNvSpPr/>
                <p:nvPr/>
              </p:nvSpPr>
              <p:spPr>
                <a:xfrm>
                  <a:off x="7490459" y="3122294"/>
                  <a:ext cx="583882" cy="605789"/>
                </a:xfrm>
                <a:custGeom>
                  <a:avLst/>
                  <a:gdLst>
                    <a:gd name="connsiteX0" fmla="*/ 295275 w 583882"/>
                    <a:gd name="connsiteY0" fmla="*/ 476250 h 605789"/>
                    <a:gd name="connsiteX1" fmla="*/ 453390 w 583882"/>
                    <a:gd name="connsiteY1" fmla="*/ 302895 h 605789"/>
                    <a:gd name="connsiteX2" fmla="*/ 295275 w 583882"/>
                    <a:gd name="connsiteY2" fmla="*/ 128588 h 605789"/>
                    <a:gd name="connsiteX3" fmla="*/ 137160 w 583882"/>
                    <a:gd name="connsiteY3" fmla="*/ 302895 h 605789"/>
                    <a:gd name="connsiteX4" fmla="*/ 295275 w 583882"/>
                    <a:gd name="connsiteY4" fmla="*/ 476250 h 605789"/>
                    <a:gd name="connsiteX5" fmla="*/ 265747 w 583882"/>
                    <a:gd name="connsiteY5" fmla="*/ 0 h 605789"/>
                    <a:gd name="connsiteX6" fmla="*/ 443865 w 583882"/>
                    <a:gd name="connsiteY6" fmla="*/ 78105 h 605789"/>
                    <a:gd name="connsiteX7" fmla="*/ 446722 w 583882"/>
                    <a:gd name="connsiteY7" fmla="*/ 77152 h 605789"/>
                    <a:gd name="connsiteX8" fmla="*/ 446722 w 583882"/>
                    <a:gd name="connsiteY8" fmla="*/ 16192 h 605789"/>
                    <a:gd name="connsiteX9" fmla="*/ 583883 w 583882"/>
                    <a:gd name="connsiteY9" fmla="*/ 16192 h 605789"/>
                    <a:gd name="connsiteX10" fmla="*/ 583883 w 583882"/>
                    <a:gd name="connsiteY10" fmla="*/ 590550 h 605789"/>
                    <a:gd name="connsiteX11" fmla="*/ 446722 w 583882"/>
                    <a:gd name="connsiteY11" fmla="*/ 590550 h 605789"/>
                    <a:gd name="connsiteX12" fmla="*/ 446722 w 583882"/>
                    <a:gd name="connsiteY12" fmla="*/ 531495 h 605789"/>
                    <a:gd name="connsiteX13" fmla="*/ 443865 w 583882"/>
                    <a:gd name="connsiteY13" fmla="*/ 528638 h 605789"/>
                    <a:gd name="connsiteX14" fmla="*/ 265747 w 583882"/>
                    <a:gd name="connsiteY14" fmla="*/ 605790 h 605789"/>
                    <a:gd name="connsiteX15" fmla="*/ 0 w 583882"/>
                    <a:gd name="connsiteY15" fmla="*/ 302895 h 605789"/>
                    <a:gd name="connsiteX16" fmla="*/ 265747 w 583882"/>
                    <a:gd name="connsiteY16" fmla="*/ 0 h 605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83882" h="605789">
                      <a:moveTo>
                        <a:pt x="295275" y="476250"/>
                      </a:moveTo>
                      <a:cubicBezTo>
                        <a:pt x="381953" y="476250"/>
                        <a:pt x="453390" y="400050"/>
                        <a:pt x="453390" y="302895"/>
                      </a:cubicBezTo>
                      <a:cubicBezTo>
                        <a:pt x="453390" y="205740"/>
                        <a:pt x="381953" y="128588"/>
                        <a:pt x="295275" y="128588"/>
                      </a:cubicBezTo>
                      <a:cubicBezTo>
                        <a:pt x="209550" y="128588"/>
                        <a:pt x="137160" y="205740"/>
                        <a:pt x="137160" y="302895"/>
                      </a:cubicBezTo>
                      <a:cubicBezTo>
                        <a:pt x="137160" y="400050"/>
                        <a:pt x="209550" y="476250"/>
                        <a:pt x="295275" y="476250"/>
                      </a:cubicBezTo>
                      <a:moveTo>
                        <a:pt x="265747" y="0"/>
                      </a:moveTo>
                      <a:cubicBezTo>
                        <a:pt x="334328" y="0"/>
                        <a:pt x="395288" y="29527"/>
                        <a:pt x="443865" y="78105"/>
                      </a:cubicBezTo>
                      <a:lnTo>
                        <a:pt x="446722" y="77152"/>
                      </a:lnTo>
                      <a:lnTo>
                        <a:pt x="446722" y="16192"/>
                      </a:lnTo>
                      <a:lnTo>
                        <a:pt x="583883" y="16192"/>
                      </a:lnTo>
                      <a:lnTo>
                        <a:pt x="583883" y="590550"/>
                      </a:lnTo>
                      <a:lnTo>
                        <a:pt x="446722" y="590550"/>
                      </a:lnTo>
                      <a:lnTo>
                        <a:pt x="446722" y="531495"/>
                      </a:lnTo>
                      <a:lnTo>
                        <a:pt x="443865" y="528638"/>
                      </a:lnTo>
                      <a:cubicBezTo>
                        <a:pt x="396240" y="576263"/>
                        <a:pt x="334328" y="605790"/>
                        <a:pt x="265747" y="605790"/>
                      </a:cubicBezTo>
                      <a:cubicBezTo>
                        <a:pt x="119063" y="605790"/>
                        <a:pt x="0" y="470535"/>
                        <a:pt x="0" y="302895"/>
                      </a:cubicBezTo>
                      <a:cubicBezTo>
                        <a:pt x="0" y="135255"/>
                        <a:pt x="119063" y="0"/>
                        <a:pt x="265747" y="0"/>
                      </a:cubicBezTo>
                    </a:path>
                  </a:pathLst>
                </a:custGeom>
                <a:solidFill>
                  <a:srgbClr val="00AECF"/>
                </a:solidFill>
                <a:ln w="9525" cap="flat">
                  <a:noFill/>
                  <a:prstDash val="solid"/>
                  <a:miter/>
                </a:ln>
              </p:spPr>
              <p:txBody>
                <a:bodyPr rtlCol="0" anchor="ctr"/>
                <a:lstStyle/>
                <a:p>
                  <a:endParaRPr lang="en-IN" sz="1701"/>
                </a:p>
              </p:txBody>
            </p:sp>
            <p:sp>
              <p:nvSpPr>
                <p:cNvPr id="24" name="Freeform: Shape 21">
                  <a:extLst>
                    <a:ext uri="{FF2B5EF4-FFF2-40B4-BE49-F238E27FC236}">
                      <a16:creationId xmlns:a16="http://schemas.microsoft.com/office/drawing/2014/main" id="{F7432F09-E123-594B-9F8A-52BB32A91F0B}"/>
                    </a:ext>
                  </a:extLst>
                </p:cNvPr>
                <p:cNvSpPr/>
                <p:nvPr/>
              </p:nvSpPr>
              <p:spPr>
                <a:xfrm>
                  <a:off x="8126730" y="3122294"/>
                  <a:ext cx="521017" cy="605789"/>
                </a:xfrm>
                <a:custGeom>
                  <a:avLst/>
                  <a:gdLst>
                    <a:gd name="connsiteX0" fmla="*/ 521018 w 521017"/>
                    <a:gd name="connsiteY0" fmla="*/ 515303 h 605789"/>
                    <a:gd name="connsiteX1" fmla="*/ 303847 w 521017"/>
                    <a:gd name="connsiteY1" fmla="*/ 605790 h 605789"/>
                    <a:gd name="connsiteX2" fmla="*/ 0 w 521017"/>
                    <a:gd name="connsiteY2" fmla="*/ 302895 h 605789"/>
                    <a:gd name="connsiteX3" fmla="*/ 303847 w 521017"/>
                    <a:gd name="connsiteY3" fmla="*/ 0 h 605789"/>
                    <a:gd name="connsiteX4" fmla="*/ 521018 w 521017"/>
                    <a:gd name="connsiteY4" fmla="*/ 90488 h 605789"/>
                    <a:gd name="connsiteX5" fmla="*/ 423863 w 521017"/>
                    <a:gd name="connsiteY5" fmla="*/ 180975 h 605789"/>
                    <a:gd name="connsiteX6" fmla="*/ 303847 w 521017"/>
                    <a:gd name="connsiteY6" fmla="*/ 128588 h 605789"/>
                    <a:gd name="connsiteX7" fmla="*/ 137160 w 521017"/>
                    <a:gd name="connsiteY7" fmla="*/ 302895 h 605789"/>
                    <a:gd name="connsiteX8" fmla="*/ 303847 w 521017"/>
                    <a:gd name="connsiteY8" fmla="*/ 476250 h 605789"/>
                    <a:gd name="connsiteX9" fmla="*/ 426720 w 521017"/>
                    <a:gd name="connsiteY9" fmla="*/ 421957 h 605789"/>
                    <a:gd name="connsiteX10" fmla="*/ 521018 w 521017"/>
                    <a:gd name="connsiteY10" fmla="*/ 515303 h 605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1017" h="605789">
                      <a:moveTo>
                        <a:pt x="521018" y="515303"/>
                      </a:moveTo>
                      <a:cubicBezTo>
                        <a:pt x="465772" y="571500"/>
                        <a:pt x="388620" y="605790"/>
                        <a:pt x="303847" y="605790"/>
                      </a:cubicBezTo>
                      <a:cubicBezTo>
                        <a:pt x="134302" y="605790"/>
                        <a:pt x="0" y="470535"/>
                        <a:pt x="0" y="302895"/>
                      </a:cubicBezTo>
                      <a:cubicBezTo>
                        <a:pt x="0" y="134302"/>
                        <a:pt x="135255" y="0"/>
                        <a:pt x="303847" y="0"/>
                      </a:cubicBezTo>
                      <a:cubicBezTo>
                        <a:pt x="388620" y="0"/>
                        <a:pt x="465772" y="34290"/>
                        <a:pt x="521018" y="90488"/>
                      </a:cubicBezTo>
                      <a:lnTo>
                        <a:pt x="423863" y="180975"/>
                      </a:lnTo>
                      <a:cubicBezTo>
                        <a:pt x="393382" y="147638"/>
                        <a:pt x="351472" y="128588"/>
                        <a:pt x="303847" y="128588"/>
                      </a:cubicBezTo>
                      <a:cubicBezTo>
                        <a:pt x="210502" y="128588"/>
                        <a:pt x="137160" y="206692"/>
                        <a:pt x="137160" y="302895"/>
                      </a:cubicBezTo>
                      <a:cubicBezTo>
                        <a:pt x="137160" y="398145"/>
                        <a:pt x="210502" y="476250"/>
                        <a:pt x="303847" y="476250"/>
                      </a:cubicBezTo>
                      <a:cubicBezTo>
                        <a:pt x="351472" y="476250"/>
                        <a:pt x="396240" y="455295"/>
                        <a:pt x="426720" y="421957"/>
                      </a:cubicBezTo>
                      <a:lnTo>
                        <a:pt x="521018" y="515303"/>
                      </a:lnTo>
                      <a:close/>
                    </a:path>
                  </a:pathLst>
                </a:custGeom>
                <a:solidFill>
                  <a:srgbClr val="00AECF"/>
                </a:solidFill>
                <a:ln w="9525" cap="flat">
                  <a:noFill/>
                  <a:prstDash val="solid"/>
                  <a:miter/>
                </a:ln>
              </p:spPr>
              <p:txBody>
                <a:bodyPr rtlCol="0" anchor="ctr"/>
                <a:lstStyle/>
                <a:p>
                  <a:endParaRPr lang="en-IN" sz="1701"/>
                </a:p>
              </p:txBody>
            </p:sp>
            <p:sp>
              <p:nvSpPr>
                <p:cNvPr id="25" name="Freeform: Shape 22">
                  <a:extLst>
                    <a:ext uri="{FF2B5EF4-FFF2-40B4-BE49-F238E27FC236}">
                      <a16:creationId xmlns:a16="http://schemas.microsoft.com/office/drawing/2014/main" id="{E835081F-F545-B64C-A0D2-5828C06F0C74}"/>
                    </a:ext>
                  </a:extLst>
                </p:cNvPr>
                <p:cNvSpPr/>
                <p:nvPr/>
              </p:nvSpPr>
              <p:spPr>
                <a:xfrm>
                  <a:off x="8691562" y="2880359"/>
                  <a:ext cx="327660" cy="832485"/>
                </a:xfrm>
                <a:custGeom>
                  <a:avLst/>
                  <a:gdLst>
                    <a:gd name="connsiteX0" fmla="*/ 232410 w 327660"/>
                    <a:gd name="connsiteY0" fmla="*/ 390525 h 832485"/>
                    <a:gd name="connsiteX1" fmla="*/ 232410 w 327660"/>
                    <a:gd name="connsiteY1" fmla="*/ 832485 h 832485"/>
                    <a:gd name="connsiteX2" fmla="*/ 95250 w 327660"/>
                    <a:gd name="connsiteY2" fmla="*/ 832485 h 832485"/>
                    <a:gd name="connsiteX3" fmla="*/ 95250 w 327660"/>
                    <a:gd name="connsiteY3" fmla="*/ 390525 h 832485"/>
                    <a:gd name="connsiteX4" fmla="*/ 0 w 327660"/>
                    <a:gd name="connsiteY4" fmla="*/ 390525 h 832485"/>
                    <a:gd name="connsiteX5" fmla="*/ 0 w 327660"/>
                    <a:gd name="connsiteY5" fmla="*/ 258127 h 832485"/>
                    <a:gd name="connsiteX6" fmla="*/ 95250 w 327660"/>
                    <a:gd name="connsiteY6" fmla="*/ 258127 h 832485"/>
                    <a:gd name="connsiteX7" fmla="*/ 95250 w 327660"/>
                    <a:gd name="connsiteY7" fmla="*/ 0 h 832485"/>
                    <a:gd name="connsiteX8" fmla="*/ 232410 w 327660"/>
                    <a:gd name="connsiteY8" fmla="*/ 0 h 832485"/>
                    <a:gd name="connsiteX9" fmla="*/ 232410 w 327660"/>
                    <a:gd name="connsiteY9" fmla="*/ 258127 h 832485"/>
                    <a:gd name="connsiteX10" fmla="*/ 327660 w 327660"/>
                    <a:gd name="connsiteY10" fmla="*/ 258127 h 832485"/>
                    <a:gd name="connsiteX11" fmla="*/ 327660 w 327660"/>
                    <a:gd name="connsiteY11" fmla="*/ 390525 h 832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7660" h="832485">
                      <a:moveTo>
                        <a:pt x="232410" y="390525"/>
                      </a:moveTo>
                      <a:lnTo>
                        <a:pt x="232410" y="832485"/>
                      </a:lnTo>
                      <a:lnTo>
                        <a:pt x="95250" y="832485"/>
                      </a:lnTo>
                      <a:lnTo>
                        <a:pt x="95250" y="390525"/>
                      </a:lnTo>
                      <a:lnTo>
                        <a:pt x="0" y="390525"/>
                      </a:lnTo>
                      <a:lnTo>
                        <a:pt x="0" y="258127"/>
                      </a:lnTo>
                      <a:lnTo>
                        <a:pt x="95250" y="258127"/>
                      </a:lnTo>
                      <a:lnTo>
                        <a:pt x="95250" y="0"/>
                      </a:lnTo>
                      <a:lnTo>
                        <a:pt x="232410" y="0"/>
                      </a:lnTo>
                      <a:lnTo>
                        <a:pt x="232410" y="258127"/>
                      </a:lnTo>
                      <a:lnTo>
                        <a:pt x="327660" y="258127"/>
                      </a:lnTo>
                      <a:lnTo>
                        <a:pt x="327660" y="390525"/>
                      </a:lnTo>
                      <a:close/>
                    </a:path>
                  </a:pathLst>
                </a:custGeom>
                <a:solidFill>
                  <a:srgbClr val="00AECF"/>
                </a:solidFill>
                <a:ln w="9525" cap="flat">
                  <a:noFill/>
                  <a:prstDash val="solid"/>
                  <a:miter/>
                </a:ln>
              </p:spPr>
              <p:txBody>
                <a:bodyPr rtlCol="0" anchor="ctr"/>
                <a:lstStyle/>
                <a:p>
                  <a:endParaRPr lang="en-IN" sz="1701"/>
                </a:p>
              </p:txBody>
            </p:sp>
          </p:grpSp>
          <p:grpSp>
            <p:nvGrpSpPr>
              <p:cNvPr id="13" name="Graphic 3">
                <a:extLst>
                  <a:ext uri="{FF2B5EF4-FFF2-40B4-BE49-F238E27FC236}">
                    <a16:creationId xmlns:a16="http://schemas.microsoft.com/office/drawing/2014/main" id="{FDFC8D33-3DB7-9447-8AFB-AF8D70E339A6}"/>
                  </a:ext>
                </a:extLst>
              </p:cNvPr>
              <p:cNvGrpSpPr/>
              <p:nvPr/>
            </p:nvGrpSpPr>
            <p:grpSpPr>
              <a:xfrm>
                <a:off x="3144202" y="2578416"/>
                <a:ext cx="1232535" cy="1712595"/>
                <a:chOff x="3144202" y="2578416"/>
                <a:chExt cx="1232535" cy="1712595"/>
              </a:xfrm>
            </p:grpSpPr>
            <p:sp>
              <p:nvSpPr>
                <p:cNvPr id="14" name="Freeform: Shape 24">
                  <a:extLst>
                    <a:ext uri="{FF2B5EF4-FFF2-40B4-BE49-F238E27FC236}">
                      <a16:creationId xmlns:a16="http://schemas.microsoft.com/office/drawing/2014/main" id="{B20984C3-DF4D-2A42-9F8B-6AC8A23F1EAC}"/>
                    </a:ext>
                  </a:extLst>
                </p:cNvPr>
                <p:cNvSpPr/>
                <p:nvPr/>
              </p:nvSpPr>
              <p:spPr>
                <a:xfrm>
                  <a:off x="3760470" y="3434714"/>
                  <a:ext cx="616267" cy="856297"/>
                </a:xfrm>
                <a:custGeom>
                  <a:avLst/>
                  <a:gdLst>
                    <a:gd name="connsiteX0" fmla="*/ 0 w 616267"/>
                    <a:gd name="connsiteY0" fmla="*/ 856298 h 856297"/>
                    <a:gd name="connsiteX1" fmla="*/ 616268 w 616267"/>
                    <a:gd name="connsiteY1" fmla="*/ 428625 h 856297"/>
                    <a:gd name="connsiteX2" fmla="*/ 616268 w 616267"/>
                    <a:gd name="connsiteY2" fmla="*/ 0 h 856297"/>
                    <a:gd name="connsiteX3" fmla="*/ 0 w 616267"/>
                    <a:gd name="connsiteY3" fmla="*/ 424815 h 856297"/>
                  </a:gdLst>
                  <a:ahLst/>
                  <a:cxnLst>
                    <a:cxn ang="0">
                      <a:pos x="connsiteX0" y="connsiteY0"/>
                    </a:cxn>
                    <a:cxn ang="0">
                      <a:pos x="connsiteX1" y="connsiteY1"/>
                    </a:cxn>
                    <a:cxn ang="0">
                      <a:pos x="connsiteX2" y="connsiteY2"/>
                    </a:cxn>
                    <a:cxn ang="0">
                      <a:pos x="connsiteX3" y="connsiteY3"/>
                    </a:cxn>
                  </a:cxnLst>
                  <a:rect l="l" t="t" r="r" b="b"/>
                  <a:pathLst>
                    <a:path w="616267" h="856297">
                      <a:moveTo>
                        <a:pt x="0" y="856298"/>
                      </a:moveTo>
                      <a:lnTo>
                        <a:pt x="616268" y="428625"/>
                      </a:lnTo>
                      <a:lnTo>
                        <a:pt x="616268" y="0"/>
                      </a:lnTo>
                      <a:lnTo>
                        <a:pt x="0" y="424815"/>
                      </a:lnTo>
                      <a:close/>
                    </a:path>
                  </a:pathLst>
                </a:custGeom>
                <a:solidFill>
                  <a:srgbClr val="073262"/>
                </a:solidFill>
                <a:ln w="9525" cap="flat">
                  <a:noFill/>
                  <a:prstDash val="solid"/>
                  <a:miter/>
                </a:ln>
              </p:spPr>
              <p:txBody>
                <a:bodyPr rtlCol="0" anchor="ctr"/>
                <a:lstStyle/>
                <a:p>
                  <a:endParaRPr lang="en-IN" sz="1701"/>
                </a:p>
              </p:txBody>
            </p:sp>
            <p:sp>
              <p:nvSpPr>
                <p:cNvPr id="15" name="Freeform: Shape 25">
                  <a:extLst>
                    <a:ext uri="{FF2B5EF4-FFF2-40B4-BE49-F238E27FC236}">
                      <a16:creationId xmlns:a16="http://schemas.microsoft.com/office/drawing/2014/main" id="{B123D41F-0AAF-EA46-8129-2CE8CAB81E3B}"/>
                    </a:ext>
                  </a:extLst>
                </p:cNvPr>
                <p:cNvSpPr/>
                <p:nvPr/>
              </p:nvSpPr>
              <p:spPr>
                <a:xfrm>
                  <a:off x="3144202" y="2578416"/>
                  <a:ext cx="1232535" cy="643890"/>
                </a:xfrm>
                <a:custGeom>
                  <a:avLst/>
                  <a:gdLst>
                    <a:gd name="connsiteX0" fmla="*/ 1232535 w 1232535"/>
                    <a:gd name="connsiteY0" fmla="*/ 427673 h 643890"/>
                    <a:gd name="connsiteX1" fmla="*/ 922020 w 1232535"/>
                    <a:gd name="connsiteY1" fmla="*/ 643890 h 643890"/>
                    <a:gd name="connsiteX2" fmla="*/ 616268 w 1232535"/>
                    <a:gd name="connsiteY2" fmla="*/ 431483 h 643890"/>
                    <a:gd name="connsiteX3" fmla="*/ 310515 w 1232535"/>
                    <a:gd name="connsiteY3" fmla="*/ 643890 h 643890"/>
                    <a:gd name="connsiteX4" fmla="*/ 0 w 1232535"/>
                    <a:gd name="connsiteY4" fmla="*/ 427673 h 643890"/>
                    <a:gd name="connsiteX5" fmla="*/ 616268 w 1232535"/>
                    <a:gd name="connsiteY5" fmla="*/ 0 h 643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32535" h="643890">
                      <a:moveTo>
                        <a:pt x="1232535" y="427673"/>
                      </a:moveTo>
                      <a:lnTo>
                        <a:pt x="922020" y="643890"/>
                      </a:lnTo>
                      <a:lnTo>
                        <a:pt x="616268" y="431483"/>
                      </a:lnTo>
                      <a:lnTo>
                        <a:pt x="310515" y="643890"/>
                      </a:lnTo>
                      <a:lnTo>
                        <a:pt x="0" y="427673"/>
                      </a:lnTo>
                      <a:lnTo>
                        <a:pt x="616268" y="0"/>
                      </a:lnTo>
                      <a:close/>
                    </a:path>
                  </a:pathLst>
                </a:custGeom>
                <a:solidFill>
                  <a:srgbClr val="FF555F"/>
                </a:solidFill>
                <a:ln w="9525" cap="flat">
                  <a:noFill/>
                  <a:prstDash val="solid"/>
                  <a:miter/>
                </a:ln>
              </p:spPr>
              <p:txBody>
                <a:bodyPr rtlCol="0" anchor="ctr"/>
                <a:lstStyle/>
                <a:p>
                  <a:endParaRPr lang="en-IN" sz="1701"/>
                </a:p>
              </p:txBody>
            </p:sp>
            <p:sp>
              <p:nvSpPr>
                <p:cNvPr id="16" name="Freeform: Shape 26">
                  <a:extLst>
                    <a:ext uri="{FF2B5EF4-FFF2-40B4-BE49-F238E27FC236}">
                      <a16:creationId xmlns:a16="http://schemas.microsoft.com/office/drawing/2014/main" id="{12FA208C-65AE-5E40-B987-83C7C54B96C8}"/>
                    </a:ext>
                  </a:extLst>
                </p:cNvPr>
                <p:cNvSpPr/>
                <p:nvPr/>
              </p:nvSpPr>
              <p:spPr>
                <a:xfrm>
                  <a:off x="3144202" y="3006089"/>
                  <a:ext cx="616267" cy="1284922"/>
                </a:xfrm>
                <a:custGeom>
                  <a:avLst/>
                  <a:gdLst>
                    <a:gd name="connsiteX0" fmla="*/ 310515 w 616267"/>
                    <a:gd name="connsiteY0" fmla="*/ 641033 h 1284922"/>
                    <a:gd name="connsiteX1" fmla="*/ 310515 w 616267"/>
                    <a:gd name="connsiteY1" fmla="*/ 216218 h 1284922"/>
                    <a:gd name="connsiteX2" fmla="*/ 0 w 616267"/>
                    <a:gd name="connsiteY2" fmla="*/ 0 h 1284922"/>
                    <a:gd name="connsiteX3" fmla="*/ 0 w 616267"/>
                    <a:gd name="connsiteY3" fmla="*/ 857250 h 1284922"/>
                    <a:gd name="connsiteX4" fmla="*/ 616268 w 616267"/>
                    <a:gd name="connsiteY4" fmla="*/ 1284923 h 1284922"/>
                    <a:gd name="connsiteX5" fmla="*/ 616268 w 616267"/>
                    <a:gd name="connsiteY5" fmla="*/ 853440 h 1284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6267" h="1284922">
                      <a:moveTo>
                        <a:pt x="310515" y="641033"/>
                      </a:moveTo>
                      <a:lnTo>
                        <a:pt x="310515" y="216218"/>
                      </a:lnTo>
                      <a:lnTo>
                        <a:pt x="0" y="0"/>
                      </a:lnTo>
                      <a:lnTo>
                        <a:pt x="0" y="857250"/>
                      </a:lnTo>
                      <a:lnTo>
                        <a:pt x="616268" y="1284923"/>
                      </a:lnTo>
                      <a:lnTo>
                        <a:pt x="616268" y="853440"/>
                      </a:lnTo>
                      <a:close/>
                    </a:path>
                  </a:pathLst>
                </a:custGeom>
                <a:solidFill>
                  <a:srgbClr val="00AECF"/>
                </a:solidFill>
                <a:ln w="9525" cap="flat">
                  <a:noFill/>
                  <a:prstDash val="solid"/>
                  <a:miter/>
                </a:ln>
              </p:spPr>
              <p:txBody>
                <a:bodyPr rtlCol="0" anchor="ctr"/>
                <a:lstStyle/>
                <a:p>
                  <a:endParaRPr lang="en-IN" sz="1701"/>
                </a:p>
              </p:txBody>
            </p:sp>
            <p:sp>
              <p:nvSpPr>
                <p:cNvPr id="17" name="Freeform: Shape 27">
                  <a:extLst>
                    <a:ext uri="{FF2B5EF4-FFF2-40B4-BE49-F238E27FC236}">
                      <a16:creationId xmlns:a16="http://schemas.microsoft.com/office/drawing/2014/main" id="{D556ED5D-8976-F146-80DA-5DF057C75E5A}"/>
                    </a:ext>
                  </a:extLst>
                </p:cNvPr>
                <p:cNvSpPr/>
                <p:nvPr/>
              </p:nvSpPr>
              <p:spPr>
                <a:xfrm>
                  <a:off x="3760470" y="3434714"/>
                  <a:ext cx="306704" cy="424814"/>
                </a:xfrm>
                <a:custGeom>
                  <a:avLst/>
                  <a:gdLst>
                    <a:gd name="connsiteX0" fmla="*/ 0 w 306704"/>
                    <a:gd name="connsiteY0" fmla="*/ 0 h 424814"/>
                    <a:gd name="connsiteX1" fmla="*/ 0 w 306704"/>
                    <a:gd name="connsiteY1" fmla="*/ 424815 h 424814"/>
                    <a:gd name="connsiteX2" fmla="*/ 0 w 306704"/>
                    <a:gd name="connsiteY2" fmla="*/ 424815 h 424814"/>
                    <a:gd name="connsiteX3" fmla="*/ 306705 w 306704"/>
                    <a:gd name="connsiteY3" fmla="*/ 213360 h 424814"/>
                  </a:gdLst>
                  <a:ahLst/>
                  <a:cxnLst>
                    <a:cxn ang="0">
                      <a:pos x="connsiteX0" y="connsiteY0"/>
                    </a:cxn>
                    <a:cxn ang="0">
                      <a:pos x="connsiteX1" y="connsiteY1"/>
                    </a:cxn>
                    <a:cxn ang="0">
                      <a:pos x="connsiteX2" y="connsiteY2"/>
                    </a:cxn>
                    <a:cxn ang="0">
                      <a:pos x="connsiteX3" y="connsiteY3"/>
                    </a:cxn>
                  </a:cxnLst>
                  <a:rect l="l" t="t" r="r" b="b"/>
                  <a:pathLst>
                    <a:path w="306704" h="424814">
                      <a:moveTo>
                        <a:pt x="0" y="0"/>
                      </a:moveTo>
                      <a:lnTo>
                        <a:pt x="0" y="424815"/>
                      </a:lnTo>
                      <a:lnTo>
                        <a:pt x="0" y="424815"/>
                      </a:lnTo>
                      <a:lnTo>
                        <a:pt x="306705" y="213360"/>
                      </a:lnTo>
                      <a:close/>
                    </a:path>
                  </a:pathLst>
                </a:custGeom>
                <a:solidFill>
                  <a:srgbClr val="00AECF"/>
                </a:solidFill>
                <a:ln w="9525" cap="flat">
                  <a:noFill/>
                  <a:prstDash val="solid"/>
                  <a:miter/>
                </a:ln>
              </p:spPr>
              <p:txBody>
                <a:bodyPr rtlCol="0" anchor="ctr"/>
                <a:lstStyle/>
                <a:p>
                  <a:endParaRPr lang="en-IN" sz="1701"/>
                </a:p>
              </p:txBody>
            </p:sp>
            <p:sp>
              <p:nvSpPr>
                <p:cNvPr id="18" name="Freeform: Shape 28">
                  <a:extLst>
                    <a:ext uri="{FF2B5EF4-FFF2-40B4-BE49-F238E27FC236}">
                      <a16:creationId xmlns:a16="http://schemas.microsoft.com/office/drawing/2014/main" id="{3BEEFD09-97F1-8748-A5B2-20B9275E9DF0}"/>
                    </a:ext>
                  </a:extLst>
                </p:cNvPr>
                <p:cNvSpPr/>
                <p:nvPr/>
              </p:nvSpPr>
              <p:spPr>
                <a:xfrm>
                  <a:off x="3760470" y="3222307"/>
                  <a:ext cx="616267" cy="425767"/>
                </a:xfrm>
                <a:custGeom>
                  <a:avLst/>
                  <a:gdLst>
                    <a:gd name="connsiteX0" fmla="*/ 616268 w 616267"/>
                    <a:gd name="connsiteY0" fmla="*/ 212407 h 425767"/>
                    <a:gd name="connsiteX1" fmla="*/ 616268 w 616267"/>
                    <a:gd name="connsiteY1" fmla="*/ 212407 h 425767"/>
                    <a:gd name="connsiteX2" fmla="*/ 305753 w 616267"/>
                    <a:gd name="connsiteY2" fmla="*/ 0 h 425767"/>
                    <a:gd name="connsiteX3" fmla="*/ 0 w 616267"/>
                    <a:gd name="connsiteY3" fmla="*/ 212407 h 425767"/>
                    <a:gd name="connsiteX4" fmla="*/ 306705 w 616267"/>
                    <a:gd name="connsiteY4" fmla="*/ 425767 h 425767"/>
                    <a:gd name="connsiteX5" fmla="*/ 616268 w 616267"/>
                    <a:gd name="connsiteY5" fmla="*/ 212407 h 425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6267" h="425767">
                      <a:moveTo>
                        <a:pt x="616268" y="212407"/>
                      </a:moveTo>
                      <a:lnTo>
                        <a:pt x="616268" y="212407"/>
                      </a:lnTo>
                      <a:lnTo>
                        <a:pt x="305753" y="0"/>
                      </a:lnTo>
                      <a:lnTo>
                        <a:pt x="0" y="212407"/>
                      </a:lnTo>
                      <a:lnTo>
                        <a:pt x="306705" y="425767"/>
                      </a:lnTo>
                      <a:lnTo>
                        <a:pt x="616268" y="212407"/>
                      </a:lnTo>
                      <a:close/>
                    </a:path>
                  </a:pathLst>
                </a:custGeom>
                <a:solidFill>
                  <a:srgbClr val="FF555F"/>
                </a:solidFill>
                <a:ln w="9525" cap="flat">
                  <a:noFill/>
                  <a:prstDash val="solid"/>
                  <a:miter/>
                </a:ln>
              </p:spPr>
              <p:txBody>
                <a:bodyPr rtlCol="0" anchor="ctr"/>
                <a:lstStyle/>
                <a:p>
                  <a:endParaRPr lang="en-IN" sz="1701"/>
                </a:p>
              </p:txBody>
            </p:sp>
          </p:grpSp>
        </p:grpSp>
        <p:pic>
          <p:nvPicPr>
            <p:cNvPr id="4" name="Graphic 3">
              <a:extLst>
                <a:ext uri="{FF2B5EF4-FFF2-40B4-BE49-F238E27FC236}">
                  <a16:creationId xmlns:a16="http://schemas.microsoft.com/office/drawing/2014/main" id="{158BF828-1305-D14A-9D1B-5B8A8DF9122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9768711" y="6460799"/>
              <a:ext cx="971518" cy="234205"/>
            </a:xfrm>
            <a:prstGeom prst="rect">
              <a:avLst/>
            </a:prstGeom>
          </p:spPr>
        </p:pic>
        <p:sp>
          <p:nvSpPr>
            <p:cNvPr id="5" name="TextBox 4">
              <a:extLst>
                <a:ext uri="{FF2B5EF4-FFF2-40B4-BE49-F238E27FC236}">
                  <a16:creationId xmlns:a16="http://schemas.microsoft.com/office/drawing/2014/main" id="{86E3D37D-662D-D045-9FE3-C12D43FFC6ED}"/>
                </a:ext>
              </a:extLst>
            </p:cNvPr>
            <p:cNvSpPr txBox="1"/>
            <p:nvPr userDrawn="1"/>
          </p:nvSpPr>
          <p:spPr>
            <a:xfrm>
              <a:off x="10740229" y="6439374"/>
              <a:ext cx="387458" cy="374715"/>
            </a:xfrm>
            <a:prstGeom prst="rect">
              <a:avLst/>
            </a:prstGeom>
            <a:noFill/>
          </p:spPr>
          <p:txBody>
            <a:bodyPr wrap="square" rtlCol="0">
              <a:spAutoFit/>
            </a:bodyPr>
            <a:lstStyle/>
            <a:p>
              <a:r>
                <a:rPr lang="en-GB" sz="1701">
                  <a:solidFill>
                    <a:srgbClr val="7AB800"/>
                  </a:solidFill>
                  <a:latin typeface="Arial Nova" panose="020B0504020202020204" pitchFamily="34" charset="0"/>
                </a:rPr>
                <a:t>+</a:t>
              </a:r>
            </a:p>
          </p:txBody>
        </p:sp>
      </p:grpSp>
      <p:cxnSp>
        <p:nvCxnSpPr>
          <p:cNvPr id="26" name="Straight Connector 25">
            <a:extLst>
              <a:ext uri="{FF2B5EF4-FFF2-40B4-BE49-F238E27FC236}">
                <a16:creationId xmlns:a16="http://schemas.microsoft.com/office/drawing/2014/main" id="{9C6EC238-0301-4D15-49F6-08F3C0DCC0FC}"/>
              </a:ext>
            </a:extLst>
          </p:cNvPr>
          <p:cNvCxnSpPr>
            <a:cxnSpLocks/>
          </p:cNvCxnSpPr>
          <p:nvPr userDrawn="1"/>
        </p:nvCxnSpPr>
        <p:spPr>
          <a:xfrm flipV="1">
            <a:off x="317861" y="672812"/>
            <a:ext cx="10383869" cy="24275"/>
          </a:xfrm>
          <a:prstGeom prst="line">
            <a:avLst/>
          </a:prstGeom>
          <a:ln w="22225" cap="rnd">
            <a:gradFill flip="none" rotWithShape="1">
              <a:gsLst>
                <a:gs pos="0">
                  <a:schemeClr val="accent1"/>
                </a:gs>
                <a:gs pos="100000">
                  <a:schemeClr val="accent1">
                    <a:alpha val="0"/>
                  </a:schemeClr>
                </a:gs>
                <a:gs pos="88000">
                  <a:schemeClr val="accent1"/>
                </a:gs>
              </a:gsLst>
              <a:lin ang="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4054760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38" name="Picture 37" descr="Background pattern&#10;&#10;Description automatically generated with medium confidence">
            <a:extLst>
              <a:ext uri="{FF2B5EF4-FFF2-40B4-BE49-F238E27FC236}">
                <a16:creationId xmlns:a16="http://schemas.microsoft.com/office/drawing/2014/main" id="{C556ECA4-7023-490A-B700-F197633FB6E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1520488" cy="6480175"/>
          </a:xfrm>
          <a:prstGeom prst="rect">
            <a:avLst/>
          </a:prstGeom>
        </p:spPr>
      </p:pic>
      <p:sp>
        <p:nvSpPr>
          <p:cNvPr id="29" name="TextBox 28">
            <a:extLst>
              <a:ext uri="{FF2B5EF4-FFF2-40B4-BE49-F238E27FC236}">
                <a16:creationId xmlns:a16="http://schemas.microsoft.com/office/drawing/2014/main" id="{D68C42B4-8C09-3A4E-AEF1-77C801475564}"/>
              </a:ext>
            </a:extLst>
          </p:cNvPr>
          <p:cNvSpPr txBox="1"/>
          <p:nvPr userDrawn="1"/>
        </p:nvSpPr>
        <p:spPr>
          <a:xfrm>
            <a:off x="432018" y="6177937"/>
            <a:ext cx="2089988" cy="203575"/>
          </a:xfrm>
          <a:prstGeom prst="rect">
            <a:avLst/>
          </a:prstGeom>
          <a:noFill/>
        </p:spPr>
        <p:txBody>
          <a:bodyPr wrap="square" lIns="0" tIns="0" rIns="0" bIns="0" rtlCol="0" anchor="ctr">
            <a:noAutofit/>
          </a:bodyPr>
          <a:lstStyle/>
          <a:p>
            <a:r>
              <a:rPr lang="en-US" sz="756">
                <a:solidFill>
                  <a:schemeClr val="bg1"/>
                </a:solidFill>
                <a:latin typeface="Arial Nova" panose="020B0504020202020204" pitchFamily="34" charset="0"/>
                <a:ea typeface="Georgia" charset="0"/>
                <a:cs typeface="Georgia" charset="0"/>
              </a:rPr>
              <a:t>© 2023 Copyright Genpact. All Rights Reserved.</a:t>
            </a:r>
          </a:p>
        </p:txBody>
      </p:sp>
      <p:grpSp>
        <p:nvGrpSpPr>
          <p:cNvPr id="6" name="Group 5">
            <a:extLst>
              <a:ext uri="{FF2B5EF4-FFF2-40B4-BE49-F238E27FC236}">
                <a16:creationId xmlns:a16="http://schemas.microsoft.com/office/drawing/2014/main" id="{6A58812C-C246-44C1-8C32-B9CFA16BAE85}"/>
              </a:ext>
            </a:extLst>
          </p:cNvPr>
          <p:cNvGrpSpPr/>
          <p:nvPr userDrawn="1"/>
        </p:nvGrpSpPr>
        <p:grpSpPr>
          <a:xfrm>
            <a:off x="432019" y="463538"/>
            <a:ext cx="2807190" cy="451071"/>
            <a:chOff x="457200" y="490565"/>
            <a:chExt cx="2970817" cy="477371"/>
          </a:xfrm>
        </p:grpSpPr>
        <p:pic>
          <p:nvPicPr>
            <p:cNvPr id="41" name="Graphic 40">
              <a:extLst>
                <a:ext uri="{FF2B5EF4-FFF2-40B4-BE49-F238E27FC236}">
                  <a16:creationId xmlns:a16="http://schemas.microsoft.com/office/drawing/2014/main" id="{FE8474D6-7FF1-4343-BBD0-77B264BFCD0F}"/>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57200" y="490565"/>
              <a:ext cx="1481427" cy="357129"/>
            </a:xfrm>
            <a:prstGeom prst="rect">
              <a:avLst/>
            </a:prstGeom>
          </p:spPr>
        </p:pic>
        <p:sp>
          <p:nvSpPr>
            <p:cNvPr id="42" name="TextBox 41">
              <a:extLst>
                <a:ext uri="{FF2B5EF4-FFF2-40B4-BE49-F238E27FC236}">
                  <a16:creationId xmlns:a16="http://schemas.microsoft.com/office/drawing/2014/main" id="{99941C6E-6B26-492B-8832-C3E7C698EF7E}"/>
                </a:ext>
              </a:extLst>
            </p:cNvPr>
            <p:cNvSpPr txBox="1"/>
            <p:nvPr userDrawn="1"/>
          </p:nvSpPr>
          <p:spPr>
            <a:xfrm>
              <a:off x="1919577" y="500865"/>
              <a:ext cx="488280" cy="467071"/>
            </a:xfrm>
            <a:prstGeom prst="rect">
              <a:avLst/>
            </a:prstGeom>
            <a:noFill/>
          </p:spPr>
          <p:txBody>
            <a:bodyPr wrap="square" rtlCol="0">
              <a:spAutoFit/>
            </a:bodyPr>
            <a:lstStyle/>
            <a:p>
              <a:pPr algn="ctr"/>
              <a:r>
                <a:rPr lang="en-GB" sz="2268" b="1">
                  <a:solidFill>
                    <a:srgbClr val="7AB800"/>
                  </a:solidFill>
                  <a:latin typeface="Arial Nova" panose="020B0504020202020204" pitchFamily="34" charset="0"/>
                </a:rPr>
                <a:t>+</a:t>
              </a:r>
            </a:p>
          </p:txBody>
        </p:sp>
        <p:pic>
          <p:nvPicPr>
            <p:cNvPr id="43" name="Graphic 42">
              <a:extLst>
                <a:ext uri="{FF2B5EF4-FFF2-40B4-BE49-F238E27FC236}">
                  <a16:creationId xmlns:a16="http://schemas.microsoft.com/office/drawing/2014/main" id="{733151D7-BF0C-4627-B15D-1366FC49805F}"/>
                </a:ext>
              </a:extLst>
            </p:cNvPr>
            <p:cNvPicPr>
              <a:picLocks noChangeAspect="1"/>
            </p:cNvPicPr>
            <p:nvPr userDrawn="1"/>
          </p:nvPicPr>
          <p:blipFill>
            <a:blip r:embed="rId5" cstate="email">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389711" y="579841"/>
              <a:ext cx="1038306" cy="300863"/>
            </a:xfrm>
            <a:prstGeom prst="rect">
              <a:avLst/>
            </a:prstGeom>
          </p:spPr>
        </p:pic>
      </p:grpSp>
      <p:sp>
        <p:nvSpPr>
          <p:cNvPr id="39" name="Subtitle 2">
            <a:extLst>
              <a:ext uri="{FF2B5EF4-FFF2-40B4-BE49-F238E27FC236}">
                <a16:creationId xmlns:a16="http://schemas.microsoft.com/office/drawing/2014/main" id="{6A9EAABF-DFCF-489E-868F-1870668F98D3}"/>
              </a:ext>
            </a:extLst>
          </p:cNvPr>
          <p:cNvSpPr>
            <a:spLocks noGrp="1"/>
          </p:cNvSpPr>
          <p:nvPr>
            <p:ph type="subTitle" idx="1" hasCustomPrompt="1"/>
          </p:nvPr>
        </p:nvSpPr>
        <p:spPr>
          <a:xfrm>
            <a:off x="432019" y="3584402"/>
            <a:ext cx="3534697" cy="560509"/>
          </a:xfrm>
          <a:prstGeom prst="rect">
            <a:avLst/>
          </a:prstGeom>
        </p:spPr>
        <p:txBody>
          <a:bodyPr lIns="0">
            <a:normAutofit/>
          </a:bodyPr>
          <a:lstStyle>
            <a:lvl1pPr marL="0" indent="0" algn="l">
              <a:buNone/>
              <a:defRPr sz="1323" b="0">
                <a:solidFill>
                  <a:schemeClr val="bg1"/>
                </a:solidFill>
                <a:latin typeface="Arial Nova" panose="020B0504020202020204" pitchFamily="34" charset="0"/>
              </a:defRPr>
            </a:lvl1pPr>
            <a:lvl2pPr marL="432008" indent="0" algn="ctr">
              <a:buNone/>
              <a:defRPr sz="1890"/>
            </a:lvl2pPr>
            <a:lvl3pPr marL="864017" indent="0" algn="ctr">
              <a:buNone/>
              <a:defRPr sz="1701"/>
            </a:lvl3pPr>
            <a:lvl4pPr marL="1296025" indent="0" algn="ctr">
              <a:buNone/>
              <a:defRPr sz="1512"/>
            </a:lvl4pPr>
            <a:lvl5pPr marL="1728033" indent="0" algn="ctr">
              <a:buNone/>
              <a:defRPr sz="1512"/>
            </a:lvl5pPr>
            <a:lvl6pPr marL="2160041" indent="0" algn="ctr">
              <a:buNone/>
              <a:defRPr sz="1512"/>
            </a:lvl6pPr>
            <a:lvl7pPr marL="2592050" indent="0" algn="ctr">
              <a:buNone/>
              <a:defRPr sz="1512"/>
            </a:lvl7pPr>
            <a:lvl8pPr marL="3024058" indent="0" algn="ctr">
              <a:buNone/>
              <a:defRPr sz="1512"/>
            </a:lvl8pPr>
            <a:lvl9pPr marL="3456066" indent="0" algn="ctr">
              <a:buNone/>
              <a:defRPr sz="1512"/>
            </a:lvl9pPr>
          </a:lstStyle>
          <a:p>
            <a:r>
              <a:rPr lang="en-US"/>
              <a:t>Lorem ipsum dolor sit </a:t>
            </a:r>
            <a:r>
              <a:rPr lang="en-US" err="1"/>
              <a:t>amet</a:t>
            </a:r>
            <a:endParaRPr lang="en-IN"/>
          </a:p>
        </p:txBody>
      </p:sp>
      <p:sp>
        <p:nvSpPr>
          <p:cNvPr id="40" name="Title 1">
            <a:extLst>
              <a:ext uri="{FF2B5EF4-FFF2-40B4-BE49-F238E27FC236}">
                <a16:creationId xmlns:a16="http://schemas.microsoft.com/office/drawing/2014/main" id="{A0DE955D-51A9-4348-B7DF-480E345BAB16}"/>
              </a:ext>
            </a:extLst>
          </p:cNvPr>
          <p:cNvSpPr>
            <a:spLocks noGrp="1"/>
          </p:cNvSpPr>
          <p:nvPr>
            <p:ph type="ctrTitle" hasCustomPrompt="1"/>
          </p:nvPr>
        </p:nvSpPr>
        <p:spPr>
          <a:xfrm>
            <a:off x="432018" y="2314739"/>
            <a:ext cx="3797893" cy="1147627"/>
          </a:xfrm>
          <a:prstGeom prst="rect">
            <a:avLst/>
          </a:prstGeom>
        </p:spPr>
        <p:txBody>
          <a:bodyPr lIns="0" anchor="t">
            <a:noAutofit/>
          </a:bodyPr>
          <a:lstStyle>
            <a:lvl1pPr algn="l">
              <a:defRPr sz="3402">
                <a:solidFill>
                  <a:schemeClr val="bg1"/>
                </a:solidFill>
                <a:latin typeface="Georgia" panose="02040502050405020303" pitchFamily="18" charset="0"/>
              </a:defRPr>
            </a:lvl1pPr>
          </a:lstStyle>
          <a:p>
            <a:r>
              <a:rPr lang="en-US"/>
              <a:t>Lorem ipsum dolor sit </a:t>
            </a:r>
            <a:r>
              <a:rPr lang="en-US" err="1"/>
              <a:t>amet</a:t>
            </a:r>
            <a:r>
              <a:rPr lang="en-US"/>
              <a:t>, </a:t>
            </a:r>
            <a:r>
              <a:rPr lang="en-US" err="1"/>
              <a:t>consectetuer</a:t>
            </a:r>
            <a:r>
              <a:rPr lang="en-US"/>
              <a:t> </a:t>
            </a:r>
            <a:r>
              <a:rPr lang="en-US" err="1"/>
              <a:t>adipiscing</a:t>
            </a:r>
            <a:r>
              <a:rPr lang="en-US"/>
              <a:t> </a:t>
            </a:r>
            <a:r>
              <a:rPr lang="en-US" err="1"/>
              <a:t>elit</a:t>
            </a:r>
            <a:r>
              <a:rPr lang="en-US"/>
              <a:t>.</a:t>
            </a:r>
            <a:endParaRPr lang="en-IN"/>
          </a:p>
        </p:txBody>
      </p:sp>
    </p:spTree>
    <p:extLst>
      <p:ext uri="{BB962C8B-B14F-4D97-AF65-F5344CB8AC3E}">
        <p14:creationId xmlns:p14="http://schemas.microsoft.com/office/powerpoint/2010/main" val="223126940"/>
      </p:ext>
    </p:extLst>
  </p:cSld>
  <p:clrMapOvr>
    <a:masterClrMapping/>
  </p:clrMapOvr>
  <p:extLst>
    <p:ext uri="{DCECCB84-F9BA-43D5-87BE-67443E8EF086}">
      <p15:sldGuideLst xmlns:p15="http://schemas.microsoft.com/office/powerpoint/2012/main">
        <p15:guide id="1" pos="7392">
          <p15:clr>
            <a:srgbClr val="FBAE40"/>
          </p15:clr>
        </p15:guide>
        <p15:guide id="2" orient="horz" pos="4080">
          <p15:clr>
            <a:srgbClr val="FBAE40"/>
          </p15:clr>
        </p15:guide>
        <p15:guide id="3" pos="288">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12" name="Star: 5 Points 11">
            <a:extLst>
              <a:ext uri="{FF2B5EF4-FFF2-40B4-BE49-F238E27FC236}">
                <a16:creationId xmlns:a16="http://schemas.microsoft.com/office/drawing/2014/main" id="{1E915392-4829-4B0C-9EDE-5C4F502B9E1F}"/>
              </a:ext>
            </a:extLst>
          </p:cNvPr>
          <p:cNvSpPr/>
          <p:nvPr userDrawn="1"/>
        </p:nvSpPr>
        <p:spPr>
          <a:xfrm>
            <a:off x="473368" y="6120165"/>
            <a:ext cx="296165" cy="296160"/>
          </a:xfrm>
          <a:prstGeom prst="star5">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1"/>
          </a:p>
        </p:txBody>
      </p:sp>
      <p:sp>
        <p:nvSpPr>
          <p:cNvPr id="8" name="Title Placeholder 1">
            <a:extLst>
              <a:ext uri="{FF2B5EF4-FFF2-40B4-BE49-F238E27FC236}">
                <a16:creationId xmlns:a16="http://schemas.microsoft.com/office/drawing/2014/main" id="{FD02B293-4CE3-6648-8001-753390B2FA38}"/>
              </a:ext>
            </a:extLst>
          </p:cNvPr>
          <p:cNvSpPr>
            <a:spLocks noGrp="1"/>
          </p:cNvSpPr>
          <p:nvPr>
            <p:ph type="title"/>
          </p:nvPr>
        </p:nvSpPr>
        <p:spPr>
          <a:xfrm>
            <a:off x="442832" y="345010"/>
            <a:ext cx="10654756" cy="1252534"/>
          </a:xfrm>
          <a:prstGeom prst="rect">
            <a:avLst/>
          </a:prstGeom>
        </p:spPr>
        <p:txBody>
          <a:bodyPr vert="horz" lIns="0" tIns="45720" rIns="91440" bIns="45720" rtlCol="0" anchor="t">
            <a:normAutofit/>
          </a:bodyPr>
          <a:lstStyle>
            <a:lvl1pPr>
              <a:defRPr sz="2646">
                <a:solidFill>
                  <a:srgbClr val="205427"/>
                </a:solidFill>
                <a:latin typeface="Georgia" panose="02040502050405020303" pitchFamily="18" charset="0"/>
              </a:defRPr>
            </a:lvl1pPr>
          </a:lstStyle>
          <a:p>
            <a:r>
              <a:rPr lang="en-GB"/>
              <a:t>Click to edit Master title style</a:t>
            </a:r>
          </a:p>
        </p:txBody>
      </p:sp>
      <p:sp>
        <p:nvSpPr>
          <p:cNvPr id="28" name="Slide Number Placeholder 5">
            <a:extLst>
              <a:ext uri="{FF2B5EF4-FFF2-40B4-BE49-F238E27FC236}">
                <a16:creationId xmlns:a16="http://schemas.microsoft.com/office/drawing/2014/main" id="{95F5B6E3-540C-9145-92B4-4113ACC38CE1}"/>
              </a:ext>
            </a:extLst>
          </p:cNvPr>
          <p:cNvSpPr txBox="1">
            <a:spLocks/>
          </p:cNvSpPr>
          <p:nvPr userDrawn="1"/>
        </p:nvSpPr>
        <p:spPr>
          <a:xfrm>
            <a:off x="435368" y="6177937"/>
            <a:ext cx="372368" cy="203575"/>
          </a:xfrm>
          <a:prstGeom prst="rect">
            <a:avLst/>
          </a:prstGeom>
        </p:spPr>
        <p:txBody>
          <a:bodyPr lIns="0" tIns="0" rIns="0" bIns="0" anchor="ctr">
            <a:noAutofit/>
          </a:bodyPr>
          <a:lstStyle>
            <a:defPPr>
              <a:defRPr lang="en-US"/>
            </a:defPPr>
            <a:lvl1pPr marL="0" algn="l" defTabSz="914400" rtl="0" eaLnBrk="1" latinLnBrk="0" hangingPunct="1">
              <a:defRPr sz="800" kern="1200">
                <a:solidFill>
                  <a:srgbClr val="053061"/>
                </a:solidFill>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A285110E-A93C-E24B-BA01-8EFF0EF70079}" type="slidenum">
              <a:rPr lang="en-US" sz="567" b="0" smtClean="0">
                <a:solidFill>
                  <a:schemeClr val="bg1"/>
                </a:solidFill>
                <a:latin typeface="Arial Nova" panose="020B0504020202020204" pitchFamily="34" charset="0"/>
              </a:rPr>
              <a:pPr algn="ctr"/>
              <a:t>‹#›</a:t>
            </a:fld>
            <a:endParaRPr lang="en-US" sz="567" b="0">
              <a:solidFill>
                <a:schemeClr val="bg1"/>
              </a:solidFill>
              <a:latin typeface="Arial Nova" panose="020B0504020202020204" pitchFamily="34" charset="0"/>
            </a:endParaRPr>
          </a:p>
        </p:txBody>
      </p:sp>
      <p:sp>
        <p:nvSpPr>
          <p:cNvPr id="29" name="TextBox 28">
            <a:extLst>
              <a:ext uri="{FF2B5EF4-FFF2-40B4-BE49-F238E27FC236}">
                <a16:creationId xmlns:a16="http://schemas.microsoft.com/office/drawing/2014/main" id="{D68C42B4-8C09-3A4E-AEF1-77C801475564}"/>
              </a:ext>
            </a:extLst>
          </p:cNvPr>
          <p:cNvSpPr txBox="1"/>
          <p:nvPr userDrawn="1"/>
        </p:nvSpPr>
        <p:spPr>
          <a:xfrm>
            <a:off x="851863" y="6177937"/>
            <a:ext cx="2089988" cy="203575"/>
          </a:xfrm>
          <a:prstGeom prst="rect">
            <a:avLst/>
          </a:prstGeom>
          <a:noFill/>
        </p:spPr>
        <p:txBody>
          <a:bodyPr wrap="square" lIns="0" tIns="0" rIns="0" bIns="0" rtlCol="0" anchor="ctr">
            <a:noAutofit/>
          </a:bodyPr>
          <a:lstStyle/>
          <a:p>
            <a:r>
              <a:rPr lang="en-US" sz="756">
                <a:solidFill>
                  <a:schemeClr val="tx1"/>
                </a:solidFill>
                <a:latin typeface="Arial Nova" panose="020B0504020202020204" pitchFamily="34" charset="0"/>
                <a:ea typeface="Georgia" charset="0"/>
                <a:cs typeface="Georgia" charset="0"/>
              </a:rPr>
              <a:t>© 2023 Copyright Genpact. All Rights Reserved.</a:t>
            </a:r>
          </a:p>
        </p:txBody>
      </p:sp>
      <p:pic>
        <p:nvPicPr>
          <p:cNvPr id="33" name="Graphic 32">
            <a:extLst>
              <a:ext uri="{FF2B5EF4-FFF2-40B4-BE49-F238E27FC236}">
                <a16:creationId xmlns:a16="http://schemas.microsoft.com/office/drawing/2014/main" id="{706A46D9-923C-4021-8F5C-9817DB908A3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044269" y="6104857"/>
            <a:ext cx="918009" cy="221302"/>
          </a:xfrm>
          <a:prstGeom prst="rect">
            <a:avLst/>
          </a:prstGeom>
        </p:spPr>
      </p:pic>
      <p:sp>
        <p:nvSpPr>
          <p:cNvPr id="34" name="TextBox 33">
            <a:extLst>
              <a:ext uri="{FF2B5EF4-FFF2-40B4-BE49-F238E27FC236}">
                <a16:creationId xmlns:a16="http://schemas.microsoft.com/office/drawing/2014/main" id="{97539323-5583-46F2-B50C-E94FA59B0CBB}"/>
              </a:ext>
            </a:extLst>
          </p:cNvPr>
          <p:cNvSpPr txBox="1"/>
          <p:nvPr userDrawn="1"/>
        </p:nvSpPr>
        <p:spPr>
          <a:xfrm>
            <a:off x="9962278" y="6084613"/>
            <a:ext cx="366118" cy="354071"/>
          </a:xfrm>
          <a:prstGeom prst="rect">
            <a:avLst/>
          </a:prstGeom>
          <a:noFill/>
        </p:spPr>
        <p:txBody>
          <a:bodyPr wrap="square" rtlCol="0">
            <a:spAutoFit/>
          </a:bodyPr>
          <a:lstStyle/>
          <a:p>
            <a:r>
              <a:rPr lang="en-GB" sz="1701">
                <a:solidFill>
                  <a:srgbClr val="7AB800"/>
                </a:solidFill>
                <a:latin typeface="Arial Nova" panose="020B0504020202020204" pitchFamily="34" charset="0"/>
              </a:rPr>
              <a:t>+</a:t>
            </a:r>
          </a:p>
        </p:txBody>
      </p:sp>
      <p:pic>
        <p:nvPicPr>
          <p:cNvPr id="35" name="Graphic 34">
            <a:extLst>
              <a:ext uri="{FF2B5EF4-FFF2-40B4-BE49-F238E27FC236}">
                <a16:creationId xmlns:a16="http://schemas.microsoft.com/office/drawing/2014/main" id="{70144A0E-4E20-485F-894A-F9476F4BD14C}"/>
              </a:ext>
            </a:extLst>
          </p:cNvPr>
          <p:cNvPicPr>
            <a:picLocks noChangeAspect="1"/>
          </p:cNvPicPr>
          <p:nvPr userDrawn="1"/>
        </p:nvPicPr>
        <p:blipFill>
          <a:blip r:embed="rId4" cstate="email">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260218" y="6124688"/>
            <a:ext cx="831079" cy="242122"/>
          </a:xfrm>
          <a:prstGeom prst="rect">
            <a:avLst/>
          </a:prstGeom>
        </p:spPr>
      </p:pic>
      <p:pic>
        <p:nvPicPr>
          <p:cNvPr id="9" name="Picture 8" descr="A bottle and a glass of beer&#10;&#10;Description automatically generated with medium confidence">
            <a:extLst>
              <a:ext uri="{FF2B5EF4-FFF2-40B4-BE49-F238E27FC236}">
                <a16:creationId xmlns:a16="http://schemas.microsoft.com/office/drawing/2014/main" id="{8B947E4A-FAA6-45C0-ABB8-C679E49C1B55}"/>
              </a:ext>
            </a:extLst>
          </p:cNvPr>
          <p:cNvPicPr>
            <a:picLocks noChangeAspect="1"/>
          </p:cNvPicPr>
          <p:nvPr userDrawn="1"/>
        </p:nvPicPr>
        <p:blipFill rotWithShape="1">
          <a:blip r:embed="rId6" cstate="screen">
            <a:extLst>
              <a:ext uri="{28A0092B-C50C-407E-A947-70E740481C1C}">
                <a14:useLocalDpi xmlns:a14="http://schemas.microsoft.com/office/drawing/2010/main"/>
              </a:ext>
            </a:extLst>
          </a:blip>
          <a:srcRect/>
          <a:stretch/>
        </p:blipFill>
        <p:spPr>
          <a:xfrm>
            <a:off x="7731335" y="534447"/>
            <a:ext cx="3215500" cy="5250905"/>
          </a:xfrm>
          <a:prstGeom prst="rect">
            <a:avLst/>
          </a:prstGeom>
        </p:spPr>
      </p:pic>
    </p:spTree>
    <p:extLst>
      <p:ext uri="{BB962C8B-B14F-4D97-AF65-F5344CB8AC3E}">
        <p14:creationId xmlns:p14="http://schemas.microsoft.com/office/powerpoint/2010/main" val="1845432869"/>
      </p:ext>
    </p:extLst>
  </p:cSld>
  <p:clrMapOvr>
    <a:masterClrMapping/>
  </p:clrMapOvr>
  <p:extLst>
    <p:ext uri="{DCECCB84-F9BA-43D5-87BE-67443E8EF086}">
      <p15:sldGuideLst xmlns:p15="http://schemas.microsoft.com/office/powerpoint/2012/main">
        <p15:guide id="1" pos="7392">
          <p15:clr>
            <a:srgbClr val="FBAE40"/>
          </p15:clr>
        </p15:guide>
        <p15:guide id="2" orient="horz" pos="4080">
          <p15:clr>
            <a:srgbClr val="FBAE40"/>
          </p15:clr>
        </p15:guide>
        <p15:guide id="3" pos="288">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2741505B-0DF3-47FA-9ACD-ACEBD73479F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6102"/>
            <a:ext cx="11520489" cy="6474074"/>
          </a:xfrm>
          <a:prstGeom prst="rect">
            <a:avLst/>
          </a:prstGeom>
        </p:spPr>
      </p:pic>
      <p:pic>
        <p:nvPicPr>
          <p:cNvPr id="13" name="Picture 12" descr="Shape&#10;&#10;Description automatically generated with medium confidence">
            <a:extLst>
              <a:ext uri="{FF2B5EF4-FFF2-40B4-BE49-F238E27FC236}">
                <a16:creationId xmlns:a16="http://schemas.microsoft.com/office/drawing/2014/main" id="{C58969A4-2040-40E1-8D4D-6BB182E5D886}"/>
              </a:ext>
            </a:extLst>
          </p:cNvPr>
          <p:cNvPicPr>
            <a:picLocks noChangeAspect="1"/>
          </p:cNvPicPr>
          <p:nvPr userDrawn="1"/>
        </p:nvPicPr>
        <p:blipFill rotWithShape="1">
          <a:blip r:embed="rId3" cstate="screen">
            <a:alphaModFix amt="70000"/>
            <a:extLst>
              <a:ext uri="{28A0092B-C50C-407E-A947-70E740481C1C}">
                <a14:useLocalDpi xmlns:a14="http://schemas.microsoft.com/office/drawing/2010/main"/>
              </a:ext>
            </a:extLst>
          </a:blip>
          <a:srcRect r="22375"/>
          <a:stretch/>
        </p:blipFill>
        <p:spPr>
          <a:xfrm>
            <a:off x="-1" y="0"/>
            <a:ext cx="11520489" cy="6480175"/>
          </a:xfrm>
          <a:prstGeom prst="rect">
            <a:avLst/>
          </a:prstGeom>
        </p:spPr>
      </p:pic>
      <p:pic>
        <p:nvPicPr>
          <p:cNvPr id="14" name="Picture 13" descr="A picture containing text, sign, envelope&#10;&#10;Description automatically generated">
            <a:extLst>
              <a:ext uri="{FF2B5EF4-FFF2-40B4-BE49-F238E27FC236}">
                <a16:creationId xmlns:a16="http://schemas.microsoft.com/office/drawing/2014/main" id="{C2CB71B4-2FCD-46C5-B024-D21E76D8DD63}"/>
              </a:ext>
            </a:extLst>
          </p:cNvPr>
          <p:cNvPicPr>
            <a:picLocks noChangeAspect="1"/>
          </p:cNvPicPr>
          <p:nvPr userDrawn="1"/>
        </p:nvPicPr>
        <p:blipFill rotWithShape="1">
          <a:blip r:embed="rId4" cstate="screen">
            <a:alphaModFix amt="70000"/>
            <a:extLst>
              <a:ext uri="{28A0092B-C50C-407E-A947-70E740481C1C}">
                <a14:useLocalDpi xmlns:a14="http://schemas.microsoft.com/office/drawing/2010/main"/>
              </a:ext>
            </a:extLst>
          </a:blip>
          <a:srcRect/>
          <a:stretch/>
        </p:blipFill>
        <p:spPr>
          <a:xfrm>
            <a:off x="-1" y="0"/>
            <a:ext cx="9641588" cy="6488291"/>
          </a:xfrm>
          <a:prstGeom prst="rect">
            <a:avLst/>
          </a:prstGeom>
        </p:spPr>
      </p:pic>
      <p:sp>
        <p:nvSpPr>
          <p:cNvPr id="29" name="TextBox 28">
            <a:extLst>
              <a:ext uri="{FF2B5EF4-FFF2-40B4-BE49-F238E27FC236}">
                <a16:creationId xmlns:a16="http://schemas.microsoft.com/office/drawing/2014/main" id="{D68C42B4-8C09-3A4E-AEF1-77C801475564}"/>
              </a:ext>
            </a:extLst>
          </p:cNvPr>
          <p:cNvSpPr txBox="1"/>
          <p:nvPr userDrawn="1"/>
        </p:nvSpPr>
        <p:spPr>
          <a:xfrm>
            <a:off x="851863" y="6177937"/>
            <a:ext cx="2089988" cy="203575"/>
          </a:xfrm>
          <a:prstGeom prst="rect">
            <a:avLst/>
          </a:prstGeom>
          <a:noFill/>
        </p:spPr>
        <p:txBody>
          <a:bodyPr wrap="square" lIns="0" tIns="0" rIns="0" bIns="0" rtlCol="0" anchor="ctr">
            <a:noAutofit/>
          </a:bodyPr>
          <a:lstStyle/>
          <a:p>
            <a:r>
              <a:rPr lang="en-US" sz="756">
                <a:solidFill>
                  <a:schemeClr val="bg1"/>
                </a:solidFill>
                <a:latin typeface="Arial Nova" panose="020B0504020202020204" pitchFamily="34" charset="0"/>
                <a:ea typeface="Georgia" charset="0"/>
                <a:cs typeface="Georgia" charset="0"/>
              </a:rPr>
              <a:t>© 2023 Copyright Genpact. All Rights Reserved.</a:t>
            </a:r>
          </a:p>
        </p:txBody>
      </p:sp>
      <p:pic>
        <p:nvPicPr>
          <p:cNvPr id="33" name="Graphic 32">
            <a:extLst>
              <a:ext uri="{FF2B5EF4-FFF2-40B4-BE49-F238E27FC236}">
                <a16:creationId xmlns:a16="http://schemas.microsoft.com/office/drawing/2014/main" id="{706A46D9-923C-4021-8F5C-9817DB908A31}"/>
              </a:ext>
            </a:extLst>
          </p:cNvPr>
          <p:cNvPicPr>
            <a:picLocks noChangeAspect="1"/>
          </p:cNvPicPr>
          <p:nvPr userDrawn="1"/>
        </p:nvPicPr>
        <p:blipFill>
          <a:blip r:embed="rId5">
            <a:lum bright="100000"/>
            <a:extLst>
              <a:ext uri="{96DAC541-7B7A-43D3-8B79-37D633B846F1}">
                <asvg:svgBlip xmlns:asvg="http://schemas.microsoft.com/office/drawing/2016/SVG/main" r:embed="rId6"/>
              </a:ext>
            </a:extLst>
          </a:blip>
          <a:stretch>
            <a:fillRect/>
          </a:stretch>
        </p:blipFill>
        <p:spPr>
          <a:xfrm>
            <a:off x="9044269" y="6104857"/>
            <a:ext cx="918009" cy="221302"/>
          </a:xfrm>
          <a:prstGeom prst="rect">
            <a:avLst/>
          </a:prstGeom>
        </p:spPr>
      </p:pic>
      <p:sp>
        <p:nvSpPr>
          <p:cNvPr id="34" name="TextBox 33">
            <a:extLst>
              <a:ext uri="{FF2B5EF4-FFF2-40B4-BE49-F238E27FC236}">
                <a16:creationId xmlns:a16="http://schemas.microsoft.com/office/drawing/2014/main" id="{97539323-5583-46F2-B50C-E94FA59B0CBB}"/>
              </a:ext>
            </a:extLst>
          </p:cNvPr>
          <p:cNvSpPr txBox="1"/>
          <p:nvPr userDrawn="1"/>
        </p:nvSpPr>
        <p:spPr>
          <a:xfrm>
            <a:off x="9962278" y="6084613"/>
            <a:ext cx="366118" cy="354071"/>
          </a:xfrm>
          <a:prstGeom prst="rect">
            <a:avLst/>
          </a:prstGeom>
          <a:noFill/>
        </p:spPr>
        <p:txBody>
          <a:bodyPr wrap="square" rtlCol="0">
            <a:spAutoFit/>
          </a:bodyPr>
          <a:lstStyle/>
          <a:p>
            <a:r>
              <a:rPr lang="en-GB" sz="1701">
                <a:solidFill>
                  <a:srgbClr val="7AB800"/>
                </a:solidFill>
                <a:latin typeface="Arial Nova" panose="020B0504020202020204" pitchFamily="34" charset="0"/>
              </a:rPr>
              <a:t>+</a:t>
            </a:r>
          </a:p>
        </p:txBody>
      </p:sp>
      <p:pic>
        <p:nvPicPr>
          <p:cNvPr id="35" name="Graphic 34">
            <a:extLst>
              <a:ext uri="{FF2B5EF4-FFF2-40B4-BE49-F238E27FC236}">
                <a16:creationId xmlns:a16="http://schemas.microsoft.com/office/drawing/2014/main" id="{70144A0E-4E20-485F-894A-F9476F4BD14C}"/>
              </a:ext>
            </a:extLst>
          </p:cNvPr>
          <p:cNvPicPr>
            <a:picLocks noChangeAspect="1"/>
          </p:cNvPicPr>
          <p:nvPr userDrawn="1"/>
        </p:nvPicPr>
        <p:blipFill>
          <a:blip r:embed="rId7" cstate="email">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260218" y="6124688"/>
            <a:ext cx="831079" cy="242122"/>
          </a:xfrm>
          <a:prstGeom prst="rect">
            <a:avLst/>
          </a:prstGeom>
        </p:spPr>
      </p:pic>
      <p:sp>
        <p:nvSpPr>
          <p:cNvPr id="15" name="Title 1">
            <a:extLst>
              <a:ext uri="{FF2B5EF4-FFF2-40B4-BE49-F238E27FC236}">
                <a16:creationId xmlns:a16="http://schemas.microsoft.com/office/drawing/2014/main" id="{4EC8BB03-73AE-4F47-AE41-C60F12E64F9A}"/>
              </a:ext>
            </a:extLst>
          </p:cNvPr>
          <p:cNvSpPr>
            <a:spLocks noGrp="1"/>
          </p:cNvSpPr>
          <p:nvPr>
            <p:ph type="title" hasCustomPrompt="1"/>
          </p:nvPr>
        </p:nvSpPr>
        <p:spPr>
          <a:xfrm>
            <a:off x="432019" y="2762154"/>
            <a:ext cx="4278065" cy="955868"/>
          </a:xfrm>
          <a:prstGeom prst="rect">
            <a:avLst/>
          </a:prstGeom>
        </p:spPr>
        <p:txBody>
          <a:bodyPr lIns="0" anchor="ctr">
            <a:normAutofit/>
          </a:bodyPr>
          <a:lstStyle>
            <a:lvl1pPr marL="0" algn="l" defTabSz="864017" rtl="0" eaLnBrk="1" latinLnBrk="0" hangingPunct="1">
              <a:lnSpc>
                <a:spcPct val="90000"/>
              </a:lnSpc>
              <a:spcBef>
                <a:spcPct val="0"/>
              </a:spcBef>
              <a:buNone/>
              <a:defRPr lang="en-IN" sz="2268" kern="1200" dirty="0">
                <a:solidFill>
                  <a:schemeClr val="bg1"/>
                </a:solidFill>
                <a:latin typeface="Georgia" panose="02040502050405020303" pitchFamily="18" charset="0"/>
                <a:ea typeface="+mj-ea"/>
                <a:cs typeface="Arial" panose="020B0604020202020204" pitchFamily="34" charset="0"/>
              </a:defRPr>
            </a:lvl1pPr>
          </a:lstStyle>
          <a:p>
            <a:r>
              <a:rPr lang="en-US"/>
              <a:t>Click to edit Master </a:t>
            </a:r>
            <a:br>
              <a:rPr lang="en-US"/>
            </a:br>
            <a:r>
              <a:rPr lang="en-US"/>
              <a:t>title style</a:t>
            </a:r>
            <a:endParaRPr lang="en-IN"/>
          </a:p>
        </p:txBody>
      </p:sp>
      <p:pic>
        <p:nvPicPr>
          <p:cNvPr id="19" name="Graphic 18">
            <a:extLst>
              <a:ext uri="{FF2B5EF4-FFF2-40B4-BE49-F238E27FC236}">
                <a16:creationId xmlns:a16="http://schemas.microsoft.com/office/drawing/2014/main" id="{675FFD84-08E5-4BCA-8264-AFB72099DDCC}"/>
              </a:ext>
            </a:extLst>
          </p:cNvPr>
          <p:cNvPicPr>
            <a:picLocks noChangeAspect="1"/>
          </p:cNvPicPr>
          <p:nvPr userDrawn="1"/>
        </p:nvPicPr>
        <p:blipFill>
          <a:blip r:embed="rId9" cstate="email">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260217" y="6124688"/>
            <a:ext cx="835598" cy="242122"/>
          </a:xfrm>
          <a:prstGeom prst="rect">
            <a:avLst/>
          </a:prstGeom>
        </p:spPr>
      </p:pic>
      <p:sp>
        <p:nvSpPr>
          <p:cNvPr id="20" name="Star: 5 Points 19">
            <a:extLst>
              <a:ext uri="{FF2B5EF4-FFF2-40B4-BE49-F238E27FC236}">
                <a16:creationId xmlns:a16="http://schemas.microsoft.com/office/drawing/2014/main" id="{E1A94DFA-F470-46A2-B400-7D74AB0F6E7D}"/>
              </a:ext>
            </a:extLst>
          </p:cNvPr>
          <p:cNvSpPr/>
          <p:nvPr userDrawn="1"/>
        </p:nvSpPr>
        <p:spPr>
          <a:xfrm>
            <a:off x="473368" y="6120165"/>
            <a:ext cx="296165" cy="296160"/>
          </a:xfrm>
          <a:prstGeom prst="star5">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1"/>
          </a:p>
        </p:txBody>
      </p:sp>
      <p:sp>
        <p:nvSpPr>
          <p:cNvPr id="28" name="Slide Number Placeholder 5">
            <a:extLst>
              <a:ext uri="{FF2B5EF4-FFF2-40B4-BE49-F238E27FC236}">
                <a16:creationId xmlns:a16="http://schemas.microsoft.com/office/drawing/2014/main" id="{95F5B6E3-540C-9145-92B4-4113ACC38CE1}"/>
              </a:ext>
            </a:extLst>
          </p:cNvPr>
          <p:cNvSpPr txBox="1">
            <a:spLocks/>
          </p:cNvSpPr>
          <p:nvPr userDrawn="1"/>
        </p:nvSpPr>
        <p:spPr>
          <a:xfrm>
            <a:off x="435368" y="6177937"/>
            <a:ext cx="372368" cy="203575"/>
          </a:xfrm>
          <a:prstGeom prst="rect">
            <a:avLst/>
          </a:prstGeom>
        </p:spPr>
        <p:txBody>
          <a:bodyPr lIns="0" tIns="0" rIns="0" bIns="0" anchor="ctr">
            <a:noAutofit/>
          </a:bodyPr>
          <a:lstStyle>
            <a:defPPr>
              <a:defRPr lang="en-US"/>
            </a:defPPr>
            <a:lvl1pPr marL="0" algn="l" defTabSz="914400" rtl="0" eaLnBrk="1" latinLnBrk="0" hangingPunct="1">
              <a:defRPr sz="800" kern="1200">
                <a:solidFill>
                  <a:srgbClr val="053061"/>
                </a:solidFill>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A285110E-A93C-E24B-BA01-8EFF0EF70079}" type="slidenum">
              <a:rPr lang="en-US" sz="567" b="0" smtClean="0">
                <a:solidFill>
                  <a:schemeClr val="bg1"/>
                </a:solidFill>
                <a:latin typeface="Arial Nova" panose="020B0504020202020204" pitchFamily="34" charset="0"/>
              </a:rPr>
              <a:pPr algn="ctr"/>
              <a:t>‹#›</a:t>
            </a:fld>
            <a:endParaRPr lang="en-US" sz="567" b="0">
              <a:solidFill>
                <a:schemeClr val="bg1"/>
              </a:solidFill>
              <a:latin typeface="Arial Nova" panose="020B0504020202020204" pitchFamily="34" charset="0"/>
            </a:endParaRPr>
          </a:p>
        </p:txBody>
      </p:sp>
    </p:spTree>
    <p:extLst>
      <p:ext uri="{BB962C8B-B14F-4D97-AF65-F5344CB8AC3E}">
        <p14:creationId xmlns:p14="http://schemas.microsoft.com/office/powerpoint/2010/main" val="271653587"/>
      </p:ext>
    </p:extLst>
  </p:cSld>
  <p:clrMapOvr>
    <a:masterClrMapping/>
  </p:clrMapOvr>
  <p:extLst>
    <p:ext uri="{DCECCB84-F9BA-43D5-87BE-67443E8EF086}">
      <p15:sldGuideLst xmlns:p15="http://schemas.microsoft.com/office/powerpoint/2012/main">
        <p15:guide id="1" pos="7392">
          <p15:clr>
            <a:srgbClr val="FBAE40"/>
          </p15:clr>
        </p15:guide>
        <p15:guide id="2" orient="horz" pos="4080">
          <p15:clr>
            <a:srgbClr val="FBAE40"/>
          </p15:clr>
        </p15:guide>
        <p15:guide id="3" pos="288">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pic>
        <p:nvPicPr>
          <p:cNvPr id="16" name="Picture 15" descr="A picture containing text, green, beverage&#10;&#10;Description automatically generated">
            <a:extLst>
              <a:ext uri="{FF2B5EF4-FFF2-40B4-BE49-F238E27FC236}">
                <a16:creationId xmlns:a16="http://schemas.microsoft.com/office/drawing/2014/main" id="{06CC67FF-A678-47D0-8F1A-925C391A1DE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7464" y="0"/>
            <a:ext cx="11520489" cy="6488291"/>
          </a:xfrm>
          <a:prstGeom prst="rect">
            <a:avLst/>
          </a:prstGeom>
        </p:spPr>
      </p:pic>
      <p:pic>
        <p:nvPicPr>
          <p:cNvPr id="17" name="Picture 16" descr="Shape&#10;&#10;Description automatically generated with medium confidence">
            <a:extLst>
              <a:ext uri="{FF2B5EF4-FFF2-40B4-BE49-F238E27FC236}">
                <a16:creationId xmlns:a16="http://schemas.microsoft.com/office/drawing/2014/main" id="{A6CF359C-8E81-4E44-8385-BE600CB9C969}"/>
              </a:ext>
            </a:extLst>
          </p:cNvPr>
          <p:cNvPicPr>
            <a:picLocks noChangeAspect="1"/>
          </p:cNvPicPr>
          <p:nvPr userDrawn="1"/>
        </p:nvPicPr>
        <p:blipFill rotWithShape="1">
          <a:blip r:embed="rId3" cstate="screen">
            <a:alphaModFix amt="70000"/>
            <a:extLst>
              <a:ext uri="{28A0092B-C50C-407E-A947-70E740481C1C}">
                <a14:useLocalDpi xmlns:a14="http://schemas.microsoft.com/office/drawing/2010/main"/>
              </a:ext>
            </a:extLst>
          </a:blip>
          <a:srcRect r="22375"/>
          <a:stretch/>
        </p:blipFill>
        <p:spPr>
          <a:xfrm>
            <a:off x="7464" y="0"/>
            <a:ext cx="11520489" cy="6480175"/>
          </a:xfrm>
          <a:prstGeom prst="rect">
            <a:avLst/>
          </a:prstGeom>
        </p:spPr>
      </p:pic>
      <p:pic>
        <p:nvPicPr>
          <p:cNvPr id="18" name="Picture 17" descr="A picture containing text, sign, envelope&#10;&#10;Description automatically generated">
            <a:extLst>
              <a:ext uri="{FF2B5EF4-FFF2-40B4-BE49-F238E27FC236}">
                <a16:creationId xmlns:a16="http://schemas.microsoft.com/office/drawing/2014/main" id="{A534E17F-9F83-4BAD-B90B-D49625631627}"/>
              </a:ext>
            </a:extLst>
          </p:cNvPr>
          <p:cNvPicPr>
            <a:picLocks noChangeAspect="1"/>
          </p:cNvPicPr>
          <p:nvPr userDrawn="1"/>
        </p:nvPicPr>
        <p:blipFill rotWithShape="1">
          <a:blip r:embed="rId4" cstate="screen">
            <a:alphaModFix amt="70000"/>
            <a:extLst>
              <a:ext uri="{28A0092B-C50C-407E-A947-70E740481C1C}">
                <a14:useLocalDpi xmlns:a14="http://schemas.microsoft.com/office/drawing/2010/main"/>
              </a:ext>
            </a:extLst>
          </a:blip>
          <a:srcRect/>
          <a:stretch/>
        </p:blipFill>
        <p:spPr>
          <a:xfrm>
            <a:off x="-1" y="0"/>
            <a:ext cx="9641588" cy="6488291"/>
          </a:xfrm>
          <a:prstGeom prst="rect">
            <a:avLst/>
          </a:prstGeom>
        </p:spPr>
      </p:pic>
      <p:pic>
        <p:nvPicPr>
          <p:cNvPr id="33" name="Graphic 32">
            <a:extLst>
              <a:ext uri="{FF2B5EF4-FFF2-40B4-BE49-F238E27FC236}">
                <a16:creationId xmlns:a16="http://schemas.microsoft.com/office/drawing/2014/main" id="{706A46D9-923C-4021-8F5C-9817DB908A31}"/>
              </a:ext>
            </a:extLst>
          </p:cNvPr>
          <p:cNvPicPr>
            <a:picLocks noChangeAspect="1"/>
          </p:cNvPicPr>
          <p:nvPr userDrawn="1"/>
        </p:nvPicPr>
        <p:blipFill>
          <a:blip r:embed="rId5">
            <a:lum bright="100000"/>
            <a:extLst>
              <a:ext uri="{96DAC541-7B7A-43D3-8B79-37D633B846F1}">
                <asvg:svgBlip xmlns:asvg="http://schemas.microsoft.com/office/drawing/2016/SVG/main" r:embed="rId6"/>
              </a:ext>
            </a:extLst>
          </a:blip>
          <a:stretch>
            <a:fillRect/>
          </a:stretch>
        </p:blipFill>
        <p:spPr>
          <a:xfrm>
            <a:off x="9044269" y="6104857"/>
            <a:ext cx="918009" cy="221302"/>
          </a:xfrm>
          <a:prstGeom prst="rect">
            <a:avLst/>
          </a:prstGeom>
        </p:spPr>
      </p:pic>
      <p:sp>
        <p:nvSpPr>
          <p:cNvPr id="34" name="TextBox 33">
            <a:extLst>
              <a:ext uri="{FF2B5EF4-FFF2-40B4-BE49-F238E27FC236}">
                <a16:creationId xmlns:a16="http://schemas.microsoft.com/office/drawing/2014/main" id="{97539323-5583-46F2-B50C-E94FA59B0CBB}"/>
              </a:ext>
            </a:extLst>
          </p:cNvPr>
          <p:cNvSpPr txBox="1"/>
          <p:nvPr userDrawn="1"/>
        </p:nvSpPr>
        <p:spPr>
          <a:xfrm>
            <a:off x="9962278" y="6084613"/>
            <a:ext cx="366118" cy="354071"/>
          </a:xfrm>
          <a:prstGeom prst="rect">
            <a:avLst/>
          </a:prstGeom>
          <a:noFill/>
        </p:spPr>
        <p:txBody>
          <a:bodyPr wrap="square" rtlCol="0">
            <a:spAutoFit/>
          </a:bodyPr>
          <a:lstStyle/>
          <a:p>
            <a:r>
              <a:rPr lang="en-GB" sz="1701">
                <a:solidFill>
                  <a:srgbClr val="7AB800"/>
                </a:solidFill>
                <a:latin typeface="Arial Nova" panose="020B0504020202020204" pitchFamily="34" charset="0"/>
              </a:rPr>
              <a:t>+</a:t>
            </a:r>
          </a:p>
        </p:txBody>
      </p:sp>
      <p:pic>
        <p:nvPicPr>
          <p:cNvPr id="35" name="Graphic 34">
            <a:extLst>
              <a:ext uri="{FF2B5EF4-FFF2-40B4-BE49-F238E27FC236}">
                <a16:creationId xmlns:a16="http://schemas.microsoft.com/office/drawing/2014/main" id="{70144A0E-4E20-485F-894A-F9476F4BD14C}"/>
              </a:ext>
            </a:extLst>
          </p:cNvPr>
          <p:cNvPicPr>
            <a:picLocks noChangeAspect="1"/>
          </p:cNvPicPr>
          <p:nvPr userDrawn="1"/>
        </p:nvPicPr>
        <p:blipFill>
          <a:blip r:embed="rId7" cstate="email">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260218" y="6124688"/>
            <a:ext cx="831079" cy="242122"/>
          </a:xfrm>
          <a:prstGeom prst="rect">
            <a:avLst/>
          </a:prstGeom>
        </p:spPr>
      </p:pic>
      <p:sp>
        <p:nvSpPr>
          <p:cNvPr id="15" name="Title 1">
            <a:extLst>
              <a:ext uri="{FF2B5EF4-FFF2-40B4-BE49-F238E27FC236}">
                <a16:creationId xmlns:a16="http://schemas.microsoft.com/office/drawing/2014/main" id="{4EC8BB03-73AE-4F47-AE41-C60F12E64F9A}"/>
              </a:ext>
            </a:extLst>
          </p:cNvPr>
          <p:cNvSpPr>
            <a:spLocks noGrp="1"/>
          </p:cNvSpPr>
          <p:nvPr>
            <p:ph type="title" hasCustomPrompt="1"/>
          </p:nvPr>
        </p:nvSpPr>
        <p:spPr>
          <a:xfrm>
            <a:off x="432019" y="2762154"/>
            <a:ext cx="4278065" cy="955868"/>
          </a:xfrm>
          <a:prstGeom prst="rect">
            <a:avLst/>
          </a:prstGeom>
        </p:spPr>
        <p:txBody>
          <a:bodyPr lIns="0" anchor="ctr">
            <a:normAutofit/>
          </a:bodyPr>
          <a:lstStyle>
            <a:lvl1pPr marL="0" algn="l" defTabSz="864017" rtl="0" eaLnBrk="1" latinLnBrk="0" hangingPunct="1">
              <a:lnSpc>
                <a:spcPct val="90000"/>
              </a:lnSpc>
              <a:spcBef>
                <a:spcPct val="0"/>
              </a:spcBef>
              <a:buNone/>
              <a:defRPr lang="en-IN" sz="2268" kern="1200" dirty="0">
                <a:solidFill>
                  <a:schemeClr val="bg1"/>
                </a:solidFill>
                <a:latin typeface="Georgia" panose="02040502050405020303" pitchFamily="18" charset="0"/>
                <a:ea typeface="+mj-ea"/>
                <a:cs typeface="Arial" panose="020B0604020202020204" pitchFamily="34" charset="0"/>
              </a:defRPr>
            </a:lvl1pPr>
          </a:lstStyle>
          <a:p>
            <a:r>
              <a:rPr lang="en-US"/>
              <a:t>Click to edit Master </a:t>
            </a:r>
            <a:br>
              <a:rPr lang="en-US"/>
            </a:br>
            <a:r>
              <a:rPr lang="en-US"/>
              <a:t>title style</a:t>
            </a:r>
            <a:endParaRPr lang="en-IN"/>
          </a:p>
        </p:txBody>
      </p:sp>
      <p:pic>
        <p:nvPicPr>
          <p:cNvPr id="19" name="Graphic 18">
            <a:extLst>
              <a:ext uri="{FF2B5EF4-FFF2-40B4-BE49-F238E27FC236}">
                <a16:creationId xmlns:a16="http://schemas.microsoft.com/office/drawing/2014/main" id="{675FFD84-08E5-4BCA-8264-AFB72099DDCC}"/>
              </a:ext>
            </a:extLst>
          </p:cNvPr>
          <p:cNvPicPr>
            <a:picLocks noChangeAspect="1"/>
          </p:cNvPicPr>
          <p:nvPr userDrawn="1"/>
        </p:nvPicPr>
        <p:blipFill>
          <a:blip r:embed="rId9" cstate="email">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260217" y="6124688"/>
            <a:ext cx="835598" cy="242122"/>
          </a:xfrm>
          <a:prstGeom prst="rect">
            <a:avLst/>
          </a:prstGeom>
        </p:spPr>
      </p:pic>
      <p:sp>
        <p:nvSpPr>
          <p:cNvPr id="20" name="Star: 5 Points 19">
            <a:extLst>
              <a:ext uri="{FF2B5EF4-FFF2-40B4-BE49-F238E27FC236}">
                <a16:creationId xmlns:a16="http://schemas.microsoft.com/office/drawing/2014/main" id="{7399487B-7511-4E82-A8E8-1D6FA667C538}"/>
              </a:ext>
            </a:extLst>
          </p:cNvPr>
          <p:cNvSpPr/>
          <p:nvPr userDrawn="1"/>
        </p:nvSpPr>
        <p:spPr>
          <a:xfrm>
            <a:off x="473368" y="6120165"/>
            <a:ext cx="296165" cy="296160"/>
          </a:xfrm>
          <a:prstGeom prst="star5">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1"/>
          </a:p>
        </p:txBody>
      </p:sp>
      <p:sp>
        <p:nvSpPr>
          <p:cNvPr id="28" name="Slide Number Placeholder 5">
            <a:extLst>
              <a:ext uri="{FF2B5EF4-FFF2-40B4-BE49-F238E27FC236}">
                <a16:creationId xmlns:a16="http://schemas.microsoft.com/office/drawing/2014/main" id="{95F5B6E3-540C-9145-92B4-4113ACC38CE1}"/>
              </a:ext>
            </a:extLst>
          </p:cNvPr>
          <p:cNvSpPr txBox="1">
            <a:spLocks/>
          </p:cNvSpPr>
          <p:nvPr userDrawn="1"/>
        </p:nvSpPr>
        <p:spPr>
          <a:xfrm>
            <a:off x="435368" y="6177937"/>
            <a:ext cx="372368" cy="203575"/>
          </a:xfrm>
          <a:prstGeom prst="rect">
            <a:avLst/>
          </a:prstGeom>
        </p:spPr>
        <p:txBody>
          <a:bodyPr lIns="0" tIns="0" rIns="0" bIns="0" anchor="ctr">
            <a:noAutofit/>
          </a:bodyPr>
          <a:lstStyle>
            <a:defPPr>
              <a:defRPr lang="en-US"/>
            </a:defPPr>
            <a:lvl1pPr marL="0" algn="l" defTabSz="914400" rtl="0" eaLnBrk="1" latinLnBrk="0" hangingPunct="1">
              <a:defRPr sz="800" kern="1200">
                <a:solidFill>
                  <a:srgbClr val="053061"/>
                </a:solidFill>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A285110E-A93C-E24B-BA01-8EFF0EF70079}" type="slidenum">
              <a:rPr lang="en-US" sz="567" b="0" smtClean="0">
                <a:solidFill>
                  <a:schemeClr val="bg1"/>
                </a:solidFill>
                <a:latin typeface="Arial Nova" panose="020B0504020202020204" pitchFamily="34" charset="0"/>
              </a:rPr>
              <a:pPr algn="ctr"/>
              <a:t>‹#›</a:t>
            </a:fld>
            <a:endParaRPr lang="en-US" sz="567" b="0">
              <a:solidFill>
                <a:schemeClr val="bg1"/>
              </a:solidFill>
              <a:latin typeface="Arial Nova" panose="020B0504020202020204" pitchFamily="34" charset="0"/>
            </a:endParaRPr>
          </a:p>
        </p:txBody>
      </p:sp>
      <p:sp>
        <p:nvSpPr>
          <p:cNvPr id="2" name="TextBox 1">
            <a:extLst>
              <a:ext uri="{FF2B5EF4-FFF2-40B4-BE49-F238E27FC236}">
                <a16:creationId xmlns:a16="http://schemas.microsoft.com/office/drawing/2014/main" id="{607373FE-3FFE-5E41-BD05-5C4AAC6BCFFF}"/>
              </a:ext>
            </a:extLst>
          </p:cNvPr>
          <p:cNvSpPr txBox="1"/>
          <p:nvPr userDrawn="1"/>
        </p:nvSpPr>
        <p:spPr>
          <a:xfrm>
            <a:off x="851863" y="6177937"/>
            <a:ext cx="2089988" cy="203575"/>
          </a:xfrm>
          <a:prstGeom prst="rect">
            <a:avLst/>
          </a:prstGeom>
          <a:noFill/>
        </p:spPr>
        <p:txBody>
          <a:bodyPr wrap="square" lIns="0" tIns="0" rIns="0" bIns="0" rtlCol="0" anchor="ctr">
            <a:noAutofit/>
          </a:bodyPr>
          <a:lstStyle/>
          <a:p>
            <a:r>
              <a:rPr lang="en-US" sz="756">
                <a:solidFill>
                  <a:schemeClr val="bg1"/>
                </a:solidFill>
                <a:latin typeface="Arial Nova" panose="020B0504020202020204" pitchFamily="34" charset="0"/>
                <a:ea typeface="Georgia" charset="0"/>
                <a:cs typeface="Georgia" charset="0"/>
              </a:rPr>
              <a:t>© 2023 Copyright Genpact. All Rights Reserved.</a:t>
            </a:r>
          </a:p>
        </p:txBody>
      </p:sp>
    </p:spTree>
    <p:extLst>
      <p:ext uri="{BB962C8B-B14F-4D97-AF65-F5344CB8AC3E}">
        <p14:creationId xmlns:p14="http://schemas.microsoft.com/office/powerpoint/2010/main" val="2846634159"/>
      </p:ext>
    </p:extLst>
  </p:cSld>
  <p:clrMapOvr>
    <a:masterClrMapping/>
  </p:clrMapOvr>
  <p:extLst>
    <p:ext uri="{DCECCB84-F9BA-43D5-87BE-67443E8EF086}">
      <p15:sldGuideLst xmlns:p15="http://schemas.microsoft.com/office/powerpoint/2012/main">
        <p15:guide id="1" pos="7392">
          <p15:clr>
            <a:srgbClr val="FBAE40"/>
          </p15:clr>
        </p15:guide>
        <p15:guide id="2" orient="horz" pos="4080">
          <p15:clr>
            <a:srgbClr val="FBAE40"/>
          </p15:clr>
        </p15:guide>
        <p15:guide id="3" pos="288">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pic>
        <p:nvPicPr>
          <p:cNvPr id="13" name="Picture 12" descr="A picture containing person&#10;&#10;Description automatically generated">
            <a:extLst>
              <a:ext uri="{FF2B5EF4-FFF2-40B4-BE49-F238E27FC236}">
                <a16:creationId xmlns:a16="http://schemas.microsoft.com/office/drawing/2014/main" id="{BCF6DC36-4206-44B1-81DE-4071450446A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1564616" cy="6480175"/>
          </a:xfrm>
          <a:prstGeom prst="rect">
            <a:avLst/>
          </a:prstGeom>
        </p:spPr>
      </p:pic>
      <p:pic>
        <p:nvPicPr>
          <p:cNvPr id="14" name="Picture 13" descr="Shape&#10;&#10;Description automatically generated with medium confidence">
            <a:extLst>
              <a:ext uri="{FF2B5EF4-FFF2-40B4-BE49-F238E27FC236}">
                <a16:creationId xmlns:a16="http://schemas.microsoft.com/office/drawing/2014/main" id="{EA3A4640-C94F-4E94-B1CD-94728B3B8E7A}"/>
              </a:ext>
            </a:extLst>
          </p:cNvPr>
          <p:cNvPicPr>
            <a:picLocks noChangeAspect="1"/>
          </p:cNvPicPr>
          <p:nvPr userDrawn="1"/>
        </p:nvPicPr>
        <p:blipFill rotWithShape="1">
          <a:blip r:embed="rId3" cstate="screen">
            <a:alphaModFix amt="70000"/>
            <a:extLst>
              <a:ext uri="{28A0092B-C50C-407E-A947-70E740481C1C}">
                <a14:useLocalDpi xmlns:a14="http://schemas.microsoft.com/office/drawing/2010/main"/>
              </a:ext>
            </a:extLst>
          </a:blip>
          <a:srcRect r="22375"/>
          <a:stretch/>
        </p:blipFill>
        <p:spPr>
          <a:xfrm>
            <a:off x="44127" y="0"/>
            <a:ext cx="11520489" cy="6480175"/>
          </a:xfrm>
          <a:prstGeom prst="rect">
            <a:avLst/>
          </a:prstGeom>
        </p:spPr>
      </p:pic>
      <p:pic>
        <p:nvPicPr>
          <p:cNvPr id="20" name="Picture 19" descr="A picture containing text, sign, envelope&#10;&#10;Description automatically generated">
            <a:extLst>
              <a:ext uri="{FF2B5EF4-FFF2-40B4-BE49-F238E27FC236}">
                <a16:creationId xmlns:a16="http://schemas.microsoft.com/office/drawing/2014/main" id="{3E85FE82-5B54-4544-8BC5-AED748B03FDE}"/>
              </a:ext>
            </a:extLst>
          </p:cNvPr>
          <p:cNvPicPr>
            <a:picLocks noChangeAspect="1"/>
          </p:cNvPicPr>
          <p:nvPr userDrawn="1"/>
        </p:nvPicPr>
        <p:blipFill rotWithShape="1">
          <a:blip r:embed="rId4" cstate="screen">
            <a:alphaModFix amt="70000"/>
            <a:extLst>
              <a:ext uri="{28A0092B-C50C-407E-A947-70E740481C1C}">
                <a14:useLocalDpi xmlns:a14="http://schemas.microsoft.com/office/drawing/2010/main"/>
              </a:ext>
            </a:extLst>
          </a:blip>
          <a:srcRect/>
          <a:stretch/>
        </p:blipFill>
        <p:spPr>
          <a:xfrm>
            <a:off x="-1" y="0"/>
            <a:ext cx="9641588" cy="6488291"/>
          </a:xfrm>
          <a:prstGeom prst="rect">
            <a:avLst/>
          </a:prstGeom>
        </p:spPr>
      </p:pic>
      <p:pic>
        <p:nvPicPr>
          <p:cNvPr id="33" name="Graphic 32">
            <a:extLst>
              <a:ext uri="{FF2B5EF4-FFF2-40B4-BE49-F238E27FC236}">
                <a16:creationId xmlns:a16="http://schemas.microsoft.com/office/drawing/2014/main" id="{706A46D9-923C-4021-8F5C-9817DB908A31}"/>
              </a:ext>
            </a:extLst>
          </p:cNvPr>
          <p:cNvPicPr>
            <a:picLocks noChangeAspect="1"/>
          </p:cNvPicPr>
          <p:nvPr userDrawn="1"/>
        </p:nvPicPr>
        <p:blipFill>
          <a:blip r:embed="rId5">
            <a:lum bright="100000"/>
            <a:extLst>
              <a:ext uri="{96DAC541-7B7A-43D3-8B79-37D633B846F1}">
                <asvg:svgBlip xmlns:asvg="http://schemas.microsoft.com/office/drawing/2016/SVG/main" r:embed="rId6"/>
              </a:ext>
            </a:extLst>
          </a:blip>
          <a:stretch>
            <a:fillRect/>
          </a:stretch>
        </p:blipFill>
        <p:spPr>
          <a:xfrm>
            <a:off x="9044269" y="6104857"/>
            <a:ext cx="918009" cy="221302"/>
          </a:xfrm>
          <a:prstGeom prst="rect">
            <a:avLst/>
          </a:prstGeom>
        </p:spPr>
      </p:pic>
      <p:sp>
        <p:nvSpPr>
          <p:cNvPr id="34" name="TextBox 33">
            <a:extLst>
              <a:ext uri="{FF2B5EF4-FFF2-40B4-BE49-F238E27FC236}">
                <a16:creationId xmlns:a16="http://schemas.microsoft.com/office/drawing/2014/main" id="{97539323-5583-46F2-B50C-E94FA59B0CBB}"/>
              </a:ext>
            </a:extLst>
          </p:cNvPr>
          <p:cNvSpPr txBox="1"/>
          <p:nvPr userDrawn="1"/>
        </p:nvSpPr>
        <p:spPr>
          <a:xfrm>
            <a:off x="9962278" y="6084613"/>
            <a:ext cx="366118" cy="354071"/>
          </a:xfrm>
          <a:prstGeom prst="rect">
            <a:avLst/>
          </a:prstGeom>
          <a:noFill/>
        </p:spPr>
        <p:txBody>
          <a:bodyPr wrap="square" rtlCol="0">
            <a:spAutoFit/>
          </a:bodyPr>
          <a:lstStyle/>
          <a:p>
            <a:r>
              <a:rPr lang="en-GB" sz="1701">
                <a:solidFill>
                  <a:srgbClr val="7AB800"/>
                </a:solidFill>
                <a:latin typeface="Arial Nova" panose="020B0504020202020204" pitchFamily="34" charset="0"/>
              </a:rPr>
              <a:t>+</a:t>
            </a:r>
          </a:p>
        </p:txBody>
      </p:sp>
      <p:pic>
        <p:nvPicPr>
          <p:cNvPr id="35" name="Graphic 34">
            <a:extLst>
              <a:ext uri="{FF2B5EF4-FFF2-40B4-BE49-F238E27FC236}">
                <a16:creationId xmlns:a16="http://schemas.microsoft.com/office/drawing/2014/main" id="{70144A0E-4E20-485F-894A-F9476F4BD14C}"/>
              </a:ext>
            </a:extLst>
          </p:cNvPr>
          <p:cNvPicPr>
            <a:picLocks noChangeAspect="1"/>
          </p:cNvPicPr>
          <p:nvPr userDrawn="1"/>
        </p:nvPicPr>
        <p:blipFill>
          <a:blip r:embed="rId7" cstate="email">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260218" y="6124688"/>
            <a:ext cx="831079" cy="242122"/>
          </a:xfrm>
          <a:prstGeom prst="rect">
            <a:avLst/>
          </a:prstGeom>
        </p:spPr>
      </p:pic>
      <p:sp>
        <p:nvSpPr>
          <p:cNvPr id="15" name="Title 1">
            <a:extLst>
              <a:ext uri="{FF2B5EF4-FFF2-40B4-BE49-F238E27FC236}">
                <a16:creationId xmlns:a16="http://schemas.microsoft.com/office/drawing/2014/main" id="{4EC8BB03-73AE-4F47-AE41-C60F12E64F9A}"/>
              </a:ext>
            </a:extLst>
          </p:cNvPr>
          <p:cNvSpPr>
            <a:spLocks noGrp="1"/>
          </p:cNvSpPr>
          <p:nvPr>
            <p:ph type="title" hasCustomPrompt="1"/>
          </p:nvPr>
        </p:nvSpPr>
        <p:spPr>
          <a:xfrm>
            <a:off x="432019" y="2762154"/>
            <a:ext cx="4278065" cy="955868"/>
          </a:xfrm>
          <a:prstGeom prst="rect">
            <a:avLst/>
          </a:prstGeom>
        </p:spPr>
        <p:txBody>
          <a:bodyPr lIns="0" anchor="ctr">
            <a:normAutofit/>
          </a:bodyPr>
          <a:lstStyle>
            <a:lvl1pPr marL="0" algn="l" defTabSz="864017" rtl="0" eaLnBrk="1" latinLnBrk="0" hangingPunct="1">
              <a:lnSpc>
                <a:spcPct val="90000"/>
              </a:lnSpc>
              <a:spcBef>
                <a:spcPct val="0"/>
              </a:spcBef>
              <a:buNone/>
              <a:defRPr lang="en-IN" sz="2268" kern="1200" dirty="0">
                <a:solidFill>
                  <a:schemeClr val="bg1"/>
                </a:solidFill>
                <a:latin typeface="Georgia" panose="02040502050405020303" pitchFamily="18" charset="0"/>
                <a:ea typeface="+mj-ea"/>
                <a:cs typeface="Arial" panose="020B0604020202020204" pitchFamily="34" charset="0"/>
              </a:defRPr>
            </a:lvl1pPr>
          </a:lstStyle>
          <a:p>
            <a:r>
              <a:rPr lang="en-US"/>
              <a:t>Click to edit Master </a:t>
            </a:r>
            <a:br>
              <a:rPr lang="en-US"/>
            </a:br>
            <a:r>
              <a:rPr lang="en-US"/>
              <a:t>title style</a:t>
            </a:r>
            <a:endParaRPr lang="en-IN"/>
          </a:p>
        </p:txBody>
      </p:sp>
      <p:pic>
        <p:nvPicPr>
          <p:cNvPr id="19" name="Graphic 18">
            <a:extLst>
              <a:ext uri="{FF2B5EF4-FFF2-40B4-BE49-F238E27FC236}">
                <a16:creationId xmlns:a16="http://schemas.microsoft.com/office/drawing/2014/main" id="{675FFD84-08E5-4BCA-8264-AFB72099DDCC}"/>
              </a:ext>
            </a:extLst>
          </p:cNvPr>
          <p:cNvPicPr>
            <a:picLocks noChangeAspect="1"/>
          </p:cNvPicPr>
          <p:nvPr userDrawn="1"/>
        </p:nvPicPr>
        <p:blipFill>
          <a:blip r:embed="rId9" cstate="email">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260217" y="6124688"/>
            <a:ext cx="835598" cy="242122"/>
          </a:xfrm>
          <a:prstGeom prst="rect">
            <a:avLst/>
          </a:prstGeom>
        </p:spPr>
      </p:pic>
      <p:sp>
        <p:nvSpPr>
          <p:cNvPr id="22" name="Star: 5 Points 21">
            <a:extLst>
              <a:ext uri="{FF2B5EF4-FFF2-40B4-BE49-F238E27FC236}">
                <a16:creationId xmlns:a16="http://schemas.microsoft.com/office/drawing/2014/main" id="{046B419E-7A94-4735-9464-BF88E8A5C667}"/>
              </a:ext>
            </a:extLst>
          </p:cNvPr>
          <p:cNvSpPr/>
          <p:nvPr userDrawn="1"/>
        </p:nvSpPr>
        <p:spPr>
          <a:xfrm>
            <a:off x="473368" y="6120165"/>
            <a:ext cx="296165" cy="296160"/>
          </a:xfrm>
          <a:prstGeom prst="star5">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1"/>
          </a:p>
        </p:txBody>
      </p:sp>
      <p:sp>
        <p:nvSpPr>
          <p:cNvPr id="28" name="Slide Number Placeholder 5">
            <a:extLst>
              <a:ext uri="{FF2B5EF4-FFF2-40B4-BE49-F238E27FC236}">
                <a16:creationId xmlns:a16="http://schemas.microsoft.com/office/drawing/2014/main" id="{95F5B6E3-540C-9145-92B4-4113ACC38CE1}"/>
              </a:ext>
            </a:extLst>
          </p:cNvPr>
          <p:cNvSpPr txBox="1">
            <a:spLocks/>
          </p:cNvSpPr>
          <p:nvPr userDrawn="1"/>
        </p:nvSpPr>
        <p:spPr>
          <a:xfrm>
            <a:off x="435368" y="6177937"/>
            <a:ext cx="372368" cy="203575"/>
          </a:xfrm>
          <a:prstGeom prst="rect">
            <a:avLst/>
          </a:prstGeom>
        </p:spPr>
        <p:txBody>
          <a:bodyPr lIns="0" tIns="0" rIns="0" bIns="0" anchor="ctr">
            <a:noAutofit/>
          </a:bodyPr>
          <a:lstStyle>
            <a:defPPr>
              <a:defRPr lang="en-US"/>
            </a:defPPr>
            <a:lvl1pPr marL="0" algn="l" defTabSz="914400" rtl="0" eaLnBrk="1" latinLnBrk="0" hangingPunct="1">
              <a:defRPr sz="800" kern="1200">
                <a:solidFill>
                  <a:srgbClr val="053061"/>
                </a:solidFill>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A285110E-A93C-E24B-BA01-8EFF0EF70079}" type="slidenum">
              <a:rPr lang="en-US" sz="567" b="0" smtClean="0">
                <a:solidFill>
                  <a:schemeClr val="bg1"/>
                </a:solidFill>
                <a:latin typeface="Arial Nova" panose="020B0504020202020204" pitchFamily="34" charset="0"/>
              </a:rPr>
              <a:pPr algn="ctr"/>
              <a:t>‹#›</a:t>
            </a:fld>
            <a:endParaRPr lang="en-US" sz="567" b="0">
              <a:solidFill>
                <a:schemeClr val="bg1"/>
              </a:solidFill>
              <a:latin typeface="Arial Nova" panose="020B0504020202020204" pitchFamily="34" charset="0"/>
            </a:endParaRPr>
          </a:p>
        </p:txBody>
      </p:sp>
      <p:sp>
        <p:nvSpPr>
          <p:cNvPr id="2" name="TextBox 1">
            <a:extLst>
              <a:ext uri="{FF2B5EF4-FFF2-40B4-BE49-F238E27FC236}">
                <a16:creationId xmlns:a16="http://schemas.microsoft.com/office/drawing/2014/main" id="{71C58B77-3F82-2C58-D341-64ADA0086960}"/>
              </a:ext>
            </a:extLst>
          </p:cNvPr>
          <p:cNvSpPr txBox="1"/>
          <p:nvPr userDrawn="1"/>
        </p:nvSpPr>
        <p:spPr>
          <a:xfrm>
            <a:off x="851863" y="6177937"/>
            <a:ext cx="2089988" cy="203575"/>
          </a:xfrm>
          <a:prstGeom prst="rect">
            <a:avLst/>
          </a:prstGeom>
          <a:noFill/>
        </p:spPr>
        <p:txBody>
          <a:bodyPr wrap="square" lIns="0" tIns="0" rIns="0" bIns="0" rtlCol="0" anchor="ctr">
            <a:noAutofit/>
          </a:bodyPr>
          <a:lstStyle/>
          <a:p>
            <a:r>
              <a:rPr lang="en-US" sz="756">
                <a:solidFill>
                  <a:schemeClr val="bg1"/>
                </a:solidFill>
                <a:latin typeface="Arial Nova" panose="020B0504020202020204" pitchFamily="34" charset="0"/>
                <a:ea typeface="Georgia" charset="0"/>
                <a:cs typeface="Georgia" charset="0"/>
              </a:rPr>
              <a:t>© 2023 Copyright Genpact. All Rights Reserved.</a:t>
            </a:r>
          </a:p>
        </p:txBody>
      </p:sp>
    </p:spTree>
    <p:extLst>
      <p:ext uri="{BB962C8B-B14F-4D97-AF65-F5344CB8AC3E}">
        <p14:creationId xmlns:p14="http://schemas.microsoft.com/office/powerpoint/2010/main" val="1220384059"/>
      </p:ext>
    </p:extLst>
  </p:cSld>
  <p:clrMapOvr>
    <a:masterClrMapping/>
  </p:clrMapOvr>
  <p:extLst>
    <p:ext uri="{DCECCB84-F9BA-43D5-87BE-67443E8EF086}">
      <p15:sldGuideLst xmlns:p15="http://schemas.microsoft.com/office/powerpoint/2012/main">
        <p15:guide id="1" pos="7392">
          <p15:clr>
            <a:srgbClr val="FBAE40"/>
          </p15:clr>
        </p15:guide>
        <p15:guide id="2" orient="horz" pos="4080">
          <p15:clr>
            <a:srgbClr val="FBAE40"/>
          </p15:clr>
        </p15:guide>
        <p15:guide id="3" pos="288">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pic>
        <p:nvPicPr>
          <p:cNvPr id="16" name="Picture 15" descr="Graphical user interface, website&#10;&#10;Description automatically generated">
            <a:extLst>
              <a:ext uri="{FF2B5EF4-FFF2-40B4-BE49-F238E27FC236}">
                <a16:creationId xmlns:a16="http://schemas.microsoft.com/office/drawing/2014/main" id="{063EB11F-46D6-4823-BA52-C8E04BB7C80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8116"/>
            <a:ext cx="11564617" cy="6496407"/>
          </a:xfrm>
          <a:prstGeom prst="rect">
            <a:avLst/>
          </a:prstGeom>
        </p:spPr>
      </p:pic>
      <p:pic>
        <p:nvPicPr>
          <p:cNvPr id="17" name="Picture 16" descr="Shape&#10;&#10;Description automatically generated with medium confidence">
            <a:extLst>
              <a:ext uri="{FF2B5EF4-FFF2-40B4-BE49-F238E27FC236}">
                <a16:creationId xmlns:a16="http://schemas.microsoft.com/office/drawing/2014/main" id="{D1E6359A-5CB3-4312-816E-606BADFCDA1C}"/>
              </a:ext>
            </a:extLst>
          </p:cNvPr>
          <p:cNvPicPr>
            <a:picLocks noChangeAspect="1"/>
          </p:cNvPicPr>
          <p:nvPr userDrawn="1"/>
        </p:nvPicPr>
        <p:blipFill rotWithShape="1">
          <a:blip r:embed="rId3" cstate="screen">
            <a:alphaModFix amt="70000"/>
            <a:extLst>
              <a:ext uri="{28A0092B-C50C-407E-A947-70E740481C1C}">
                <a14:useLocalDpi xmlns:a14="http://schemas.microsoft.com/office/drawing/2010/main"/>
              </a:ext>
            </a:extLst>
          </a:blip>
          <a:srcRect r="22375"/>
          <a:stretch/>
        </p:blipFill>
        <p:spPr>
          <a:xfrm>
            <a:off x="44127" y="0"/>
            <a:ext cx="11520489" cy="6480175"/>
          </a:xfrm>
          <a:prstGeom prst="rect">
            <a:avLst/>
          </a:prstGeom>
        </p:spPr>
      </p:pic>
      <p:pic>
        <p:nvPicPr>
          <p:cNvPr id="18" name="Picture 17" descr="A picture containing text, sign, envelope&#10;&#10;Description automatically generated">
            <a:extLst>
              <a:ext uri="{FF2B5EF4-FFF2-40B4-BE49-F238E27FC236}">
                <a16:creationId xmlns:a16="http://schemas.microsoft.com/office/drawing/2014/main" id="{345E01CC-42BB-4259-92F5-E050E1825D29}"/>
              </a:ext>
            </a:extLst>
          </p:cNvPr>
          <p:cNvPicPr>
            <a:picLocks noChangeAspect="1"/>
          </p:cNvPicPr>
          <p:nvPr userDrawn="1"/>
        </p:nvPicPr>
        <p:blipFill rotWithShape="1">
          <a:blip r:embed="rId4" cstate="screen">
            <a:alphaModFix amt="70000"/>
            <a:extLst>
              <a:ext uri="{28A0092B-C50C-407E-A947-70E740481C1C}">
                <a14:useLocalDpi xmlns:a14="http://schemas.microsoft.com/office/drawing/2010/main"/>
              </a:ext>
            </a:extLst>
          </a:blip>
          <a:srcRect/>
          <a:stretch/>
        </p:blipFill>
        <p:spPr>
          <a:xfrm>
            <a:off x="-1" y="0"/>
            <a:ext cx="9641588" cy="6488291"/>
          </a:xfrm>
          <a:prstGeom prst="rect">
            <a:avLst/>
          </a:prstGeom>
        </p:spPr>
      </p:pic>
      <p:pic>
        <p:nvPicPr>
          <p:cNvPr id="33" name="Graphic 32">
            <a:extLst>
              <a:ext uri="{FF2B5EF4-FFF2-40B4-BE49-F238E27FC236}">
                <a16:creationId xmlns:a16="http://schemas.microsoft.com/office/drawing/2014/main" id="{706A46D9-923C-4021-8F5C-9817DB908A31}"/>
              </a:ext>
            </a:extLst>
          </p:cNvPr>
          <p:cNvPicPr>
            <a:picLocks noChangeAspect="1"/>
          </p:cNvPicPr>
          <p:nvPr userDrawn="1"/>
        </p:nvPicPr>
        <p:blipFill>
          <a:blip r:embed="rId5">
            <a:lum bright="100000"/>
            <a:extLst>
              <a:ext uri="{96DAC541-7B7A-43D3-8B79-37D633B846F1}">
                <asvg:svgBlip xmlns:asvg="http://schemas.microsoft.com/office/drawing/2016/SVG/main" r:embed="rId6"/>
              </a:ext>
            </a:extLst>
          </a:blip>
          <a:stretch>
            <a:fillRect/>
          </a:stretch>
        </p:blipFill>
        <p:spPr>
          <a:xfrm>
            <a:off x="9044269" y="6104857"/>
            <a:ext cx="918009" cy="221302"/>
          </a:xfrm>
          <a:prstGeom prst="rect">
            <a:avLst/>
          </a:prstGeom>
        </p:spPr>
      </p:pic>
      <p:sp>
        <p:nvSpPr>
          <p:cNvPr id="34" name="TextBox 33">
            <a:extLst>
              <a:ext uri="{FF2B5EF4-FFF2-40B4-BE49-F238E27FC236}">
                <a16:creationId xmlns:a16="http://schemas.microsoft.com/office/drawing/2014/main" id="{97539323-5583-46F2-B50C-E94FA59B0CBB}"/>
              </a:ext>
            </a:extLst>
          </p:cNvPr>
          <p:cNvSpPr txBox="1"/>
          <p:nvPr userDrawn="1"/>
        </p:nvSpPr>
        <p:spPr>
          <a:xfrm>
            <a:off x="9962278" y="6084613"/>
            <a:ext cx="366118" cy="354071"/>
          </a:xfrm>
          <a:prstGeom prst="rect">
            <a:avLst/>
          </a:prstGeom>
          <a:noFill/>
        </p:spPr>
        <p:txBody>
          <a:bodyPr wrap="square" rtlCol="0">
            <a:spAutoFit/>
          </a:bodyPr>
          <a:lstStyle/>
          <a:p>
            <a:r>
              <a:rPr lang="en-GB" sz="1701">
                <a:solidFill>
                  <a:srgbClr val="7AB800"/>
                </a:solidFill>
                <a:latin typeface="Arial Nova" panose="020B0504020202020204" pitchFamily="34" charset="0"/>
              </a:rPr>
              <a:t>+</a:t>
            </a:r>
          </a:p>
        </p:txBody>
      </p:sp>
      <p:pic>
        <p:nvPicPr>
          <p:cNvPr id="35" name="Graphic 34">
            <a:extLst>
              <a:ext uri="{FF2B5EF4-FFF2-40B4-BE49-F238E27FC236}">
                <a16:creationId xmlns:a16="http://schemas.microsoft.com/office/drawing/2014/main" id="{70144A0E-4E20-485F-894A-F9476F4BD14C}"/>
              </a:ext>
            </a:extLst>
          </p:cNvPr>
          <p:cNvPicPr>
            <a:picLocks noChangeAspect="1"/>
          </p:cNvPicPr>
          <p:nvPr userDrawn="1"/>
        </p:nvPicPr>
        <p:blipFill>
          <a:blip r:embed="rId7" cstate="email">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260218" y="6124688"/>
            <a:ext cx="831079" cy="242122"/>
          </a:xfrm>
          <a:prstGeom prst="rect">
            <a:avLst/>
          </a:prstGeom>
        </p:spPr>
      </p:pic>
      <p:sp>
        <p:nvSpPr>
          <p:cNvPr id="15" name="Title 1">
            <a:extLst>
              <a:ext uri="{FF2B5EF4-FFF2-40B4-BE49-F238E27FC236}">
                <a16:creationId xmlns:a16="http://schemas.microsoft.com/office/drawing/2014/main" id="{4EC8BB03-73AE-4F47-AE41-C60F12E64F9A}"/>
              </a:ext>
            </a:extLst>
          </p:cNvPr>
          <p:cNvSpPr>
            <a:spLocks noGrp="1"/>
          </p:cNvSpPr>
          <p:nvPr>
            <p:ph type="title" hasCustomPrompt="1"/>
          </p:nvPr>
        </p:nvSpPr>
        <p:spPr>
          <a:xfrm>
            <a:off x="432019" y="2762154"/>
            <a:ext cx="4278065" cy="955868"/>
          </a:xfrm>
          <a:prstGeom prst="rect">
            <a:avLst/>
          </a:prstGeom>
        </p:spPr>
        <p:txBody>
          <a:bodyPr lIns="0" anchor="ctr">
            <a:normAutofit/>
          </a:bodyPr>
          <a:lstStyle>
            <a:lvl1pPr marL="0" algn="l" defTabSz="864017" rtl="0" eaLnBrk="1" latinLnBrk="0" hangingPunct="1">
              <a:lnSpc>
                <a:spcPct val="90000"/>
              </a:lnSpc>
              <a:spcBef>
                <a:spcPct val="0"/>
              </a:spcBef>
              <a:buNone/>
              <a:defRPr lang="en-IN" sz="2268" kern="1200" dirty="0">
                <a:solidFill>
                  <a:schemeClr val="bg1"/>
                </a:solidFill>
                <a:latin typeface="Georgia" panose="02040502050405020303" pitchFamily="18" charset="0"/>
                <a:ea typeface="+mj-ea"/>
                <a:cs typeface="Arial" panose="020B0604020202020204" pitchFamily="34" charset="0"/>
              </a:defRPr>
            </a:lvl1pPr>
          </a:lstStyle>
          <a:p>
            <a:r>
              <a:rPr lang="en-US"/>
              <a:t>Click to edit Master </a:t>
            </a:r>
            <a:br>
              <a:rPr lang="en-US"/>
            </a:br>
            <a:r>
              <a:rPr lang="en-US"/>
              <a:t>title style</a:t>
            </a:r>
            <a:endParaRPr lang="en-IN"/>
          </a:p>
        </p:txBody>
      </p:sp>
      <p:pic>
        <p:nvPicPr>
          <p:cNvPr id="19" name="Graphic 18">
            <a:extLst>
              <a:ext uri="{FF2B5EF4-FFF2-40B4-BE49-F238E27FC236}">
                <a16:creationId xmlns:a16="http://schemas.microsoft.com/office/drawing/2014/main" id="{675FFD84-08E5-4BCA-8264-AFB72099DDCC}"/>
              </a:ext>
            </a:extLst>
          </p:cNvPr>
          <p:cNvPicPr>
            <a:picLocks noChangeAspect="1"/>
          </p:cNvPicPr>
          <p:nvPr userDrawn="1"/>
        </p:nvPicPr>
        <p:blipFill>
          <a:blip r:embed="rId9" cstate="email">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260217" y="6124688"/>
            <a:ext cx="835598" cy="242122"/>
          </a:xfrm>
          <a:prstGeom prst="rect">
            <a:avLst/>
          </a:prstGeom>
        </p:spPr>
      </p:pic>
      <p:sp>
        <p:nvSpPr>
          <p:cNvPr id="21" name="Star: 5 Points 20">
            <a:extLst>
              <a:ext uri="{FF2B5EF4-FFF2-40B4-BE49-F238E27FC236}">
                <a16:creationId xmlns:a16="http://schemas.microsoft.com/office/drawing/2014/main" id="{EFB4605C-B46D-468C-AE29-2B859488B3BA}"/>
              </a:ext>
            </a:extLst>
          </p:cNvPr>
          <p:cNvSpPr/>
          <p:nvPr userDrawn="1"/>
        </p:nvSpPr>
        <p:spPr>
          <a:xfrm>
            <a:off x="473368" y="6120165"/>
            <a:ext cx="296165" cy="296160"/>
          </a:xfrm>
          <a:prstGeom prst="star5">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1"/>
          </a:p>
        </p:txBody>
      </p:sp>
      <p:sp>
        <p:nvSpPr>
          <p:cNvPr id="28" name="Slide Number Placeholder 5">
            <a:extLst>
              <a:ext uri="{FF2B5EF4-FFF2-40B4-BE49-F238E27FC236}">
                <a16:creationId xmlns:a16="http://schemas.microsoft.com/office/drawing/2014/main" id="{95F5B6E3-540C-9145-92B4-4113ACC38CE1}"/>
              </a:ext>
            </a:extLst>
          </p:cNvPr>
          <p:cNvSpPr txBox="1">
            <a:spLocks/>
          </p:cNvSpPr>
          <p:nvPr userDrawn="1"/>
        </p:nvSpPr>
        <p:spPr>
          <a:xfrm>
            <a:off x="435368" y="6177937"/>
            <a:ext cx="372368" cy="203575"/>
          </a:xfrm>
          <a:prstGeom prst="rect">
            <a:avLst/>
          </a:prstGeom>
        </p:spPr>
        <p:txBody>
          <a:bodyPr lIns="0" tIns="0" rIns="0" bIns="0" anchor="ctr">
            <a:noAutofit/>
          </a:bodyPr>
          <a:lstStyle>
            <a:defPPr>
              <a:defRPr lang="en-US"/>
            </a:defPPr>
            <a:lvl1pPr marL="0" algn="l" defTabSz="914400" rtl="0" eaLnBrk="1" latinLnBrk="0" hangingPunct="1">
              <a:defRPr sz="800" kern="1200">
                <a:solidFill>
                  <a:srgbClr val="053061"/>
                </a:solidFill>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A285110E-A93C-E24B-BA01-8EFF0EF70079}" type="slidenum">
              <a:rPr lang="en-US" sz="567" b="0" smtClean="0">
                <a:solidFill>
                  <a:schemeClr val="bg1"/>
                </a:solidFill>
                <a:latin typeface="Arial Nova" panose="020B0504020202020204" pitchFamily="34" charset="0"/>
              </a:rPr>
              <a:pPr algn="ctr"/>
              <a:t>‹#›</a:t>
            </a:fld>
            <a:endParaRPr lang="en-US" sz="567" b="0">
              <a:solidFill>
                <a:schemeClr val="bg1"/>
              </a:solidFill>
              <a:latin typeface="Arial Nova" panose="020B0504020202020204" pitchFamily="34" charset="0"/>
            </a:endParaRPr>
          </a:p>
        </p:txBody>
      </p:sp>
      <p:sp>
        <p:nvSpPr>
          <p:cNvPr id="2" name="TextBox 1">
            <a:extLst>
              <a:ext uri="{FF2B5EF4-FFF2-40B4-BE49-F238E27FC236}">
                <a16:creationId xmlns:a16="http://schemas.microsoft.com/office/drawing/2014/main" id="{75992BF9-32A2-5030-6D75-C46F4EFD8C1A}"/>
              </a:ext>
            </a:extLst>
          </p:cNvPr>
          <p:cNvSpPr txBox="1"/>
          <p:nvPr userDrawn="1"/>
        </p:nvSpPr>
        <p:spPr>
          <a:xfrm>
            <a:off x="851863" y="6177937"/>
            <a:ext cx="2089988" cy="203575"/>
          </a:xfrm>
          <a:prstGeom prst="rect">
            <a:avLst/>
          </a:prstGeom>
          <a:noFill/>
        </p:spPr>
        <p:txBody>
          <a:bodyPr wrap="square" lIns="0" tIns="0" rIns="0" bIns="0" rtlCol="0" anchor="ctr">
            <a:noAutofit/>
          </a:bodyPr>
          <a:lstStyle/>
          <a:p>
            <a:r>
              <a:rPr lang="en-US" sz="756">
                <a:solidFill>
                  <a:schemeClr val="bg1"/>
                </a:solidFill>
                <a:latin typeface="Arial Nova" panose="020B0504020202020204" pitchFamily="34" charset="0"/>
                <a:ea typeface="Georgia" charset="0"/>
                <a:cs typeface="Georgia" charset="0"/>
              </a:rPr>
              <a:t>© 2023 Copyright Genpact. All Rights Reserved.</a:t>
            </a:r>
          </a:p>
        </p:txBody>
      </p:sp>
    </p:spTree>
    <p:extLst>
      <p:ext uri="{BB962C8B-B14F-4D97-AF65-F5344CB8AC3E}">
        <p14:creationId xmlns:p14="http://schemas.microsoft.com/office/powerpoint/2010/main" val="2113308445"/>
      </p:ext>
    </p:extLst>
  </p:cSld>
  <p:clrMapOvr>
    <a:masterClrMapping/>
  </p:clrMapOvr>
  <p:extLst>
    <p:ext uri="{DCECCB84-F9BA-43D5-87BE-67443E8EF086}">
      <p15:sldGuideLst xmlns:p15="http://schemas.microsoft.com/office/powerpoint/2012/main">
        <p15:guide id="1" pos="7392">
          <p15:clr>
            <a:srgbClr val="FBAE40"/>
          </p15:clr>
        </p15:guide>
        <p15:guide id="2" orient="horz" pos="4080">
          <p15:clr>
            <a:srgbClr val="FBAE40"/>
          </p15:clr>
        </p15:guide>
        <p15:guide id="3" pos="288">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7_Title and Content">
    <p:spTree>
      <p:nvGrpSpPr>
        <p:cNvPr id="1" name=""/>
        <p:cNvGrpSpPr/>
        <p:nvPr/>
      </p:nvGrpSpPr>
      <p:grpSpPr>
        <a:xfrm>
          <a:off x="0" y="0"/>
          <a:ext cx="0" cy="0"/>
          <a:chOff x="0" y="0"/>
          <a:chExt cx="0" cy="0"/>
        </a:xfrm>
      </p:grpSpPr>
      <p:pic>
        <p:nvPicPr>
          <p:cNvPr id="13" name="Picture 12" descr="A picture containing text, indoor&#10;&#10;Description automatically generated">
            <a:extLst>
              <a:ext uri="{FF2B5EF4-FFF2-40B4-BE49-F238E27FC236}">
                <a16:creationId xmlns:a16="http://schemas.microsoft.com/office/drawing/2014/main" id="{2B0CB39B-B32E-4307-A45E-8DAEC3669BC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1"/>
            <a:ext cx="11520489" cy="6480176"/>
          </a:xfrm>
          <a:prstGeom prst="rect">
            <a:avLst/>
          </a:prstGeom>
        </p:spPr>
      </p:pic>
      <p:pic>
        <p:nvPicPr>
          <p:cNvPr id="14" name="Picture 13" descr="Shape&#10;&#10;Description automatically generated with medium confidence">
            <a:extLst>
              <a:ext uri="{FF2B5EF4-FFF2-40B4-BE49-F238E27FC236}">
                <a16:creationId xmlns:a16="http://schemas.microsoft.com/office/drawing/2014/main" id="{5D7993D9-B69D-48FE-B2A0-64BB3F84362A}"/>
              </a:ext>
            </a:extLst>
          </p:cNvPr>
          <p:cNvPicPr>
            <a:picLocks noChangeAspect="1"/>
          </p:cNvPicPr>
          <p:nvPr userDrawn="1"/>
        </p:nvPicPr>
        <p:blipFill rotWithShape="1">
          <a:blip r:embed="rId3" cstate="screen">
            <a:alphaModFix amt="70000"/>
            <a:extLst>
              <a:ext uri="{28A0092B-C50C-407E-A947-70E740481C1C}">
                <a14:useLocalDpi xmlns:a14="http://schemas.microsoft.com/office/drawing/2010/main"/>
              </a:ext>
            </a:extLst>
          </a:blip>
          <a:srcRect r="22375"/>
          <a:stretch/>
        </p:blipFill>
        <p:spPr>
          <a:xfrm>
            <a:off x="-1" y="0"/>
            <a:ext cx="11520489" cy="6480175"/>
          </a:xfrm>
          <a:prstGeom prst="rect">
            <a:avLst/>
          </a:prstGeom>
        </p:spPr>
      </p:pic>
      <p:pic>
        <p:nvPicPr>
          <p:cNvPr id="20" name="Picture 19" descr="A picture containing text, sign, envelope&#10;&#10;Description automatically generated">
            <a:extLst>
              <a:ext uri="{FF2B5EF4-FFF2-40B4-BE49-F238E27FC236}">
                <a16:creationId xmlns:a16="http://schemas.microsoft.com/office/drawing/2014/main" id="{D5107FB3-D01C-4522-A24F-3258C376B834}"/>
              </a:ext>
            </a:extLst>
          </p:cNvPr>
          <p:cNvPicPr>
            <a:picLocks noChangeAspect="1"/>
          </p:cNvPicPr>
          <p:nvPr userDrawn="1"/>
        </p:nvPicPr>
        <p:blipFill rotWithShape="1">
          <a:blip r:embed="rId4" cstate="screen">
            <a:alphaModFix amt="70000"/>
            <a:extLst>
              <a:ext uri="{28A0092B-C50C-407E-A947-70E740481C1C}">
                <a14:useLocalDpi xmlns:a14="http://schemas.microsoft.com/office/drawing/2010/main"/>
              </a:ext>
            </a:extLst>
          </a:blip>
          <a:srcRect/>
          <a:stretch/>
        </p:blipFill>
        <p:spPr>
          <a:xfrm>
            <a:off x="-1" y="0"/>
            <a:ext cx="9641588" cy="6488291"/>
          </a:xfrm>
          <a:prstGeom prst="rect">
            <a:avLst/>
          </a:prstGeom>
        </p:spPr>
      </p:pic>
      <p:sp>
        <p:nvSpPr>
          <p:cNvPr id="29" name="TextBox 28">
            <a:extLst>
              <a:ext uri="{FF2B5EF4-FFF2-40B4-BE49-F238E27FC236}">
                <a16:creationId xmlns:a16="http://schemas.microsoft.com/office/drawing/2014/main" id="{D68C42B4-8C09-3A4E-AEF1-77C801475564}"/>
              </a:ext>
            </a:extLst>
          </p:cNvPr>
          <p:cNvSpPr txBox="1"/>
          <p:nvPr userDrawn="1"/>
        </p:nvSpPr>
        <p:spPr>
          <a:xfrm>
            <a:off x="851863" y="6177937"/>
            <a:ext cx="2089988" cy="203575"/>
          </a:xfrm>
          <a:prstGeom prst="rect">
            <a:avLst/>
          </a:prstGeom>
          <a:noFill/>
        </p:spPr>
        <p:txBody>
          <a:bodyPr wrap="square" lIns="0" tIns="0" rIns="0" bIns="0" rtlCol="0" anchor="ctr">
            <a:noAutofit/>
          </a:bodyPr>
          <a:lstStyle/>
          <a:p>
            <a:r>
              <a:rPr lang="en-US" sz="756">
                <a:solidFill>
                  <a:schemeClr val="bg1"/>
                </a:solidFill>
                <a:latin typeface="Arial Nova" panose="020B0504020202020204" pitchFamily="34" charset="0"/>
                <a:ea typeface="Georgia" charset="0"/>
                <a:cs typeface="Georgia" charset="0"/>
              </a:rPr>
              <a:t>© 2023 Copyright Genpact. All Rights Reserved.</a:t>
            </a:r>
          </a:p>
        </p:txBody>
      </p:sp>
      <p:pic>
        <p:nvPicPr>
          <p:cNvPr id="33" name="Graphic 32">
            <a:extLst>
              <a:ext uri="{FF2B5EF4-FFF2-40B4-BE49-F238E27FC236}">
                <a16:creationId xmlns:a16="http://schemas.microsoft.com/office/drawing/2014/main" id="{706A46D9-923C-4021-8F5C-9817DB908A31}"/>
              </a:ext>
            </a:extLst>
          </p:cNvPr>
          <p:cNvPicPr>
            <a:picLocks noChangeAspect="1"/>
          </p:cNvPicPr>
          <p:nvPr userDrawn="1"/>
        </p:nvPicPr>
        <p:blipFill>
          <a:blip r:embed="rId5">
            <a:lum bright="100000"/>
            <a:extLst>
              <a:ext uri="{96DAC541-7B7A-43D3-8B79-37D633B846F1}">
                <asvg:svgBlip xmlns:asvg="http://schemas.microsoft.com/office/drawing/2016/SVG/main" r:embed="rId6"/>
              </a:ext>
            </a:extLst>
          </a:blip>
          <a:stretch>
            <a:fillRect/>
          </a:stretch>
        </p:blipFill>
        <p:spPr>
          <a:xfrm>
            <a:off x="9044269" y="6104857"/>
            <a:ext cx="918009" cy="221302"/>
          </a:xfrm>
          <a:prstGeom prst="rect">
            <a:avLst/>
          </a:prstGeom>
        </p:spPr>
      </p:pic>
      <p:sp>
        <p:nvSpPr>
          <p:cNvPr id="34" name="TextBox 33">
            <a:extLst>
              <a:ext uri="{FF2B5EF4-FFF2-40B4-BE49-F238E27FC236}">
                <a16:creationId xmlns:a16="http://schemas.microsoft.com/office/drawing/2014/main" id="{97539323-5583-46F2-B50C-E94FA59B0CBB}"/>
              </a:ext>
            </a:extLst>
          </p:cNvPr>
          <p:cNvSpPr txBox="1"/>
          <p:nvPr userDrawn="1"/>
        </p:nvSpPr>
        <p:spPr>
          <a:xfrm>
            <a:off x="9962278" y="6084613"/>
            <a:ext cx="366118" cy="354071"/>
          </a:xfrm>
          <a:prstGeom prst="rect">
            <a:avLst/>
          </a:prstGeom>
          <a:noFill/>
        </p:spPr>
        <p:txBody>
          <a:bodyPr wrap="square" rtlCol="0">
            <a:spAutoFit/>
          </a:bodyPr>
          <a:lstStyle/>
          <a:p>
            <a:r>
              <a:rPr lang="en-GB" sz="1701">
                <a:solidFill>
                  <a:srgbClr val="7AB800"/>
                </a:solidFill>
                <a:latin typeface="Arial Nova" panose="020B0504020202020204" pitchFamily="34" charset="0"/>
              </a:rPr>
              <a:t>+</a:t>
            </a:r>
          </a:p>
        </p:txBody>
      </p:sp>
      <p:pic>
        <p:nvPicPr>
          <p:cNvPr id="35" name="Graphic 34">
            <a:extLst>
              <a:ext uri="{FF2B5EF4-FFF2-40B4-BE49-F238E27FC236}">
                <a16:creationId xmlns:a16="http://schemas.microsoft.com/office/drawing/2014/main" id="{70144A0E-4E20-485F-894A-F9476F4BD14C}"/>
              </a:ext>
            </a:extLst>
          </p:cNvPr>
          <p:cNvPicPr>
            <a:picLocks noChangeAspect="1"/>
          </p:cNvPicPr>
          <p:nvPr userDrawn="1"/>
        </p:nvPicPr>
        <p:blipFill>
          <a:blip r:embed="rId7" cstate="email">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260218" y="6124688"/>
            <a:ext cx="831079" cy="242122"/>
          </a:xfrm>
          <a:prstGeom prst="rect">
            <a:avLst/>
          </a:prstGeom>
        </p:spPr>
      </p:pic>
      <p:sp>
        <p:nvSpPr>
          <p:cNvPr id="15" name="Title 1">
            <a:extLst>
              <a:ext uri="{FF2B5EF4-FFF2-40B4-BE49-F238E27FC236}">
                <a16:creationId xmlns:a16="http://schemas.microsoft.com/office/drawing/2014/main" id="{4EC8BB03-73AE-4F47-AE41-C60F12E64F9A}"/>
              </a:ext>
            </a:extLst>
          </p:cNvPr>
          <p:cNvSpPr>
            <a:spLocks noGrp="1"/>
          </p:cNvSpPr>
          <p:nvPr>
            <p:ph type="title" hasCustomPrompt="1"/>
          </p:nvPr>
        </p:nvSpPr>
        <p:spPr>
          <a:xfrm>
            <a:off x="432019" y="2762154"/>
            <a:ext cx="4278065" cy="955868"/>
          </a:xfrm>
          <a:prstGeom prst="rect">
            <a:avLst/>
          </a:prstGeom>
        </p:spPr>
        <p:txBody>
          <a:bodyPr lIns="0" anchor="ctr">
            <a:normAutofit/>
          </a:bodyPr>
          <a:lstStyle>
            <a:lvl1pPr marL="0" algn="l" defTabSz="864017" rtl="0" eaLnBrk="1" latinLnBrk="0" hangingPunct="1">
              <a:lnSpc>
                <a:spcPct val="90000"/>
              </a:lnSpc>
              <a:spcBef>
                <a:spcPct val="0"/>
              </a:spcBef>
              <a:buNone/>
              <a:defRPr lang="en-IN" sz="2268" kern="1200" dirty="0">
                <a:solidFill>
                  <a:schemeClr val="bg1"/>
                </a:solidFill>
                <a:latin typeface="Georgia" panose="02040502050405020303" pitchFamily="18" charset="0"/>
                <a:ea typeface="+mj-ea"/>
                <a:cs typeface="Arial" panose="020B0604020202020204" pitchFamily="34" charset="0"/>
              </a:defRPr>
            </a:lvl1pPr>
          </a:lstStyle>
          <a:p>
            <a:r>
              <a:rPr lang="en-US"/>
              <a:t>Click to edit Master </a:t>
            </a:r>
            <a:br>
              <a:rPr lang="en-US"/>
            </a:br>
            <a:r>
              <a:rPr lang="en-US"/>
              <a:t>title style</a:t>
            </a:r>
            <a:endParaRPr lang="en-IN"/>
          </a:p>
        </p:txBody>
      </p:sp>
      <p:pic>
        <p:nvPicPr>
          <p:cNvPr id="19" name="Graphic 18">
            <a:extLst>
              <a:ext uri="{FF2B5EF4-FFF2-40B4-BE49-F238E27FC236}">
                <a16:creationId xmlns:a16="http://schemas.microsoft.com/office/drawing/2014/main" id="{675FFD84-08E5-4BCA-8264-AFB72099DDCC}"/>
              </a:ext>
            </a:extLst>
          </p:cNvPr>
          <p:cNvPicPr>
            <a:picLocks noChangeAspect="1"/>
          </p:cNvPicPr>
          <p:nvPr userDrawn="1"/>
        </p:nvPicPr>
        <p:blipFill>
          <a:blip r:embed="rId9" cstate="email">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260217" y="6124688"/>
            <a:ext cx="835598" cy="242122"/>
          </a:xfrm>
          <a:prstGeom prst="rect">
            <a:avLst/>
          </a:prstGeom>
        </p:spPr>
      </p:pic>
      <p:sp>
        <p:nvSpPr>
          <p:cNvPr id="21" name="Star: 5 Points 20">
            <a:extLst>
              <a:ext uri="{FF2B5EF4-FFF2-40B4-BE49-F238E27FC236}">
                <a16:creationId xmlns:a16="http://schemas.microsoft.com/office/drawing/2014/main" id="{6777FBDC-D2DE-404F-A958-92B691D59EC4}"/>
              </a:ext>
            </a:extLst>
          </p:cNvPr>
          <p:cNvSpPr/>
          <p:nvPr userDrawn="1"/>
        </p:nvSpPr>
        <p:spPr>
          <a:xfrm>
            <a:off x="473368" y="6120165"/>
            <a:ext cx="296165" cy="296160"/>
          </a:xfrm>
          <a:prstGeom prst="star5">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1"/>
          </a:p>
        </p:txBody>
      </p:sp>
      <p:sp>
        <p:nvSpPr>
          <p:cNvPr id="28" name="Slide Number Placeholder 5">
            <a:extLst>
              <a:ext uri="{FF2B5EF4-FFF2-40B4-BE49-F238E27FC236}">
                <a16:creationId xmlns:a16="http://schemas.microsoft.com/office/drawing/2014/main" id="{95F5B6E3-540C-9145-92B4-4113ACC38CE1}"/>
              </a:ext>
            </a:extLst>
          </p:cNvPr>
          <p:cNvSpPr txBox="1">
            <a:spLocks/>
          </p:cNvSpPr>
          <p:nvPr userDrawn="1"/>
        </p:nvSpPr>
        <p:spPr>
          <a:xfrm>
            <a:off x="435368" y="6177937"/>
            <a:ext cx="372368" cy="203575"/>
          </a:xfrm>
          <a:prstGeom prst="rect">
            <a:avLst/>
          </a:prstGeom>
        </p:spPr>
        <p:txBody>
          <a:bodyPr lIns="0" tIns="0" rIns="0" bIns="0" anchor="ctr">
            <a:noAutofit/>
          </a:bodyPr>
          <a:lstStyle>
            <a:defPPr>
              <a:defRPr lang="en-US"/>
            </a:defPPr>
            <a:lvl1pPr marL="0" algn="l" defTabSz="914400" rtl="0" eaLnBrk="1" latinLnBrk="0" hangingPunct="1">
              <a:defRPr sz="800" kern="1200">
                <a:solidFill>
                  <a:srgbClr val="053061"/>
                </a:solidFill>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A285110E-A93C-E24B-BA01-8EFF0EF70079}" type="slidenum">
              <a:rPr lang="en-US" sz="567" b="0" smtClean="0">
                <a:solidFill>
                  <a:schemeClr val="bg1"/>
                </a:solidFill>
                <a:latin typeface="Arial Nova" panose="020B0504020202020204" pitchFamily="34" charset="0"/>
              </a:rPr>
              <a:pPr algn="ctr"/>
              <a:t>‹#›</a:t>
            </a:fld>
            <a:endParaRPr lang="en-US" sz="567" b="0">
              <a:solidFill>
                <a:schemeClr val="bg1"/>
              </a:solidFill>
              <a:latin typeface="Arial Nova" panose="020B0504020202020204" pitchFamily="34" charset="0"/>
            </a:endParaRPr>
          </a:p>
        </p:txBody>
      </p:sp>
    </p:spTree>
    <p:extLst>
      <p:ext uri="{BB962C8B-B14F-4D97-AF65-F5344CB8AC3E}">
        <p14:creationId xmlns:p14="http://schemas.microsoft.com/office/powerpoint/2010/main" val="3713781814"/>
      </p:ext>
    </p:extLst>
  </p:cSld>
  <p:clrMapOvr>
    <a:masterClrMapping/>
  </p:clrMapOvr>
  <p:extLst>
    <p:ext uri="{DCECCB84-F9BA-43D5-87BE-67443E8EF086}">
      <p15:sldGuideLst xmlns:p15="http://schemas.microsoft.com/office/powerpoint/2012/main">
        <p15:guide id="1" pos="7392">
          <p15:clr>
            <a:srgbClr val="FBAE40"/>
          </p15:clr>
        </p15:guide>
        <p15:guide id="2" orient="horz" pos="4080">
          <p15:clr>
            <a:srgbClr val="FBAE40"/>
          </p15:clr>
        </p15:guide>
        <p15:guide id="3" pos="288">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2880000" y="1439857"/>
            <a:ext cx="5760736" cy="1800231"/>
          </a:xfrm>
        </p:spPr>
        <p:txBody>
          <a:bodyPr lIns="72000" tIns="108000" rIns="108000" anchor="t">
            <a:noAutofit/>
          </a:bodyPr>
          <a:lstStyle>
            <a:lvl1pPr algn="l">
              <a:lnSpc>
                <a:spcPct val="80000"/>
              </a:lnSpc>
              <a:defRPr sz="4800" spc="-100" baseline="0">
                <a:solidFill>
                  <a:schemeClr val="bg1"/>
                </a:solidFill>
              </a:defRPr>
            </a:lvl1pPr>
          </a:lstStyle>
          <a:p>
            <a:r>
              <a:rPr lang="en-GB"/>
              <a:t>Click to edit Master title style</a:t>
            </a:r>
            <a:endParaRPr lang="en-US"/>
          </a:p>
        </p:txBody>
      </p:sp>
      <p:pic>
        <p:nvPicPr>
          <p:cNvPr id="8" name="Picture 7">
            <a:extLst>
              <a:ext uri="{FF2B5EF4-FFF2-40B4-BE49-F238E27FC236}">
                <a16:creationId xmlns:a16="http://schemas.microsoft.com/office/drawing/2014/main" id="{3437C805-1516-483D-6E35-369662756C39}"/>
              </a:ext>
            </a:extLst>
          </p:cNvPr>
          <p:cNvPicPr>
            <a:picLocks noChangeAspect="1"/>
          </p:cNvPicPr>
          <p:nvPr userDrawn="1"/>
        </p:nvPicPr>
        <p:blipFill>
          <a:blip r:embed="rId3"/>
          <a:srcRect/>
          <a:stretch/>
        </p:blipFill>
        <p:spPr>
          <a:xfrm>
            <a:off x="180001" y="252000"/>
            <a:ext cx="1069499" cy="640555"/>
          </a:xfrm>
          <a:prstGeom prst="rect">
            <a:avLst/>
          </a:prstGeom>
        </p:spPr>
      </p:pic>
      <p:sp>
        <p:nvSpPr>
          <p:cNvPr id="3" name="Rectangle 2">
            <a:extLst>
              <a:ext uri="{FF2B5EF4-FFF2-40B4-BE49-F238E27FC236}">
                <a16:creationId xmlns:a16="http://schemas.microsoft.com/office/drawing/2014/main" id="{4317FF37-F7DE-4A18-49C8-CA609ED00E03}"/>
              </a:ext>
            </a:extLst>
          </p:cNvPr>
          <p:cNvSpPr/>
          <p:nvPr userDrawn="1"/>
        </p:nvSpPr>
        <p:spPr>
          <a:xfrm>
            <a:off x="0" y="0"/>
            <a:ext cx="11520488" cy="72000"/>
          </a:xfrm>
          <a:prstGeom prst="rect">
            <a:avLst/>
          </a:prstGeom>
          <a:gradFill>
            <a:gsLst>
              <a:gs pos="0">
                <a:srgbClr val="C5D882"/>
              </a:gs>
              <a:gs pos="100000">
                <a:srgbClr val="205527"/>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Tree>
    <p:extLst>
      <p:ext uri="{BB962C8B-B14F-4D97-AF65-F5344CB8AC3E}">
        <p14:creationId xmlns:p14="http://schemas.microsoft.com/office/powerpoint/2010/main" val="1095431065"/>
      </p:ext>
    </p:extLst>
  </p:cSld>
  <p:clrMapOvr>
    <a:masterClrMapping/>
  </p:clrMapOvr>
  <p:extLst>
    <p:ext uri="{DCECCB84-F9BA-43D5-87BE-67443E8EF086}">
      <p15:sldGuideLst xmlns:p15="http://schemas.microsoft.com/office/powerpoint/2012/main">
        <p15:guide id="1" orient="horz" pos="2041">
          <p15:clr>
            <a:srgbClr val="FBAE40"/>
          </p15:clr>
        </p15:guide>
        <p15:guide id="2" pos="3629">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8_Title and Content">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0B547288-E7C0-4A97-BD03-242C808A6D2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8117"/>
            <a:ext cx="11520489" cy="6496408"/>
          </a:xfrm>
          <a:prstGeom prst="rect">
            <a:avLst/>
          </a:prstGeom>
        </p:spPr>
      </p:pic>
      <p:pic>
        <p:nvPicPr>
          <p:cNvPr id="17" name="Picture 16" descr="Shape&#10;&#10;Description automatically generated with medium confidence">
            <a:extLst>
              <a:ext uri="{FF2B5EF4-FFF2-40B4-BE49-F238E27FC236}">
                <a16:creationId xmlns:a16="http://schemas.microsoft.com/office/drawing/2014/main" id="{84A50930-36DD-458F-868B-A28FA7E7896B}"/>
              </a:ext>
            </a:extLst>
          </p:cNvPr>
          <p:cNvPicPr>
            <a:picLocks noChangeAspect="1"/>
          </p:cNvPicPr>
          <p:nvPr userDrawn="1"/>
        </p:nvPicPr>
        <p:blipFill rotWithShape="1">
          <a:blip r:embed="rId3" cstate="screen">
            <a:alphaModFix amt="70000"/>
            <a:extLst>
              <a:ext uri="{28A0092B-C50C-407E-A947-70E740481C1C}">
                <a14:useLocalDpi xmlns:a14="http://schemas.microsoft.com/office/drawing/2010/main"/>
              </a:ext>
            </a:extLst>
          </a:blip>
          <a:srcRect r="22375"/>
          <a:stretch/>
        </p:blipFill>
        <p:spPr>
          <a:xfrm>
            <a:off x="-12524" y="-8117"/>
            <a:ext cx="11520489" cy="6480175"/>
          </a:xfrm>
          <a:prstGeom prst="rect">
            <a:avLst/>
          </a:prstGeom>
        </p:spPr>
      </p:pic>
      <p:pic>
        <p:nvPicPr>
          <p:cNvPr id="18" name="Picture 17" descr="A picture containing text, sign, envelope&#10;&#10;Description automatically generated">
            <a:extLst>
              <a:ext uri="{FF2B5EF4-FFF2-40B4-BE49-F238E27FC236}">
                <a16:creationId xmlns:a16="http://schemas.microsoft.com/office/drawing/2014/main" id="{A1F484CA-F244-40FD-830E-383A45C3DAB3}"/>
              </a:ext>
            </a:extLst>
          </p:cNvPr>
          <p:cNvPicPr>
            <a:picLocks noChangeAspect="1"/>
          </p:cNvPicPr>
          <p:nvPr userDrawn="1"/>
        </p:nvPicPr>
        <p:blipFill rotWithShape="1">
          <a:blip r:embed="rId4" cstate="screen">
            <a:alphaModFix amt="70000"/>
            <a:extLst>
              <a:ext uri="{28A0092B-C50C-407E-A947-70E740481C1C}">
                <a14:useLocalDpi xmlns:a14="http://schemas.microsoft.com/office/drawing/2010/main"/>
              </a:ext>
            </a:extLst>
          </a:blip>
          <a:srcRect/>
          <a:stretch/>
        </p:blipFill>
        <p:spPr>
          <a:xfrm>
            <a:off x="-1" y="0"/>
            <a:ext cx="9641588" cy="6488291"/>
          </a:xfrm>
          <a:prstGeom prst="rect">
            <a:avLst/>
          </a:prstGeom>
        </p:spPr>
      </p:pic>
      <p:pic>
        <p:nvPicPr>
          <p:cNvPr id="33" name="Graphic 32">
            <a:extLst>
              <a:ext uri="{FF2B5EF4-FFF2-40B4-BE49-F238E27FC236}">
                <a16:creationId xmlns:a16="http://schemas.microsoft.com/office/drawing/2014/main" id="{706A46D9-923C-4021-8F5C-9817DB908A31}"/>
              </a:ext>
            </a:extLst>
          </p:cNvPr>
          <p:cNvPicPr>
            <a:picLocks noChangeAspect="1"/>
          </p:cNvPicPr>
          <p:nvPr userDrawn="1"/>
        </p:nvPicPr>
        <p:blipFill>
          <a:blip r:embed="rId5">
            <a:lum bright="100000"/>
            <a:extLst>
              <a:ext uri="{96DAC541-7B7A-43D3-8B79-37D633B846F1}">
                <asvg:svgBlip xmlns:asvg="http://schemas.microsoft.com/office/drawing/2016/SVG/main" r:embed="rId6"/>
              </a:ext>
            </a:extLst>
          </a:blip>
          <a:stretch>
            <a:fillRect/>
          </a:stretch>
        </p:blipFill>
        <p:spPr>
          <a:xfrm>
            <a:off x="9044269" y="6104857"/>
            <a:ext cx="918009" cy="221302"/>
          </a:xfrm>
          <a:prstGeom prst="rect">
            <a:avLst/>
          </a:prstGeom>
        </p:spPr>
      </p:pic>
      <p:sp>
        <p:nvSpPr>
          <p:cNvPr id="34" name="TextBox 33">
            <a:extLst>
              <a:ext uri="{FF2B5EF4-FFF2-40B4-BE49-F238E27FC236}">
                <a16:creationId xmlns:a16="http://schemas.microsoft.com/office/drawing/2014/main" id="{97539323-5583-46F2-B50C-E94FA59B0CBB}"/>
              </a:ext>
            </a:extLst>
          </p:cNvPr>
          <p:cNvSpPr txBox="1"/>
          <p:nvPr userDrawn="1"/>
        </p:nvSpPr>
        <p:spPr>
          <a:xfrm>
            <a:off x="9962278" y="6084613"/>
            <a:ext cx="366118" cy="354071"/>
          </a:xfrm>
          <a:prstGeom prst="rect">
            <a:avLst/>
          </a:prstGeom>
          <a:noFill/>
        </p:spPr>
        <p:txBody>
          <a:bodyPr wrap="square" rtlCol="0">
            <a:spAutoFit/>
          </a:bodyPr>
          <a:lstStyle/>
          <a:p>
            <a:r>
              <a:rPr lang="en-GB" sz="1701">
                <a:solidFill>
                  <a:srgbClr val="7AB800"/>
                </a:solidFill>
                <a:latin typeface="Arial Nova" panose="020B0504020202020204" pitchFamily="34" charset="0"/>
              </a:rPr>
              <a:t>+</a:t>
            </a:r>
          </a:p>
        </p:txBody>
      </p:sp>
      <p:pic>
        <p:nvPicPr>
          <p:cNvPr id="35" name="Graphic 34">
            <a:extLst>
              <a:ext uri="{FF2B5EF4-FFF2-40B4-BE49-F238E27FC236}">
                <a16:creationId xmlns:a16="http://schemas.microsoft.com/office/drawing/2014/main" id="{70144A0E-4E20-485F-894A-F9476F4BD14C}"/>
              </a:ext>
            </a:extLst>
          </p:cNvPr>
          <p:cNvPicPr>
            <a:picLocks noChangeAspect="1"/>
          </p:cNvPicPr>
          <p:nvPr userDrawn="1"/>
        </p:nvPicPr>
        <p:blipFill>
          <a:blip r:embed="rId7" cstate="email">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260218" y="6124688"/>
            <a:ext cx="831079" cy="242122"/>
          </a:xfrm>
          <a:prstGeom prst="rect">
            <a:avLst/>
          </a:prstGeom>
        </p:spPr>
      </p:pic>
      <p:sp>
        <p:nvSpPr>
          <p:cNvPr id="15" name="Title 1">
            <a:extLst>
              <a:ext uri="{FF2B5EF4-FFF2-40B4-BE49-F238E27FC236}">
                <a16:creationId xmlns:a16="http://schemas.microsoft.com/office/drawing/2014/main" id="{4EC8BB03-73AE-4F47-AE41-C60F12E64F9A}"/>
              </a:ext>
            </a:extLst>
          </p:cNvPr>
          <p:cNvSpPr>
            <a:spLocks noGrp="1"/>
          </p:cNvSpPr>
          <p:nvPr>
            <p:ph type="title" hasCustomPrompt="1"/>
          </p:nvPr>
        </p:nvSpPr>
        <p:spPr>
          <a:xfrm>
            <a:off x="432019" y="2762154"/>
            <a:ext cx="4278065" cy="955868"/>
          </a:xfrm>
          <a:prstGeom prst="rect">
            <a:avLst/>
          </a:prstGeom>
        </p:spPr>
        <p:txBody>
          <a:bodyPr lIns="0" anchor="ctr">
            <a:normAutofit/>
          </a:bodyPr>
          <a:lstStyle>
            <a:lvl1pPr marL="0" algn="l" defTabSz="864017" rtl="0" eaLnBrk="1" latinLnBrk="0" hangingPunct="1">
              <a:lnSpc>
                <a:spcPct val="90000"/>
              </a:lnSpc>
              <a:spcBef>
                <a:spcPct val="0"/>
              </a:spcBef>
              <a:buNone/>
              <a:defRPr lang="en-IN" sz="2268" kern="1200" dirty="0">
                <a:solidFill>
                  <a:schemeClr val="bg1"/>
                </a:solidFill>
                <a:latin typeface="Georgia" panose="02040502050405020303" pitchFamily="18" charset="0"/>
                <a:ea typeface="+mj-ea"/>
                <a:cs typeface="Arial" panose="020B0604020202020204" pitchFamily="34" charset="0"/>
              </a:defRPr>
            </a:lvl1pPr>
          </a:lstStyle>
          <a:p>
            <a:r>
              <a:rPr lang="en-US"/>
              <a:t>Click to edit Master </a:t>
            </a:r>
            <a:br>
              <a:rPr lang="en-US"/>
            </a:br>
            <a:r>
              <a:rPr lang="en-US"/>
              <a:t>title style</a:t>
            </a:r>
            <a:endParaRPr lang="en-IN"/>
          </a:p>
        </p:txBody>
      </p:sp>
      <p:pic>
        <p:nvPicPr>
          <p:cNvPr id="19" name="Graphic 18">
            <a:extLst>
              <a:ext uri="{FF2B5EF4-FFF2-40B4-BE49-F238E27FC236}">
                <a16:creationId xmlns:a16="http://schemas.microsoft.com/office/drawing/2014/main" id="{675FFD84-08E5-4BCA-8264-AFB72099DDCC}"/>
              </a:ext>
            </a:extLst>
          </p:cNvPr>
          <p:cNvPicPr>
            <a:picLocks noChangeAspect="1"/>
          </p:cNvPicPr>
          <p:nvPr userDrawn="1"/>
        </p:nvPicPr>
        <p:blipFill>
          <a:blip r:embed="rId9" cstate="email">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260217" y="6124688"/>
            <a:ext cx="835598" cy="242122"/>
          </a:xfrm>
          <a:prstGeom prst="rect">
            <a:avLst/>
          </a:prstGeom>
        </p:spPr>
      </p:pic>
      <p:sp>
        <p:nvSpPr>
          <p:cNvPr id="21" name="Star: 5 Points 20">
            <a:extLst>
              <a:ext uri="{FF2B5EF4-FFF2-40B4-BE49-F238E27FC236}">
                <a16:creationId xmlns:a16="http://schemas.microsoft.com/office/drawing/2014/main" id="{E7F46345-819B-4790-8062-744480D62C4A}"/>
              </a:ext>
            </a:extLst>
          </p:cNvPr>
          <p:cNvSpPr/>
          <p:nvPr userDrawn="1"/>
        </p:nvSpPr>
        <p:spPr>
          <a:xfrm>
            <a:off x="473368" y="6120165"/>
            <a:ext cx="296165" cy="296160"/>
          </a:xfrm>
          <a:prstGeom prst="star5">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1"/>
          </a:p>
        </p:txBody>
      </p:sp>
      <p:sp>
        <p:nvSpPr>
          <p:cNvPr id="28" name="Slide Number Placeholder 5">
            <a:extLst>
              <a:ext uri="{FF2B5EF4-FFF2-40B4-BE49-F238E27FC236}">
                <a16:creationId xmlns:a16="http://schemas.microsoft.com/office/drawing/2014/main" id="{95F5B6E3-540C-9145-92B4-4113ACC38CE1}"/>
              </a:ext>
            </a:extLst>
          </p:cNvPr>
          <p:cNvSpPr txBox="1">
            <a:spLocks/>
          </p:cNvSpPr>
          <p:nvPr userDrawn="1"/>
        </p:nvSpPr>
        <p:spPr>
          <a:xfrm>
            <a:off x="435368" y="6177937"/>
            <a:ext cx="372368" cy="203575"/>
          </a:xfrm>
          <a:prstGeom prst="rect">
            <a:avLst/>
          </a:prstGeom>
        </p:spPr>
        <p:txBody>
          <a:bodyPr lIns="0" tIns="0" rIns="0" bIns="0" anchor="ctr">
            <a:noAutofit/>
          </a:bodyPr>
          <a:lstStyle>
            <a:defPPr>
              <a:defRPr lang="en-US"/>
            </a:defPPr>
            <a:lvl1pPr marL="0" algn="l" defTabSz="914400" rtl="0" eaLnBrk="1" latinLnBrk="0" hangingPunct="1">
              <a:defRPr sz="800" kern="1200">
                <a:solidFill>
                  <a:srgbClr val="053061"/>
                </a:solidFill>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A285110E-A93C-E24B-BA01-8EFF0EF70079}" type="slidenum">
              <a:rPr lang="en-US" sz="567" b="0" smtClean="0">
                <a:solidFill>
                  <a:schemeClr val="bg1"/>
                </a:solidFill>
                <a:latin typeface="Arial Nova" panose="020B0504020202020204" pitchFamily="34" charset="0"/>
              </a:rPr>
              <a:pPr algn="ctr"/>
              <a:t>‹#›</a:t>
            </a:fld>
            <a:endParaRPr lang="en-US" sz="567" b="0">
              <a:solidFill>
                <a:schemeClr val="bg1"/>
              </a:solidFill>
              <a:latin typeface="Arial Nova" panose="020B0504020202020204" pitchFamily="34" charset="0"/>
            </a:endParaRPr>
          </a:p>
        </p:txBody>
      </p:sp>
      <p:sp>
        <p:nvSpPr>
          <p:cNvPr id="2" name="TextBox 1">
            <a:extLst>
              <a:ext uri="{FF2B5EF4-FFF2-40B4-BE49-F238E27FC236}">
                <a16:creationId xmlns:a16="http://schemas.microsoft.com/office/drawing/2014/main" id="{A356A233-B530-B0B0-7CBF-C45BE5D7749E}"/>
              </a:ext>
            </a:extLst>
          </p:cNvPr>
          <p:cNvSpPr txBox="1"/>
          <p:nvPr userDrawn="1"/>
        </p:nvSpPr>
        <p:spPr>
          <a:xfrm>
            <a:off x="851863" y="6177937"/>
            <a:ext cx="2089988" cy="203575"/>
          </a:xfrm>
          <a:prstGeom prst="rect">
            <a:avLst/>
          </a:prstGeom>
          <a:noFill/>
        </p:spPr>
        <p:txBody>
          <a:bodyPr wrap="square" lIns="0" tIns="0" rIns="0" bIns="0" rtlCol="0" anchor="ctr">
            <a:noAutofit/>
          </a:bodyPr>
          <a:lstStyle/>
          <a:p>
            <a:r>
              <a:rPr lang="en-US" sz="756">
                <a:solidFill>
                  <a:schemeClr val="bg1"/>
                </a:solidFill>
                <a:latin typeface="Arial Nova" panose="020B0504020202020204" pitchFamily="34" charset="0"/>
                <a:ea typeface="Georgia" charset="0"/>
                <a:cs typeface="Georgia" charset="0"/>
              </a:rPr>
              <a:t>© 2023 Copyright Genpact. All Rights Reserved.</a:t>
            </a:r>
          </a:p>
        </p:txBody>
      </p:sp>
    </p:spTree>
    <p:extLst>
      <p:ext uri="{BB962C8B-B14F-4D97-AF65-F5344CB8AC3E}">
        <p14:creationId xmlns:p14="http://schemas.microsoft.com/office/powerpoint/2010/main" val="2119736007"/>
      </p:ext>
    </p:extLst>
  </p:cSld>
  <p:clrMapOvr>
    <a:masterClrMapping/>
  </p:clrMapOvr>
  <p:extLst>
    <p:ext uri="{DCECCB84-F9BA-43D5-87BE-67443E8EF086}">
      <p15:sldGuideLst xmlns:p15="http://schemas.microsoft.com/office/powerpoint/2012/main">
        <p15:guide id="1" pos="7392">
          <p15:clr>
            <a:srgbClr val="FBAE40"/>
          </p15:clr>
        </p15:guide>
        <p15:guide id="2" orient="horz" pos="4080">
          <p15:clr>
            <a:srgbClr val="FBAE40"/>
          </p15:clr>
        </p15:guide>
        <p15:guide id="3" pos="288">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9_Title and Content">
    <p:spTree>
      <p:nvGrpSpPr>
        <p:cNvPr id="1" name=""/>
        <p:cNvGrpSpPr/>
        <p:nvPr/>
      </p:nvGrpSpPr>
      <p:grpSpPr>
        <a:xfrm>
          <a:off x="0" y="0"/>
          <a:ext cx="0" cy="0"/>
          <a:chOff x="0" y="0"/>
          <a:chExt cx="0" cy="0"/>
        </a:xfrm>
      </p:grpSpPr>
      <p:pic>
        <p:nvPicPr>
          <p:cNvPr id="13" name="Picture 12" descr="A picture containing person, indoor, beverage&#10;&#10;Description automatically generated">
            <a:extLst>
              <a:ext uri="{FF2B5EF4-FFF2-40B4-BE49-F238E27FC236}">
                <a16:creationId xmlns:a16="http://schemas.microsoft.com/office/drawing/2014/main" id="{4D9DD0F1-DD98-4B2C-8519-5A0DC9CAE6D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8116"/>
            <a:ext cx="11520489" cy="6496407"/>
          </a:xfrm>
          <a:prstGeom prst="rect">
            <a:avLst/>
          </a:prstGeom>
        </p:spPr>
      </p:pic>
      <p:pic>
        <p:nvPicPr>
          <p:cNvPr id="14" name="Picture 13" descr="Shape&#10;&#10;Description automatically generated with medium confidence">
            <a:extLst>
              <a:ext uri="{FF2B5EF4-FFF2-40B4-BE49-F238E27FC236}">
                <a16:creationId xmlns:a16="http://schemas.microsoft.com/office/drawing/2014/main" id="{AF60F50A-CA21-4F24-A218-4880E4456F7E}"/>
              </a:ext>
            </a:extLst>
          </p:cNvPr>
          <p:cNvPicPr>
            <a:picLocks noChangeAspect="1"/>
          </p:cNvPicPr>
          <p:nvPr userDrawn="1"/>
        </p:nvPicPr>
        <p:blipFill rotWithShape="1">
          <a:blip r:embed="rId3" cstate="screen">
            <a:alphaModFix amt="70000"/>
            <a:extLst>
              <a:ext uri="{28A0092B-C50C-407E-A947-70E740481C1C}">
                <a14:useLocalDpi xmlns:a14="http://schemas.microsoft.com/office/drawing/2010/main"/>
              </a:ext>
            </a:extLst>
          </a:blip>
          <a:srcRect r="22375"/>
          <a:stretch/>
        </p:blipFill>
        <p:spPr>
          <a:xfrm>
            <a:off x="-1" y="0"/>
            <a:ext cx="11520489" cy="6480175"/>
          </a:xfrm>
          <a:prstGeom prst="rect">
            <a:avLst/>
          </a:prstGeom>
        </p:spPr>
      </p:pic>
      <p:pic>
        <p:nvPicPr>
          <p:cNvPr id="20" name="Picture 19" descr="A picture containing text, sign, envelope&#10;&#10;Description automatically generated">
            <a:extLst>
              <a:ext uri="{FF2B5EF4-FFF2-40B4-BE49-F238E27FC236}">
                <a16:creationId xmlns:a16="http://schemas.microsoft.com/office/drawing/2014/main" id="{ADC9EB9D-9AB6-47BD-A98A-6AED6CCB8B3F}"/>
              </a:ext>
            </a:extLst>
          </p:cNvPr>
          <p:cNvPicPr>
            <a:picLocks noChangeAspect="1"/>
          </p:cNvPicPr>
          <p:nvPr userDrawn="1"/>
        </p:nvPicPr>
        <p:blipFill rotWithShape="1">
          <a:blip r:embed="rId4" cstate="screen">
            <a:alphaModFix amt="70000"/>
            <a:extLst>
              <a:ext uri="{28A0092B-C50C-407E-A947-70E740481C1C}">
                <a14:useLocalDpi xmlns:a14="http://schemas.microsoft.com/office/drawing/2010/main"/>
              </a:ext>
            </a:extLst>
          </a:blip>
          <a:srcRect/>
          <a:stretch/>
        </p:blipFill>
        <p:spPr>
          <a:xfrm>
            <a:off x="-1" y="0"/>
            <a:ext cx="9641588" cy="6488291"/>
          </a:xfrm>
          <a:prstGeom prst="rect">
            <a:avLst/>
          </a:prstGeom>
        </p:spPr>
      </p:pic>
      <p:pic>
        <p:nvPicPr>
          <p:cNvPr id="33" name="Graphic 32">
            <a:extLst>
              <a:ext uri="{FF2B5EF4-FFF2-40B4-BE49-F238E27FC236}">
                <a16:creationId xmlns:a16="http://schemas.microsoft.com/office/drawing/2014/main" id="{706A46D9-923C-4021-8F5C-9817DB908A31}"/>
              </a:ext>
            </a:extLst>
          </p:cNvPr>
          <p:cNvPicPr>
            <a:picLocks noChangeAspect="1"/>
          </p:cNvPicPr>
          <p:nvPr userDrawn="1"/>
        </p:nvPicPr>
        <p:blipFill>
          <a:blip r:embed="rId5">
            <a:lum bright="100000"/>
            <a:extLst>
              <a:ext uri="{96DAC541-7B7A-43D3-8B79-37D633B846F1}">
                <asvg:svgBlip xmlns:asvg="http://schemas.microsoft.com/office/drawing/2016/SVG/main" r:embed="rId6"/>
              </a:ext>
            </a:extLst>
          </a:blip>
          <a:stretch>
            <a:fillRect/>
          </a:stretch>
        </p:blipFill>
        <p:spPr>
          <a:xfrm>
            <a:off x="9044269" y="6104857"/>
            <a:ext cx="918009" cy="221302"/>
          </a:xfrm>
          <a:prstGeom prst="rect">
            <a:avLst/>
          </a:prstGeom>
        </p:spPr>
      </p:pic>
      <p:sp>
        <p:nvSpPr>
          <p:cNvPr id="34" name="TextBox 33">
            <a:extLst>
              <a:ext uri="{FF2B5EF4-FFF2-40B4-BE49-F238E27FC236}">
                <a16:creationId xmlns:a16="http://schemas.microsoft.com/office/drawing/2014/main" id="{97539323-5583-46F2-B50C-E94FA59B0CBB}"/>
              </a:ext>
            </a:extLst>
          </p:cNvPr>
          <p:cNvSpPr txBox="1"/>
          <p:nvPr userDrawn="1"/>
        </p:nvSpPr>
        <p:spPr>
          <a:xfrm>
            <a:off x="9962278" y="6084613"/>
            <a:ext cx="366118" cy="354071"/>
          </a:xfrm>
          <a:prstGeom prst="rect">
            <a:avLst/>
          </a:prstGeom>
          <a:noFill/>
        </p:spPr>
        <p:txBody>
          <a:bodyPr wrap="square" rtlCol="0">
            <a:spAutoFit/>
          </a:bodyPr>
          <a:lstStyle/>
          <a:p>
            <a:r>
              <a:rPr lang="en-GB" sz="1701">
                <a:solidFill>
                  <a:srgbClr val="7AB800"/>
                </a:solidFill>
                <a:latin typeface="Arial Nova" panose="020B0504020202020204" pitchFamily="34" charset="0"/>
              </a:rPr>
              <a:t>+</a:t>
            </a:r>
          </a:p>
        </p:txBody>
      </p:sp>
      <p:pic>
        <p:nvPicPr>
          <p:cNvPr id="35" name="Graphic 34">
            <a:extLst>
              <a:ext uri="{FF2B5EF4-FFF2-40B4-BE49-F238E27FC236}">
                <a16:creationId xmlns:a16="http://schemas.microsoft.com/office/drawing/2014/main" id="{70144A0E-4E20-485F-894A-F9476F4BD14C}"/>
              </a:ext>
            </a:extLst>
          </p:cNvPr>
          <p:cNvPicPr>
            <a:picLocks noChangeAspect="1"/>
          </p:cNvPicPr>
          <p:nvPr userDrawn="1"/>
        </p:nvPicPr>
        <p:blipFill>
          <a:blip r:embed="rId7" cstate="email">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260218" y="6124688"/>
            <a:ext cx="831079" cy="242122"/>
          </a:xfrm>
          <a:prstGeom prst="rect">
            <a:avLst/>
          </a:prstGeom>
        </p:spPr>
      </p:pic>
      <p:sp>
        <p:nvSpPr>
          <p:cNvPr id="15" name="Title 1">
            <a:extLst>
              <a:ext uri="{FF2B5EF4-FFF2-40B4-BE49-F238E27FC236}">
                <a16:creationId xmlns:a16="http://schemas.microsoft.com/office/drawing/2014/main" id="{4EC8BB03-73AE-4F47-AE41-C60F12E64F9A}"/>
              </a:ext>
            </a:extLst>
          </p:cNvPr>
          <p:cNvSpPr>
            <a:spLocks noGrp="1"/>
          </p:cNvSpPr>
          <p:nvPr>
            <p:ph type="title" hasCustomPrompt="1"/>
          </p:nvPr>
        </p:nvSpPr>
        <p:spPr>
          <a:xfrm>
            <a:off x="432019" y="2762154"/>
            <a:ext cx="4278065" cy="955868"/>
          </a:xfrm>
          <a:prstGeom prst="rect">
            <a:avLst/>
          </a:prstGeom>
        </p:spPr>
        <p:txBody>
          <a:bodyPr lIns="0" anchor="ctr">
            <a:normAutofit/>
          </a:bodyPr>
          <a:lstStyle>
            <a:lvl1pPr marL="0" algn="l" defTabSz="864017" rtl="0" eaLnBrk="1" latinLnBrk="0" hangingPunct="1">
              <a:lnSpc>
                <a:spcPct val="90000"/>
              </a:lnSpc>
              <a:spcBef>
                <a:spcPct val="0"/>
              </a:spcBef>
              <a:buNone/>
              <a:defRPr lang="en-IN" sz="2268" kern="1200" dirty="0">
                <a:solidFill>
                  <a:schemeClr val="bg1"/>
                </a:solidFill>
                <a:latin typeface="Georgia" panose="02040502050405020303" pitchFamily="18" charset="0"/>
                <a:ea typeface="+mj-ea"/>
                <a:cs typeface="Arial" panose="020B0604020202020204" pitchFamily="34" charset="0"/>
              </a:defRPr>
            </a:lvl1pPr>
          </a:lstStyle>
          <a:p>
            <a:r>
              <a:rPr lang="en-US"/>
              <a:t>Click to edit Master </a:t>
            </a:r>
            <a:br>
              <a:rPr lang="en-US"/>
            </a:br>
            <a:r>
              <a:rPr lang="en-US"/>
              <a:t>title style</a:t>
            </a:r>
            <a:endParaRPr lang="en-IN"/>
          </a:p>
        </p:txBody>
      </p:sp>
      <p:pic>
        <p:nvPicPr>
          <p:cNvPr id="19" name="Graphic 18">
            <a:extLst>
              <a:ext uri="{FF2B5EF4-FFF2-40B4-BE49-F238E27FC236}">
                <a16:creationId xmlns:a16="http://schemas.microsoft.com/office/drawing/2014/main" id="{675FFD84-08E5-4BCA-8264-AFB72099DDCC}"/>
              </a:ext>
            </a:extLst>
          </p:cNvPr>
          <p:cNvPicPr>
            <a:picLocks noChangeAspect="1"/>
          </p:cNvPicPr>
          <p:nvPr userDrawn="1"/>
        </p:nvPicPr>
        <p:blipFill>
          <a:blip r:embed="rId9" cstate="email">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260217" y="6124688"/>
            <a:ext cx="835598" cy="242122"/>
          </a:xfrm>
          <a:prstGeom prst="rect">
            <a:avLst/>
          </a:prstGeom>
        </p:spPr>
      </p:pic>
      <p:sp>
        <p:nvSpPr>
          <p:cNvPr id="21" name="Star: 5 Points 20">
            <a:extLst>
              <a:ext uri="{FF2B5EF4-FFF2-40B4-BE49-F238E27FC236}">
                <a16:creationId xmlns:a16="http://schemas.microsoft.com/office/drawing/2014/main" id="{1FD10353-CBE5-4914-B2B5-2C4B164B3727}"/>
              </a:ext>
            </a:extLst>
          </p:cNvPr>
          <p:cNvSpPr/>
          <p:nvPr userDrawn="1"/>
        </p:nvSpPr>
        <p:spPr>
          <a:xfrm>
            <a:off x="473368" y="6120165"/>
            <a:ext cx="296165" cy="296160"/>
          </a:xfrm>
          <a:prstGeom prst="star5">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1"/>
          </a:p>
        </p:txBody>
      </p:sp>
      <p:sp>
        <p:nvSpPr>
          <p:cNvPr id="28" name="Slide Number Placeholder 5">
            <a:extLst>
              <a:ext uri="{FF2B5EF4-FFF2-40B4-BE49-F238E27FC236}">
                <a16:creationId xmlns:a16="http://schemas.microsoft.com/office/drawing/2014/main" id="{95F5B6E3-540C-9145-92B4-4113ACC38CE1}"/>
              </a:ext>
            </a:extLst>
          </p:cNvPr>
          <p:cNvSpPr txBox="1">
            <a:spLocks/>
          </p:cNvSpPr>
          <p:nvPr userDrawn="1"/>
        </p:nvSpPr>
        <p:spPr>
          <a:xfrm>
            <a:off x="435368" y="6177937"/>
            <a:ext cx="372368" cy="203575"/>
          </a:xfrm>
          <a:prstGeom prst="rect">
            <a:avLst/>
          </a:prstGeom>
        </p:spPr>
        <p:txBody>
          <a:bodyPr lIns="0" tIns="0" rIns="0" bIns="0" anchor="ctr">
            <a:noAutofit/>
          </a:bodyPr>
          <a:lstStyle>
            <a:defPPr>
              <a:defRPr lang="en-US"/>
            </a:defPPr>
            <a:lvl1pPr marL="0" algn="l" defTabSz="914400" rtl="0" eaLnBrk="1" latinLnBrk="0" hangingPunct="1">
              <a:defRPr sz="800" kern="1200">
                <a:solidFill>
                  <a:srgbClr val="053061"/>
                </a:solidFill>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A285110E-A93C-E24B-BA01-8EFF0EF70079}" type="slidenum">
              <a:rPr lang="en-US" sz="567" b="0" smtClean="0">
                <a:solidFill>
                  <a:schemeClr val="bg1"/>
                </a:solidFill>
                <a:latin typeface="Arial Nova" panose="020B0504020202020204" pitchFamily="34" charset="0"/>
              </a:rPr>
              <a:pPr algn="ctr"/>
              <a:t>‹#›</a:t>
            </a:fld>
            <a:endParaRPr lang="en-US" sz="567" b="0">
              <a:solidFill>
                <a:schemeClr val="bg1"/>
              </a:solidFill>
              <a:latin typeface="Arial Nova" panose="020B0504020202020204" pitchFamily="34" charset="0"/>
            </a:endParaRPr>
          </a:p>
        </p:txBody>
      </p:sp>
      <p:sp>
        <p:nvSpPr>
          <p:cNvPr id="2" name="TextBox 1">
            <a:extLst>
              <a:ext uri="{FF2B5EF4-FFF2-40B4-BE49-F238E27FC236}">
                <a16:creationId xmlns:a16="http://schemas.microsoft.com/office/drawing/2014/main" id="{CA4911BC-47F0-1DE6-6FD9-B54987C3324B}"/>
              </a:ext>
            </a:extLst>
          </p:cNvPr>
          <p:cNvSpPr txBox="1"/>
          <p:nvPr userDrawn="1"/>
        </p:nvSpPr>
        <p:spPr>
          <a:xfrm>
            <a:off x="851863" y="6177937"/>
            <a:ext cx="2089988" cy="203575"/>
          </a:xfrm>
          <a:prstGeom prst="rect">
            <a:avLst/>
          </a:prstGeom>
          <a:noFill/>
        </p:spPr>
        <p:txBody>
          <a:bodyPr wrap="square" lIns="0" tIns="0" rIns="0" bIns="0" rtlCol="0" anchor="ctr">
            <a:noAutofit/>
          </a:bodyPr>
          <a:lstStyle/>
          <a:p>
            <a:r>
              <a:rPr lang="en-US" sz="756">
                <a:solidFill>
                  <a:schemeClr val="bg1"/>
                </a:solidFill>
                <a:latin typeface="Arial Nova" panose="020B0504020202020204" pitchFamily="34" charset="0"/>
                <a:ea typeface="Georgia" charset="0"/>
                <a:cs typeface="Georgia" charset="0"/>
              </a:rPr>
              <a:t>© 2023 Copyright Genpact. All Rights Reserved.</a:t>
            </a:r>
          </a:p>
        </p:txBody>
      </p:sp>
    </p:spTree>
    <p:extLst>
      <p:ext uri="{BB962C8B-B14F-4D97-AF65-F5344CB8AC3E}">
        <p14:creationId xmlns:p14="http://schemas.microsoft.com/office/powerpoint/2010/main" val="3532545328"/>
      </p:ext>
    </p:extLst>
  </p:cSld>
  <p:clrMapOvr>
    <a:masterClrMapping/>
  </p:clrMapOvr>
  <p:extLst>
    <p:ext uri="{DCECCB84-F9BA-43D5-87BE-67443E8EF086}">
      <p15:sldGuideLst xmlns:p15="http://schemas.microsoft.com/office/powerpoint/2012/main">
        <p15:guide id="1" pos="7392">
          <p15:clr>
            <a:srgbClr val="FBAE40"/>
          </p15:clr>
        </p15:guide>
        <p15:guide id="2" orient="horz" pos="4080">
          <p15:clr>
            <a:srgbClr val="FBAE40"/>
          </p15:clr>
        </p15:guide>
        <p15:guide id="3" pos="288">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0_Title and Content">
    <p:spTree>
      <p:nvGrpSpPr>
        <p:cNvPr id="1" name=""/>
        <p:cNvGrpSpPr/>
        <p:nvPr/>
      </p:nvGrpSpPr>
      <p:grpSpPr>
        <a:xfrm>
          <a:off x="0" y="0"/>
          <a:ext cx="0" cy="0"/>
          <a:chOff x="0" y="0"/>
          <a:chExt cx="0" cy="0"/>
        </a:xfrm>
      </p:grpSpPr>
      <p:pic>
        <p:nvPicPr>
          <p:cNvPr id="16" name="Picture 15" descr="A group of beer cans&#10;&#10;Description automatically generated with low confidence">
            <a:extLst>
              <a:ext uri="{FF2B5EF4-FFF2-40B4-BE49-F238E27FC236}">
                <a16:creationId xmlns:a16="http://schemas.microsoft.com/office/drawing/2014/main" id="{A9A19327-D727-4A6C-8314-6923778894A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52288"/>
            <a:ext cx="11520488" cy="6540578"/>
          </a:xfrm>
          <a:prstGeom prst="rect">
            <a:avLst/>
          </a:prstGeom>
        </p:spPr>
      </p:pic>
      <p:pic>
        <p:nvPicPr>
          <p:cNvPr id="17" name="Picture 16" descr="Shape&#10;&#10;Description automatically generated with medium confidence">
            <a:extLst>
              <a:ext uri="{FF2B5EF4-FFF2-40B4-BE49-F238E27FC236}">
                <a16:creationId xmlns:a16="http://schemas.microsoft.com/office/drawing/2014/main" id="{E000DF5A-FCC4-44CB-B079-D7404294FE35}"/>
              </a:ext>
            </a:extLst>
          </p:cNvPr>
          <p:cNvPicPr>
            <a:picLocks noChangeAspect="1"/>
          </p:cNvPicPr>
          <p:nvPr userDrawn="1"/>
        </p:nvPicPr>
        <p:blipFill rotWithShape="1">
          <a:blip r:embed="rId3" cstate="screen">
            <a:alphaModFix amt="70000"/>
            <a:extLst>
              <a:ext uri="{28A0092B-C50C-407E-A947-70E740481C1C}">
                <a14:useLocalDpi xmlns:a14="http://schemas.microsoft.com/office/drawing/2010/main"/>
              </a:ext>
            </a:extLst>
          </a:blip>
          <a:srcRect r="22375"/>
          <a:stretch/>
        </p:blipFill>
        <p:spPr>
          <a:xfrm>
            <a:off x="-1" y="0"/>
            <a:ext cx="11520489" cy="6480175"/>
          </a:xfrm>
          <a:prstGeom prst="rect">
            <a:avLst/>
          </a:prstGeom>
        </p:spPr>
      </p:pic>
      <p:pic>
        <p:nvPicPr>
          <p:cNvPr id="18" name="Picture 17" descr="A picture containing text, sign, envelope&#10;&#10;Description automatically generated">
            <a:extLst>
              <a:ext uri="{FF2B5EF4-FFF2-40B4-BE49-F238E27FC236}">
                <a16:creationId xmlns:a16="http://schemas.microsoft.com/office/drawing/2014/main" id="{50A89CD9-51FC-4FFB-8A4C-98E3AE2A80AE}"/>
              </a:ext>
            </a:extLst>
          </p:cNvPr>
          <p:cNvPicPr>
            <a:picLocks noChangeAspect="1"/>
          </p:cNvPicPr>
          <p:nvPr userDrawn="1"/>
        </p:nvPicPr>
        <p:blipFill rotWithShape="1">
          <a:blip r:embed="rId4" cstate="screen">
            <a:alphaModFix amt="70000"/>
            <a:extLst>
              <a:ext uri="{28A0092B-C50C-407E-A947-70E740481C1C}">
                <a14:useLocalDpi xmlns:a14="http://schemas.microsoft.com/office/drawing/2010/main"/>
              </a:ext>
            </a:extLst>
          </a:blip>
          <a:srcRect/>
          <a:stretch/>
        </p:blipFill>
        <p:spPr>
          <a:xfrm>
            <a:off x="-1" y="0"/>
            <a:ext cx="9641588" cy="6488291"/>
          </a:xfrm>
          <a:prstGeom prst="rect">
            <a:avLst/>
          </a:prstGeom>
        </p:spPr>
      </p:pic>
      <p:pic>
        <p:nvPicPr>
          <p:cNvPr id="33" name="Graphic 32">
            <a:extLst>
              <a:ext uri="{FF2B5EF4-FFF2-40B4-BE49-F238E27FC236}">
                <a16:creationId xmlns:a16="http://schemas.microsoft.com/office/drawing/2014/main" id="{706A46D9-923C-4021-8F5C-9817DB908A31}"/>
              </a:ext>
            </a:extLst>
          </p:cNvPr>
          <p:cNvPicPr>
            <a:picLocks noChangeAspect="1"/>
          </p:cNvPicPr>
          <p:nvPr userDrawn="1"/>
        </p:nvPicPr>
        <p:blipFill>
          <a:blip r:embed="rId5">
            <a:lum bright="100000"/>
            <a:extLst>
              <a:ext uri="{96DAC541-7B7A-43D3-8B79-37D633B846F1}">
                <asvg:svgBlip xmlns:asvg="http://schemas.microsoft.com/office/drawing/2016/SVG/main" r:embed="rId6"/>
              </a:ext>
            </a:extLst>
          </a:blip>
          <a:stretch>
            <a:fillRect/>
          </a:stretch>
        </p:blipFill>
        <p:spPr>
          <a:xfrm>
            <a:off x="9044269" y="6104857"/>
            <a:ext cx="918009" cy="221302"/>
          </a:xfrm>
          <a:prstGeom prst="rect">
            <a:avLst/>
          </a:prstGeom>
        </p:spPr>
      </p:pic>
      <p:sp>
        <p:nvSpPr>
          <p:cNvPr id="34" name="TextBox 33">
            <a:extLst>
              <a:ext uri="{FF2B5EF4-FFF2-40B4-BE49-F238E27FC236}">
                <a16:creationId xmlns:a16="http://schemas.microsoft.com/office/drawing/2014/main" id="{97539323-5583-46F2-B50C-E94FA59B0CBB}"/>
              </a:ext>
            </a:extLst>
          </p:cNvPr>
          <p:cNvSpPr txBox="1"/>
          <p:nvPr userDrawn="1"/>
        </p:nvSpPr>
        <p:spPr>
          <a:xfrm>
            <a:off x="9962278" y="6084613"/>
            <a:ext cx="366118" cy="354071"/>
          </a:xfrm>
          <a:prstGeom prst="rect">
            <a:avLst/>
          </a:prstGeom>
          <a:noFill/>
        </p:spPr>
        <p:txBody>
          <a:bodyPr wrap="square" rtlCol="0">
            <a:spAutoFit/>
          </a:bodyPr>
          <a:lstStyle/>
          <a:p>
            <a:r>
              <a:rPr lang="en-GB" sz="1701">
                <a:solidFill>
                  <a:srgbClr val="7AB800"/>
                </a:solidFill>
                <a:latin typeface="Arial Nova" panose="020B0504020202020204" pitchFamily="34" charset="0"/>
              </a:rPr>
              <a:t>+</a:t>
            </a:r>
          </a:p>
        </p:txBody>
      </p:sp>
      <p:pic>
        <p:nvPicPr>
          <p:cNvPr id="35" name="Graphic 34">
            <a:extLst>
              <a:ext uri="{FF2B5EF4-FFF2-40B4-BE49-F238E27FC236}">
                <a16:creationId xmlns:a16="http://schemas.microsoft.com/office/drawing/2014/main" id="{70144A0E-4E20-485F-894A-F9476F4BD14C}"/>
              </a:ext>
            </a:extLst>
          </p:cNvPr>
          <p:cNvPicPr>
            <a:picLocks noChangeAspect="1"/>
          </p:cNvPicPr>
          <p:nvPr userDrawn="1"/>
        </p:nvPicPr>
        <p:blipFill>
          <a:blip r:embed="rId7" cstate="email">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260218" y="6124688"/>
            <a:ext cx="831079" cy="242122"/>
          </a:xfrm>
          <a:prstGeom prst="rect">
            <a:avLst/>
          </a:prstGeom>
        </p:spPr>
      </p:pic>
      <p:sp>
        <p:nvSpPr>
          <p:cNvPr id="15" name="Title 1">
            <a:extLst>
              <a:ext uri="{FF2B5EF4-FFF2-40B4-BE49-F238E27FC236}">
                <a16:creationId xmlns:a16="http://schemas.microsoft.com/office/drawing/2014/main" id="{4EC8BB03-73AE-4F47-AE41-C60F12E64F9A}"/>
              </a:ext>
            </a:extLst>
          </p:cNvPr>
          <p:cNvSpPr>
            <a:spLocks noGrp="1"/>
          </p:cNvSpPr>
          <p:nvPr>
            <p:ph type="title" hasCustomPrompt="1"/>
          </p:nvPr>
        </p:nvSpPr>
        <p:spPr>
          <a:xfrm>
            <a:off x="432019" y="2762154"/>
            <a:ext cx="4278065" cy="955868"/>
          </a:xfrm>
          <a:prstGeom prst="rect">
            <a:avLst/>
          </a:prstGeom>
        </p:spPr>
        <p:txBody>
          <a:bodyPr lIns="0" anchor="ctr">
            <a:normAutofit/>
          </a:bodyPr>
          <a:lstStyle>
            <a:lvl1pPr marL="0" algn="l" defTabSz="864017" rtl="0" eaLnBrk="1" latinLnBrk="0" hangingPunct="1">
              <a:lnSpc>
                <a:spcPct val="90000"/>
              </a:lnSpc>
              <a:spcBef>
                <a:spcPct val="0"/>
              </a:spcBef>
              <a:buNone/>
              <a:defRPr lang="en-IN" sz="2268" kern="1200" dirty="0">
                <a:solidFill>
                  <a:schemeClr val="bg1"/>
                </a:solidFill>
                <a:latin typeface="Georgia" panose="02040502050405020303" pitchFamily="18" charset="0"/>
                <a:ea typeface="+mj-ea"/>
                <a:cs typeface="Arial" panose="020B0604020202020204" pitchFamily="34" charset="0"/>
              </a:defRPr>
            </a:lvl1pPr>
          </a:lstStyle>
          <a:p>
            <a:r>
              <a:rPr lang="en-US"/>
              <a:t>Click to edit Master </a:t>
            </a:r>
            <a:br>
              <a:rPr lang="en-US"/>
            </a:br>
            <a:r>
              <a:rPr lang="en-US"/>
              <a:t>title style</a:t>
            </a:r>
            <a:endParaRPr lang="en-IN"/>
          </a:p>
        </p:txBody>
      </p:sp>
      <p:pic>
        <p:nvPicPr>
          <p:cNvPr id="19" name="Graphic 18">
            <a:extLst>
              <a:ext uri="{FF2B5EF4-FFF2-40B4-BE49-F238E27FC236}">
                <a16:creationId xmlns:a16="http://schemas.microsoft.com/office/drawing/2014/main" id="{675FFD84-08E5-4BCA-8264-AFB72099DDCC}"/>
              </a:ext>
            </a:extLst>
          </p:cNvPr>
          <p:cNvPicPr>
            <a:picLocks noChangeAspect="1"/>
          </p:cNvPicPr>
          <p:nvPr userDrawn="1"/>
        </p:nvPicPr>
        <p:blipFill>
          <a:blip r:embed="rId9" cstate="email">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260217" y="6124688"/>
            <a:ext cx="835598" cy="242122"/>
          </a:xfrm>
          <a:prstGeom prst="rect">
            <a:avLst/>
          </a:prstGeom>
        </p:spPr>
      </p:pic>
      <p:sp>
        <p:nvSpPr>
          <p:cNvPr id="21" name="Star: 5 Points 20">
            <a:extLst>
              <a:ext uri="{FF2B5EF4-FFF2-40B4-BE49-F238E27FC236}">
                <a16:creationId xmlns:a16="http://schemas.microsoft.com/office/drawing/2014/main" id="{53A9E245-8368-4CCA-86CB-E7CEEC4F38AA}"/>
              </a:ext>
            </a:extLst>
          </p:cNvPr>
          <p:cNvSpPr/>
          <p:nvPr userDrawn="1"/>
        </p:nvSpPr>
        <p:spPr>
          <a:xfrm>
            <a:off x="473368" y="6120165"/>
            <a:ext cx="296165" cy="296160"/>
          </a:xfrm>
          <a:prstGeom prst="star5">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1"/>
          </a:p>
        </p:txBody>
      </p:sp>
      <p:sp>
        <p:nvSpPr>
          <p:cNvPr id="28" name="Slide Number Placeholder 5">
            <a:extLst>
              <a:ext uri="{FF2B5EF4-FFF2-40B4-BE49-F238E27FC236}">
                <a16:creationId xmlns:a16="http://schemas.microsoft.com/office/drawing/2014/main" id="{95F5B6E3-540C-9145-92B4-4113ACC38CE1}"/>
              </a:ext>
            </a:extLst>
          </p:cNvPr>
          <p:cNvSpPr txBox="1">
            <a:spLocks/>
          </p:cNvSpPr>
          <p:nvPr userDrawn="1"/>
        </p:nvSpPr>
        <p:spPr>
          <a:xfrm>
            <a:off x="435368" y="6177937"/>
            <a:ext cx="372368" cy="203575"/>
          </a:xfrm>
          <a:prstGeom prst="rect">
            <a:avLst/>
          </a:prstGeom>
        </p:spPr>
        <p:txBody>
          <a:bodyPr lIns="0" tIns="0" rIns="0" bIns="0" anchor="ctr">
            <a:noAutofit/>
          </a:bodyPr>
          <a:lstStyle>
            <a:defPPr>
              <a:defRPr lang="en-US"/>
            </a:defPPr>
            <a:lvl1pPr marL="0" algn="l" defTabSz="914400" rtl="0" eaLnBrk="1" latinLnBrk="0" hangingPunct="1">
              <a:defRPr sz="800" kern="1200">
                <a:solidFill>
                  <a:srgbClr val="053061"/>
                </a:solidFill>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A285110E-A93C-E24B-BA01-8EFF0EF70079}" type="slidenum">
              <a:rPr lang="en-US" sz="567" b="0" smtClean="0">
                <a:solidFill>
                  <a:schemeClr val="bg1"/>
                </a:solidFill>
                <a:latin typeface="Arial Nova" panose="020B0504020202020204" pitchFamily="34" charset="0"/>
              </a:rPr>
              <a:pPr algn="ctr"/>
              <a:t>‹#›</a:t>
            </a:fld>
            <a:endParaRPr lang="en-US" sz="567" b="0">
              <a:solidFill>
                <a:schemeClr val="bg1"/>
              </a:solidFill>
              <a:latin typeface="Arial Nova" panose="020B0504020202020204" pitchFamily="34" charset="0"/>
            </a:endParaRPr>
          </a:p>
        </p:txBody>
      </p:sp>
      <p:sp>
        <p:nvSpPr>
          <p:cNvPr id="2" name="TextBox 1">
            <a:extLst>
              <a:ext uri="{FF2B5EF4-FFF2-40B4-BE49-F238E27FC236}">
                <a16:creationId xmlns:a16="http://schemas.microsoft.com/office/drawing/2014/main" id="{AFEA7688-20A5-9083-2AF6-F74076FE60EB}"/>
              </a:ext>
            </a:extLst>
          </p:cNvPr>
          <p:cNvSpPr txBox="1"/>
          <p:nvPr userDrawn="1"/>
        </p:nvSpPr>
        <p:spPr>
          <a:xfrm>
            <a:off x="851863" y="6177937"/>
            <a:ext cx="2089988" cy="203575"/>
          </a:xfrm>
          <a:prstGeom prst="rect">
            <a:avLst/>
          </a:prstGeom>
          <a:noFill/>
        </p:spPr>
        <p:txBody>
          <a:bodyPr wrap="square" lIns="0" tIns="0" rIns="0" bIns="0" rtlCol="0" anchor="ctr">
            <a:noAutofit/>
          </a:bodyPr>
          <a:lstStyle/>
          <a:p>
            <a:r>
              <a:rPr lang="en-US" sz="756">
                <a:solidFill>
                  <a:schemeClr val="bg1"/>
                </a:solidFill>
                <a:latin typeface="Arial Nova" panose="020B0504020202020204" pitchFamily="34" charset="0"/>
                <a:ea typeface="Georgia" charset="0"/>
                <a:cs typeface="Georgia" charset="0"/>
              </a:rPr>
              <a:t>© 2023 Copyright Genpact. All Rights Reserved.</a:t>
            </a:r>
          </a:p>
        </p:txBody>
      </p:sp>
    </p:spTree>
    <p:extLst>
      <p:ext uri="{BB962C8B-B14F-4D97-AF65-F5344CB8AC3E}">
        <p14:creationId xmlns:p14="http://schemas.microsoft.com/office/powerpoint/2010/main" val="376121222"/>
      </p:ext>
    </p:extLst>
  </p:cSld>
  <p:clrMapOvr>
    <a:masterClrMapping/>
  </p:clrMapOvr>
  <p:extLst>
    <p:ext uri="{DCECCB84-F9BA-43D5-87BE-67443E8EF086}">
      <p15:sldGuideLst xmlns:p15="http://schemas.microsoft.com/office/powerpoint/2012/main">
        <p15:guide id="1" pos="7392">
          <p15:clr>
            <a:srgbClr val="FBAE40"/>
          </p15:clr>
        </p15:guide>
        <p15:guide id="2" orient="horz" pos="4080">
          <p15:clr>
            <a:srgbClr val="FBAE40"/>
          </p15:clr>
        </p15:guide>
        <p15:guide id="3" pos="288">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1_Title and Content">
    <p:spTree>
      <p:nvGrpSpPr>
        <p:cNvPr id="1" name=""/>
        <p:cNvGrpSpPr/>
        <p:nvPr/>
      </p:nvGrpSpPr>
      <p:grpSpPr>
        <a:xfrm>
          <a:off x="0" y="0"/>
          <a:ext cx="0" cy="0"/>
          <a:chOff x="0" y="0"/>
          <a:chExt cx="0" cy="0"/>
        </a:xfrm>
      </p:grpSpPr>
      <p:pic>
        <p:nvPicPr>
          <p:cNvPr id="38" name="Picture 37" descr="Background pattern&#10;&#10;Description automatically generated with medium confidence">
            <a:extLst>
              <a:ext uri="{FF2B5EF4-FFF2-40B4-BE49-F238E27FC236}">
                <a16:creationId xmlns:a16="http://schemas.microsoft.com/office/drawing/2014/main" id="{C556ECA4-7023-490A-B700-F197633FB6E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1520488" cy="6480175"/>
          </a:xfrm>
          <a:prstGeom prst="rect">
            <a:avLst/>
          </a:prstGeom>
        </p:spPr>
      </p:pic>
      <p:sp>
        <p:nvSpPr>
          <p:cNvPr id="40" name="Title 1">
            <a:extLst>
              <a:ext uri="{FF2B5EF4-FFF2-40B4-BE49-F238E27FC236}">
                <a16:creationId xmlns:a16="http://schemas.microsoft.com/office/drawing/2014/main" id="{A0DE955D-51A9-4348-B7DF-480E345BAB16}"/>
              </a:ext>
            </a:extLst>
          </p:cNvPr>
          <p:cNvSpPr>
            <a:spLocks noGrp="1"/>
          </p:cNvSpPr>
          <p:nvPr>
            <p:ph type="ctrTitle" hasCustomPrompt="1"/>
          </p:nvPr>
        </p:nvSpPr>
        <p:spPr>
          <a:xfrm>
            <a:off x="432019" y="2666275"/>
            <a:ext cx="3534697" cy="1147627"/>
          </a:xfrm>
          <a:prstGeom prst="rect">
            <a:avLst/>
          </a:prstGeom>
        </p:spPr>
        <p:txBody>
          <a:bodyPr lIns="0" anchor="t">
            <a:noAutofit/>
          </a:bodyPr>
          <a:lstStyle>
            <a:lvl1pPr algn="l">
              <a:defRPr sz="4158">
                <a:solidFill>
                  <a:schemeClr val="accent2"/>
                </a:solidFill>
                <a:latin typeface="Georgia" panose="02040502050405020303" pitchFamily="18" charset="0"/>
              </a:defRPr>
            </a:lvl1pPr>
          </a:lstStyle>
          <a:p>
            <a:r>
              <a:rPr lang="en-US"/>
              <a:t>Lorem ipsum dolor sit </a:t>
            </a:r>
            <a:r>
              <a:rPr lang="en-US" err="1"/>
              <a:t>amet</a:t>
            </a:r>
            <a:r>
              <a:rPr lang="en-US"/>
              <a:t>, </a:t>
            </a:r>
            <a:r>
              <a:rPr lang="en-US" err="1"/>
              <a:t>consectetuer</a:t>
            </a:r>
            <a:r>
              <a:rPr lang="en-US"/>
              <a:t> </a:t>
            </a:r>
            <a:r>
              <a:rPr lang="en-US" err="1"/>
              <a:t>adipiscing</a:t>
            </a:r>
            <a:r>
              <a:rPr lang="en-US"/>
              <a:t> </a:t>
            </a:r>
            <a:r>
              <a:rPr lang="en-US" err="1"/>
              <a:t>elit</a:t>
            </a:r>
            <a:r>
              <a:rPr lang="en-US"/>
              <a:t>.</a:t>
            </a:r>
            <a:endParaRPr lang="en-IN"/>
          </a:p>
        </p:txBody>
      </p:sp>
      <p:grpSp>
        <p:nvGrpSpPr>
          <p:cNvPr id="6" name="Group 5">
            <a:extLst>
              <a:ext uri="{FF2B5EF4-FFF2-40B4-BE49-F238E27FC236}">
                <a16:creationId xmlns:a16="http://schemas.microsoft.com/office/drawing/2014/main" id="{6A58812C-C246-44C1-8C32-B9CFA16BAE85}"/>
              </a:ext>
            </a:extLst>
          </p:cNvPr>
          <p:cNvGrpSpPr/>
          <p:nvPr userDrawn="1"/>
        </p:nvGrpSpPr>
        <p:grpSpPr>
          <a:xfrm>
            <a:off x="432019" y="463538"/>
            <a:ext cx="2807190" cy="451071"/>
            <a:chOff x="457200" y="490565"/>
            <a:chExt cx="2970817" cy="477371"/>
          </a:xfrm>
        </p:grpSpPr>
        <p:pic>
          <p:nvPicPr>
            <p:cNvPr id="41" name="Graphic 40">
              <a:extLst>
                <a:ext uri="{FF2B5EF4-FFF2-40B4-BE49-F238E27FC236}">
                  <a16:creationId xmlns:a16="http://schemas.microsoft.com/office/drawing/2014/main" id="{FE8474D6-7FF1-4343-BBD0-77B264BFCD0F}"/>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57200" y="490565"/>
              <a:ext cx="1481427" cy="357129"/>
            </a:xfrm>
            <a:prstGeom prst="rect">
              <a:avLst/>
            </a:prstGeom>
          </p:spPr>
        </p:pic>
        <p:sp>
          <p:nvSpPr>
            <p:cNvPr id="42" name="TextBox 41">
              <a:extLst>
                <a:ext uri="{FF2B5EF4-FFF2-40B4-BE49-F238E27FC236}">
                  <a16:creationId xmlns:a16="http://schemas.microsoft.com/office/drawing/2014/main" id="{99941C6E-6B26-492B-8832-C3E7C698EF7E}"/>
                </a:ext>
              </a:extLst>
            </p:cNvPr>
            <p:cNvSpPr txBox="1"/>
            <p:nvPr userDrawn="1"/>
          </p:nvSpPr>
          <p:spPr>
            <a:xfrm>
              <a:off x="1919577" y="500865"/>
              <a:ext cx="488280" cy="467071"/>
            </a:xfrm>
            <a:prstGeom prst="rect">
              <a:avLst/>
            </a:prstGeom>
            <a:noFill/>
          </p:spPr>
          <p:txBody>
            <a:bodyPr wrap="square" rtlCol="0">
              <a:spAutoFit/>
            </a:bodyPr>
            <a:lstStyle/>
            <a:p>
              <a:pPr algn="ctr"/>
              <a:r>
                <a:rPr lang="en-GB" sz="2268" b="1">
                  <a:solidFill>
                    <a:srgbClr val="7AB800"/>
                  </a:solidFill>
                  <a:latin typeface="Arial Nova" panose="020B0504020202020204" pitchFamily="34" charset="0"/>
                </a:rPr>
                <a:t>+</a:t>
              </a:r>
            </a:p>
          </p:txBody>
        </p:sp>
        <p:pic>
          <p:nvPicPr>
            <p:cNvPr id="43" name="Graphic 42">
              <a:extLst>
                <a:ext uri="{FF2B5EF4-FFF2-40B4-BE49-F238E27FC236}">
                  <a16:creationId xmlns:a16="http://schemas.microsoft.com/office/drawing/2014/main" id="{733151D7-BF0C-4627-B15D-1366FC49805F}"/>
                </a:ext>
              </a:extLst>
            </p:cNvPr>
            <p:cNvPicPr>
              <a:picLocks noChangeAspect="1"/>
            </p:cNvPicPr>
            <p:nvPr userDrawn="1"/>
          </p:nvPicPr>
          <p:blipFill>
            <a:blip r:embed="rId5" cstate="email">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389711" y="579841"/>
              <a:ext cx="1038306" cy="300863"/>
            </a:xfrm>
            <a:prstGeom prst="rect">
              <a:avLst/>
            </a:prstGeom>
          </p:spPr>
        </p:pic>
      </p:grpSp>
      <p:sp>
        <p:nvSpPr>
          <p:cNvPr id="2" name="TextBox 1">
            <a:extLst>
              <a:ext uri="{FF2B5EF4-FFF2-40B4-BE49-F238E27FC236}">
                <a16:creationId xmlns:a16="http://schemas.microsoft.com/office/drawing/2014/main" id="{0353A2B1-78C9-D423-B5BA-224434D062FB}"/>
              </a:ext>
            </a:extLst>
          </p:cNvPr>
          <p:cNvSpPr txBox="1"/>
          <p:nvPr userDrawn="1"/>
        </p:nvSpPr>
        <p:spPr>
          <a:xfrm>
            <a:off x="851863" y="6177937"/>
            <a:ext cx="2089988" cy="203575"/>
          </a:xfrm>
          <a:prstGeom prst="rect">
            <a:avLst/>
          </a:prstGeom>
          <a:noFill/>
        </p:spPr>
        <p:txBody>
          <a:bodyPr wrap="square" lIns="0" tIns="0" rIns="0" bIns="0" rtlCol="0" anchor="ctr">
            <a:noAutofit/>
          </a:bodyPr>
          <a:lstStyle/>
          <a:p>
            <a:r>
              <a:rPr lang="en-US" sz="756">
                <a:solidFill>
                  <a:schemeClr val="bg1"/>
                </a:solidFill>
                <a:latin typeface="Arial Nova" panose="020B0504020202020204" pitchFamily="34" charset="0"/>
                <a:ea typeface="Georgia" charset="0"/>
                <a:cs typeface="Georgia" charset="0"/>
              </a:rPr>
              <a:t>© 2023 Copyright Genpact. All Rights Reserved.</a:t>
            </a:r>
          </a:p>
        </p:txBody>
      </p:sp>
    </p:spTree>
    <p:extLst>
      <p:ext uri="{BB962C8B-B14F-4D97-AF65-F5344CB8AC3E}">
        <p14:creationId xmlns:p14="http://schemas.microsoft.com/office/powerpoint/2010/main" val="2730771868"/>
      </p:ext>
    </p:extLst>
  </p:cSld>
  <p:clrMapOvr>
    <a:masterClrMapping/>
  </p:clrMapOvr>
  <p:extLst>
    <p:ext uri="{DCECCB84-F9BA-43D5-87BE-67443E8EF086}">
      <p15:sldGuideLst xmlns:p15="http://schemas.microsoft.com/office/powerpoint/2012/main">
        <p15:guide id="1" pos="7392">
          <p15:clr>
            <a:srgbClr val="FBAE40"/>
          </p15:clr>
        </p15:guide>
        <p15:guide id="2" orient="horz" pos="4080">
          <p15:clr>
            <a:srgbClr val="FBAE40"/>
          </p15:clr>
        </p15:guide>
        <p15:guide id="3" pos="288">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A8BE9C3E-FA60-8845-81FA-65F6B3136DA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flipH="1">
            <a:off x="442832" y="6095597"/>
            <a:ext cx="356358" cy="338000"/>
          </a:xfrm>
          <a:prstGeom prst="rect">
            <a:avLst/>
          </a:prstGeom>
        </p:spPr>
      </p:pic>
      <p:sp>
        <p:nvSpPr>
          <p:cNvPr id="8" name="Title Placeholder 1">
            <a:extLst>
              <a:ext uri="{FF2B5EF4-FFF2-40B4-BE49-F238E27FC236}">
                <a16:creationId xmlns:a16="http://schemas.microsoft.com/office/drawing/2014/main" id="{FD02B293-4CE3-6648-8001-753390B2FA38}"/>
              </a:ext>
            </a:extLst>
          </p:cNvPr>
          <p:cNvSpPr>
            <a:spLocks noGrp="1"/>
          </p:cNvSpPr>
          <p:nvPr>
            <p:ph type="title"/>
          </p:nvPr>
        </p:nvSpPr>
        <p:spPr>
          <a:xfrm>
            <a:off x="317860" y="155679"/>
            <a:ext cx="9936421" cy="465048"/>
          </a:xfrm>
          <a:prstGeom prst="rect">
            <a:avLst/>
          </a:prstGeom>
        </p:spPr>
        <p:txBody>
          <a:bodyPr vert="horz" lIns="91440" tIns="45720" rIns="91440" bIns="45720" rtlCol="0" anchor="ctr">
            <a:normAutofit/>
          </a:bodyPr>
          <a:lstStyle>
            <a:lvl1pPr>
              <a:defRPr>
                <a:solidFill>
                  <a:srgbClr val="205427"/>
                </a:solidFill>
                <a:latin typeface="+mn-lt"/>
              </a:defRPr>
            </a:lvl1pPr>
          </a:lstStyle>
          <a:p>
            <a:r>
              <a:rPr lang="en-GB"/>
              <a:t>Click to edit Master title style</a:t>
            </a:r>
          </a:p>
        </p:txBody>
      </p:sp>
      <p:sp>
        <p:nvSpPr>
          <p:cNvPr id="28" name="Slide Number Placeholder 5">
            <a:extLst>
              <a:ext uri="{FF2B5EF4-FFF2-40B4-BE49-F238E27FC236}">
                <a16:creationId xmlns:a16="http://schemas.microsoft.com/office/drawing/2014/main" id="{95F5B6E3-540C-9145-92B4-4113ACC38CE1}"/>
              </a:ext>
            </a:extLst>
          </p:cNvPr>
          <p:cNvSpPr txBox="1">
            <a:spLocks/>
          </p:cNvSpPr>
          <p:nvPr userDrawn="1"/>
        </p:nvSpPr>
        <p:spPr>
          <a:xfrm>
            <a:off x="435368" y="6177937"/>
            <a:ext cx="372368" cy="203575"/>
          </a:xfrm>
          <a:prstGeom prst="rect">
            <a:avLst/>
          </a:prstGeom>
        </p:spPr>
        <p:txBody>
          <a:bodyPr lIns="0" tIns="0" rIns="0" bIns="0" anchor="ctr">
            <a:noAutofit/>
          </a:bodyPr>
          <a:lstStyle>
            <a:defPPr>
              <a:defRPr lang="en-US"/>
            </a:defPPr>
            <a:lvl1pPr marL="0" algn="l" defTabSz="914400" rtl="0" eaLnBrk="1" latinLnBrk="0" hangingPunct="1">
              <a:defRPr sz="800" kern="1200">
                <a:solidFill>
                  <a:srgbClr val="053061"/>
                </a:solidFill>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A285110E-A93C-E24B-BA01-8EFF0EF70079}" type="slidenum">
              <a:rPr lang="en-US" sz="567" b="1" smtClean="0">
                <a:solidFill>
                  <a:schemeClr val="bg1"/>
                </a:solidFill>
                <a:latin typeface="Arial Nova" panose="020B0504020202020204" pitchFamily="34" charset="0"/>
              </a:rPr>
              <a:pPr algn="ctr"/>
              <a:t>‹#›</a:t>
            </a:fld>
            <a:endParaRPr lang="en-US" sz="567" b="1">
              <a:solidFill>
                <a:schemeClr val="bg1"/>
              </a:solidFill>
              <a:latin typeface="Arial Nova" panose="020B0504020202020204" pitchFamily="34" charset="0"/>
            </a:endParaRPr>
          </a:p>
        </p:txBody>
      </p:sp>
      <p:sp>
        <p:nvSpPr>
          <p:cNvPr id="29" name="TextBox 28">
            <a:extLst>
              <a:ext uri="{FF2B5EF4-FFF2-40B4-BE49-F238E27FC236}">
                <a16:creationId xmlns:a16="http://schemas.microsoft.com/office/drawing/2014/main" id="{D68C42B4-8C09-3A4E-AEF1-77C801475564}"/>
              </a:ext>
            </a:extLst>
          </p:cNvPr>
          <p:cNvSpPr txBox="1"/>
          <p:nvPr userDrawn="1"/>
        </p:nvSpPr>
        <p:spPr>
          <a:xfrm>
            <a:off x="851863" y="6177937"/>
            <a:ext cx="2089988" cy="203575"/>
          </a:xfrm>
          <a:prstGeom prst="rect">
            <a:avLst/>
          </a:prstGeom>
          <a:noFill/>
        </p:spPr>
        <p:txBody>
          <a:bodyPr wrap="square" lIns="0" tIns="0" rIns="0" bIns="0" rtlCol="0" anchor="ctr">
            <a:noAutofit/>
          </a:bodyPr>
          <a:lstStyle/>
          <a:p>
            <a:r>
              <a:rPr lang="en-US" sz="567">
                <a:solidFill>
                  <a:schemeClr val="bg1">
                    <a:lumMod val="75000"/>
                  </a:schemeClr>
                </a:solidFill>
                <a:latin typeface="Arial Nova" panose="020B0504020202020204" pitchFamily="34" charset="0"/>
                <a:ea typeface="Georgia" charset="0"/>
                <a:cs typeface="Georgia" charset="0"/>
              </a:rPr>
              <a:t>© 2023 Copyright Genpact. All Rights Reserved.</a:t>
            </a:r>
          </a:p>
        </p:txBody>
      </p:sp>
      <p:grpSp>
        <p:nvGrpSpPr>
          <p:cNvPr id="2" name="Group 1">
            <a:extLst>
              <a:ext uri="{FF2B5EF4-FFF2-40B4-BE49-F238E27FC236}">
                <a16:creationId xmlns:a16="http://schemas.microsoft.com/office/drawing/2014/main" id="{50DDD72B-9B0E-9043-A797-C47561D20EED}"/>
              </a:ext>
            </a:extLst>
          </p:cNvPr>
          <p:cNvGrpSpPr/>
          <p:nvPr userDrawn="1"/>
        </p:nvGrpSpPr>
        <p:grpSpPr>
          <a:xfrm>
            <a:off x="9230669" y="6084619"/>
            <a:ext cx="2046223" cy="354071"/>
            <a:chOff x="9768711" y="6439374"/>
            <a:chExt cx="2165494" cy="374715"/>
          </a:xfrm>
        </p:grpSpPr>
        <p:grpSp>
          <p:nvGrpSpPr>
            <p:cNvPr id="11" name="Group 10">
              <a:extLst>
                <a:ext uri="{FF2B5EF4-FFF2-40B4-BE49-F238E27FC236}">
                  <a16:creationId xmlns:a16="http://schemas.microsoft.com/office/drawing/2014/main" id="{AF286058-FFC7-A144-A346-D8EC3F10E197}"/>
                </a:ext>
              </a:extLst>
            </p:cNvPr>
            <p:cNvGrpSpPr/>
            <p:nvPr userDrawn="1"/>
          </p:nvGrpSpPr>
          <p:grpSpPr>
            <a:xfrm>
              <a:off x="11057216" y="6481786"/>
              <a:ext cx="876989" cy="255646"/>
              <a:chOff x="3144202" y="2578416"/>
              <a:chExt cx="5875020" cy="1712595"/>
            </a:xfrm>
          </p:grpSpPr>
          <p:grpSp>
            <p:nvGrpSpPr>
              <p:cNvPr id="12" name="Graphic 3">
                <a:extLst>
                  <a:ext uri="{FF2B5EF4-FFF2-40B4-BE49-F238E27FC236}">
                    <a16:creationId xmlns:a16="http://schemas.microsoft.com/office/drawing/2014/main" id="{64174B01-FBF8-9F40-BED7-60E77F5CF9BB}"/>
                  </a:ext>
                </a:extLst>
              </p:cNvPr>
              <p:cNvGrpSpPr/>
              <p:nvPr/>
            </p:nvGrpSpPr>
            <p:grpSpPr>
              <a:xfrm>
                <a:off x="4941570" y="2880359"/>
                <a:ext cx="4077652" cy="1075372"/>
                <a:chOff x="4941570" y="2880359"/>
                <a:chExt cx="4077652" cy="1075372"/>
              </a:xfrm>
              <a:solidFill>
                <a:srgbClr val="00AECF"/>
              </a:solidFill>
            </p:grpSpPr>
            <p:sp>
              <p:nvSpPr>
                <p:cNvPr id="19" name="Freeform: Shape 6">
                  <a:extLst>
                    <a:ext uri="{FF2B5EF4-FFF2-40B4-BE49-F238E27FC236}">
                      <a16:creationId xmlns:a16="http://schemas.microsoft.com/office/drawing/2014/main" id="{5B5D75B0-1793-EA47-8A3C-D544E8967E6C}"/>
                    </a:ext>
                  </a:extLst>
                </p:cNvPr>
                <p:cNvSpPr/>
                <p:nvPr/>
              </p:nvSpPr>
              <p:spPr>
                <a:xfrm>
                  <a:off x="4941570" y="3123247"/>
                  <a:ext cx="583882" cy="832485"/>
                </a:xfrm>
                <a:custGeom>
                  <a:avLst/>
                  <a:gdLst>
                    <a:gd name="connsiteX0" fmla="*/ 296227 w 583882"/>
                    <a:gd name="connsiteY0" fmla="*/ 476250 h 832485"/>
                    <a:gd name="connsiteX1" fmla="*/ 455295 w 583882"/>
                    <a:gd name="connsiteY1" fmla="*/ 301942 h 832485"/>
                    <a:gd name="connsiteX2" fmla="*/ 296227 w 583882"/>
                    <a:gd name="connsiteY2" fmla="*/ 127635 h 832485"/>
                    <a:gd name="connsiteX3" fmla="*/ 138113 w 583882"/>
                    <a:gd name="connsiteY3" fmla="*/ 301942 h 832485"/>
                    <a:gd name="connsiteX4" fmla="*/ 296227 w 583882"/>
                    <a:gd name="connsiteY4" fmla="*/ 476250 h 832485"/>
                    <a:gd name="connsiteX5" fmla="*/ 156210 w 583882"/>
                    <a:gd name="connsiteY5" fmla="*/ 615315 h 832485"/>
                    <a:gd name="connsiteX6" fmla="*/ 292417 w 583882"/>
                    <a:gd name="connsiteY6" fmla="*/ 701993 h 832485"/>
                    <a:gd name="connsiteX7" fmla="*/ 446722 w 583882"/>
                    <a:gd name="connsiteY7" fmla="*/ 535305 h 832485"/>
                    <a:gd name="connsiteX8" fmla="*/ 446722 w 583882"/>
                    <a:gd name="connsiteY8" fmla="*/ 529590 h 832485"/>
                    <a:gd name="connsiteX9" fmla="*/ 443865 w 583882"/>
                    <a:gd name="connsiteY9" fmla="*/ 528638 h 832485"/>
                    <a:gd name="connsiteX10" fmla="*/ 265747 w 583882"/>
                    <a:gd name="connsiteY10" fmla="*/ 605790 h 832485"/>
                    <a:gd name="connsiteX11" fmla="*/ 0 w 583882"/>
                    <a:gd name="connsiteY11" fmla="*/ 302895 h 832485"/>
                    <a:gd name="connsiteX12" fmla="*/ 265747 w 583882"/>
                    <a:gd name="connsiteY12" fmla="*/ 0 h 832485"/>
                    <a:gd name="connsiteX13" fmla="*/ 443865 w 583882"/>
                    <a:gd name="connsiteY13" fmla="*/ 78105 h 832485"/>
                    <a:gd name="connsiteX14" fmla="*/ 446722 w 583882"/>
                    <a:gd name="connsiteY14" fmla="*/ 77152 h 832485"/>
                    <a:gd name="connsiteX15" fmla="*/ 446722 w 583882"/>
                    <a:gd name="connsiteY15" fmla="*/ 15240 h 832485"/>
                    <a:gd name="connsiteX16" fmla="*/ 583883 w 583882"/>
                    <a:gd name="connsiteY16" fmla="*/ 15240 h 832485"/>
                    <a:gd name="connsiteX17" fmla="*/ 583883 w 583882"/>
                    <a:gd name="connsiteY17" fmla="*/ 535305 h 832485"/>
                    <a:gd name="connsiteX18" fmla="*/ 298133 w 583882"/>
                    <a:gd name="connsiteY18" fmla="*/ 832485 h 832485"/>
                    <a:gd name="connsiteX19" fmla="*/ 40958 w 583882"/>
                    <a:gd name="connsiteY19" fmla="*/ 683895 h 832485"/>
                    <a:gd name="connsiteX20" fmla="*/ 156210 w 583882"/>
                    <a:gd name="connsiteY20" fmla="*/ 615315 h 832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83882" h="832485">
                      <a:moveTo>
                        <a:pt x="296227" y="476250"/>
                      </a:moveTo>
                      <a:cubicBezTo>
                        <a:pt x="382905" y="476250"/>
                        <a:pt x="455295" y="399098"/>
                        <a:pt x="455295" y="301942"/>
                      </a:cubicBezTo>
                      <a:cubicBezTo>
                        <a:pt x="455295" y="204788"/>
                        <a:pt x="382905" y="127635"/>
                        <a:pt x="296227" y="127635"/>
                      </a:cubicBezTo>
                      <a:cubicBezTo>
                        <a:pt x="210502" y="127635"/>
                        <a:pt x="138113" y="204788"/>
                        <a:pt x="138113" y="301942"/>
                      </a:cubicBezTo>
                      <a:cubicBezTo>
                        <a:pt x="138113" y="399098"/>
                        <a:pt x="210502" y="476250"/>
                        <a:pt x="296227" y="476250"/>
                      </a:cubicBezTo>
                      <a:moveTo>
                        <a:pt x="156210" y="615315"/>
                      </a:moveTo>
                      <a:cubicBezTo>
                        <a:pt x="181927" y="666750"/>
                        <a:pt x="233363" y="701993"/>
                        <a:pt x="292417" y="701993"/>
                      </a:cubicBezTo>
                      <a:cubicBezTo>
                        <a:pt x="378142" y="701993"/>
                        <a:pt x="446722" y="626745"/>
                        <a:pt x="446722" y="535305"/>
                      </a:cubicBezTo>
                      <a:lnTo>
                        <a:pt x="446722" y="529590"/>
                      </a:lnTo>
                      <a:lnTo>
                        <a:pt x="443865" y="528638"/>
                      </a:lnTo>
                      <a:cubicBezTo>
                        <a:pt x="396240" y="576263"/>
                        <a:pt x="334327" y="605790"/>
                        <a:pt x="265747" y="605790"/>
                      </a:cubicBezTo>
                      <a:cubicBezTo>
                        <a:pt x="119063" y="605790"/>
                        <a:pt x="0" y="469582"/>
                        <a:pt x="0" y="302895"/>
                      </a:cubicBezTo>
                      <a:cubicBezTo>
                        <a:pt x="0" y="135255"/>
                        <a:pt x="119063" y="0"/>
                        <a:pt x="265747" y="0"/>
                      </a:cubicBezTo>
                      <a:cubicBezTo>
                        <a:pt x="334327" y="0"/>
                        <a:pt x="395288" y="29527"/>
                        <a:pt x="443865" y="78105"/>
                      </a:cubicBezTo>
                      <a:lnTo>
                        <a:pt x="446722" y="77152"/>
                      </a:lnTo>
                      <a:lnTo>
                        <a:pt x="446722" y="15240"/>
                      </a:lnTo>
                      <a:lnTo>
                        <a:pt x="583883" y="15240"/>
                      </a:lnTo>
                      <a:lnTo>
                        <a:pt x="583883" y="535305"/>
                      </a:lnTo>
                      <a:cubicBezTo>
                        <a:pt x="583883" y="700087"/>
                        <a:pt x="462915" y="832485"/>
                        <a:pt x="298133" y="832485"/>
                      </a:cubicBezTo>
                      <a:cubicBezTo>
                        <a:pt x="187642" y="832485"/>
                        <a:pt x="92392" y="773430"/>
                        <a:pt x="40958" y="683895"/>
                      </a:cubicBezTo>
                      <a:lnTo>
                        <a:pt x="156210" y="615315"/>
                      </a:lnTo>
                      <a:close/>
                    </a:path>
                  </a:pathLst>
                </a:custGeom>
                <a:solidFill>
                  <a:srgbClr val="00AECF"/>
                </a:solidFill>
                <a:ln w="9525" cap="flat">
                  <a:noFill/>
                  <a:prstDash val="solid"/>
                  <a:miter/>
                </a:ln>
              </p:spPr>
              <p:txBody>
                <a:bodyPr rtlCol="0" anchor="ctr"/>
                <a:lstStyle/>
                <a:p>
                  <a:endParaRPr lang="en-IN" sz="1701"/>
                </a:p>
              </p:txBody>
            </p:sp>
            <p:sp>
              <p:nvSpPr>
                <p:cNvPr id="20" name="Freeform: Shape 7">
                  <a:extLst>
                    <a:ext uri="{FF2B5EF4-FFF2-40B4-BE49-F238E27FC236}">
                      <a16:creationId xmlns:a16="http://schemas.microsoft.com/office/drawing/2014/main" id="{627376F4-DD53-6D4B-8539-DF4CD4A456A1}"/>
                    </a:ext>
                  </a:extLst>
                </p:cNvPr>
                <p:cNvSpPr/>
                <p:nvPr/>
              </p:nvSpPr>
              <p:spPr>
                <a:xfrm>
                  <a:off x="5579744" y="3122294"/>
                  <a:ext cx="589597" cy="605789"/>
                </a:xfrm>
                <a:custGeom>
                  <a:avLst/>
                  <a:gdLst>
                    <a:gd name="connsiteX0" fmla="*/ 441960 w 589597"/>
                    <a:gd name="connsiteY0" fmla="*/ 223838 h 605789"/>
                    <a:gd name="connsiteX1" fmla="*/ 442913 w 589597"/>
                    <a:gd name="connsiteY1" fmla="*/ 220980 h 605789"/>
                    <a:gd name="connsiteX2" fmla="*/ 296228 w 589597"/>
                    <a:gd name="connsiteY2" fmla="*/ 126682 h 605789"/>
                    <a:gd name="connsiteX3" fmla="*/ 147638 w 589597"/>
                    <a:gd name="connsiteY3" fmla="*/ 220980 h 605789"/>
                    <a:gd name="connsiteX4" fmla="*/ 148590 w 589597"/>
                    <a:gd name="connsiteY4" fmla="*/ 223838 h 605789"/>
                    <a:gd name="connsiteX5" fmla="*/ 441960 w 589597"/>
                    <a:gd name="connsiteY5" fmla="*/ 223838 h 605789"/>
                    <a:gd name="connsiteX6" fmla="*/ 425768 w 589597"/>
                    <a:gd name="connsiteY6" fmla="*/ 421005 h 605789"/>
                    <a:gd name="connsiteX7" fmla="*/ 521018 w 589597"/>
                    <a:gd name="connsiteY7" fmla="*/ 515303 h 605789"/>
                    <a:gd name="connsiteX8" fmla="*/ 303848 w 589597"/>
                    <a:gd name="connsiteY8" fmla="*/ 605790 h 605789"/>
                    <a:gd name="connsiteX9" fmla="*/ 0 w 589597"/>
                    <a:gd name="connsiteY9" fmla="*/ 302895 h 605789"/>
                    <a:gd name="connsiteX10" fmla="*/ 295275 w 589597"/>
                    <a:gd name="connsiteY10" fmla="*/ 0 h 605789"/>
                    <a:gd name="connsiteX11" fmla="*/ 589598 w 589597"/>
                    <a:gd name="connsiteY11" fmla="*/ 302895 h 605789"/>
                    <a:gd name="connsiteX12" fmla="*/ 586740 w 589597"/>
                    <a:gd name="connsiteY12" fmla="*/ 337185 h 605789"/>
                    <a:gd name="connsiteX13" fmla="*/ 137160 w 589597"/>
                    <a:gd name="connsiteY13" fmla="*/ 337185 h 605789"/>
                    <a:gd name="connsiteX14" fmla="*/ 298133 w 589597"/>
                    <a:gd name="connsiteY14" fmla="*/ 476250 h 605789"/>
                    <a:gd name="connsiteX15" fmla="*/ 425768 w 589597"/>
                    <a:gd name="connsiteY15" fmla="*/ 421005 h 605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89597" h="605789">
                      <a:moveTo>
                        <a:pt x="441960" y="223838"/>
                      </a:moveTo>
                      <a:lnTo>
                        <a:pt x="442913" y="220980"/>
                      </a:lnTo>
                      <a:cubicBezTo>
                        <a:pt x="412433" y="164782"/>
                        <a:pt x="358140" y="126682"/>
                        <a:pt x="296228" y="126682"/>
                      </a:cubicBezTo>
                      <a:cubicBezTo>
                        <a:pt x="231458" y="126682"/>
                        <a:pt x="180975" y="161925"/>
                        <a:pt x="147638" y="220980"/>
                      </a:cubicBezTo>
                      <a:lnTo>
                        <a:pt x="148590" y="223838"/>
                      </a:lnTo>
                      <a:lnTo>
                        <a:pt x="441960" y="223838"/>
                      </a:lnTo>
                      <a:close/>
                      <a:moveTo>
                        <a:pt x="425768" y="421005"/>
                      </a:moveTo>
                      <a:lnTo>
                        <a:pt x="521018" y="515303"/>
                      </a:lnTo>
                      <a:cubicBezTo>
                        <a:pt x="465773" y="571500"/>
                        <a:pt x="388620" y="605790"/>
                        <a:pt x="303848" y="605790"/>
                      </a:cubicBezTo>
                      <a:cubicBezTo>
                        <a:pt x="134303" y="605790"/>
                        <a:pt x="0" y="470535"/>
                        <a:pt x="0" y="302895"/>
                      </a:cubicBezTo>
                      <a:cubicBezTo>
                        <a:pt x="0" y="135255"/>
                        <a:pt x="131445" y="0"/>
                        <a:pt x="295275" y="0"/>
                      </a:cubicBezTo>
                      <a:cubicBezTo>
                        <a:pt x="458153" y="0"/>
                        <a:pt x="589598" y="135255"/>
                        <a:pt x="589598" y="302895"/>
                      </a:cubicBezTo>
                      <a:cubicBezTo>
                        <a:pt x="589598" y="329565"/>
                        <a:pt x="586740" y="337185"/>
                        <a:pt x="586740" y="337185"/>
                      </a:cubicBezTo>
                      <a:lnTo>
                        <a:pt x="137160" y="337185"/>
                      </a:lnTo>
                      <a:cubicBezTo>
                        <a:pt x="137160" y="401003"/>
                        <a:pt x="212408" y="476250"/>
                        <a:pt x="298133" y="476250"/>
                      </a:cubicBezTo>
                      <a:cubicBezTo>
                        <a:pt x="348615" y="476250"/>
                        <a:pt x="392430" y="454342"/>
                        <a:pt x="425768" y="421005"/>
                      </a:cubicBezTo>
                    </a:path>
                  </a:pathLst>
                </a:custGeom>
                <a:solidFill>
                  <a:srgbClr val="00AECF"/>
                </a:solidFill>
                <a:ln w="9525" cap="flat">
                  <a:noFill/>
                  <a:prstDash val="solid"/>
                  <a:miter/>
                </a:ln>
              </p:spPr>
              <p:txBody>
                <a:bodyPr rtlCol="0" anchor="ctr"/>
                <a:lstStyle/>
                <a:p>
                  <a:endParaRPr lang="en-IN" sz="1701"/>
                </a:p>
              </p:txBody>
            </p:sp>
            <p:sp>
              <p:nvSpPr>
                <p:cNvPr id="21" name="Freeform: Shape 18">
                  <a:extLst>
                    <a:ext uri="{FF2B5EF4-FFF2-40B4-BE49-F238E27FC236}">
                      <a16:creationId xmlns:a16="http://schemas.microsoft.com/office/drawing/2014/main" id="{4E33C377-2010-1547-9A72-BC1FCC50664D}"/>
                    </a:ext>
                  </a:extLst>
                </p:cNvPr>
                <p:cNvSpPr/>
                <p:nvPr/>
              </p:nvSpPr>
              <p:spPr>
                <a:xfrm>
                  <a:off x="6227444" y="3122294"/>
                  <a:ext cx="565785" cy="590550"/>
                </a:xfrm>
                <a:custGeom>
                  <a:avLst/>
                  <a:gdLst>
                    <a:gd name="connsiteX0" fmla="*/ 137160 w 565785"/>
                    <a:gd name="connsiteY0" fmla="*/ 302895 h 590550"/>
                    <a:gd name="connsiteX1" fmla="*/ 137160 w 565785"/>
                    <a:gd name="connsiteY1" fmla="*/ 589597 h 590550"/>
                    <a:gd name="connsiteX2" fmla="*/ 0 w 565785"/>
                    <a:gd name="connsiteY2" fmla="*/ 589597 h 590550"/>
                    <a:gd name="connsiteX3" fmla="*/ 0 w 565785"/>
                    <a:gd name="connsiteY3" fmla="*/ 16192 h 590550"/>
                    <a:gd name="connsiteX4" fmla="*/ 137160 w 565785"/>
                    <a:gd name="connsiteY4" fmla="*/ 16192 h 590550"/>
                    <a:gd name="connsiteX5" fmla="*/ 137160 w 565785"/>
                    <a:gd name="connsiteY5" fmla="*/ 85725 h 590550"/>
                    <a:gd name="connsiteX6" fmla="*/ 140018 w 565785"/>
                    <a:gd name="connsiteY6" fmla="*/ 86677 h 590550"/>
                    <a:gd name="connsiteX7" fmla="*/ 314325 w 565785"/>
                    <a:gd name="connsiteY7" fmla="*/ 0 h 590550"/>
                    <a:gd name="connsiteX8" fmla="*/ 565785 w 565785"/>
                    <a:gd name="connsiteY8" fmla="*/ 292417 h 590550"/>
                    <a:gd name="connsiteX9" fmla="*/ 565785 w 565785"/>
                    <a:gd name="connsiteY9" fmla="*/ 590550 h 590550"/>
                    <a:gd name="connsiteX10" fmla="*/ 428625 w 565785"/>
                    <a:gd name="connsiteY10" fmla="*/ 590550 h 590550"/>
                    <a:gd name="connsiteX11" fmla="*/ 428625 w 565785"/>
                    <a:gd name="connsiteY11" fmla="*/ 302895 h 590550"/>
                    <a:gd name="connsiteX12" fmla="*/ 284798 w 565785"/>
                    <a:gd name="connsiteY12" fmla="*/ 128588 h 590550"/>
                    <a:gd name="connsiteX13" fmla="*/ 137160 w 565785"/>
                    <a:gd name="connsiteY13" fmla="*/ 302895 h 590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65785" h="590550">
                      <a:moveTo>
                        <a:pt x="137160" y="302895"/>
                      </a:moveTo>
                      <a:lnTo>
                        <a:pt x="137160" y="589597"/>
                      </a:lnTo>
                      <a:lnTo>
                        <a:pt x="0" y="589597"/>
                      </a:lnTo>
                      <a:lnTo>
                        <a:pt x="0" y="16192"/>
                      </a:lnTo>
                      <a:lnTo>
                        <a:pt x="137160" y="16192"/>
                      </a:lnTo>
                      <a:lnTo>
                        <a:pt x="137160" y="85725"/>
                      </a:lnTo>
                      <a:lnTo>
                        <a:pt x="140018" y="86677"/>
                      </a:lnTo>
                      <a:cubicBezTo>
                        <a:pt x="186690" y="28575"/>
                        <a:pt x="249555" y="0"/>
                        <a:pt x="314325" y="0"/>
                      </a:cubicBezTo>
                      <a:cubicBezTo>
                        <a:pt x="559118" y="0"/>
                        <a:pt x="565785" y="222885"/>
                        <a:pt x="565785" y="292417"/>
                      </a:cubicBezTo>
                      <a:lnTo>
                        <a:pt x="565785" y="590550"/>
                      </a:lnTo>
                      <a:lnTo>
                        <a:pt x="428625" y="590550"/>
                      </a:lnTo>
                      <a:lnTo>
                        <a:pt x="428625" y="302895"/>
                      </a:lnTo>
                      <a:cubicBezTo>
                        <a:pt x="428625" y="234315"/>
                        <a:pt x="427673" y="128588"/>
                        <a:pt x="284798" y="128588"/>
                      </a:cubicBezTo>
                      <a:cubicBezTo>
                        <a:pt x="203835" y="128588"/>
                        <a:pt x="137160" y="206692"/>
                        <a:pt x="137160" y="302895"/>
                      </a:cubicBezTo>
                    </a:path>
                  </a:pathLst>
                </a:custGeom>
                <a:solidFill>
                  <a:srgbClr val="00AECF"/>
                </a:solidFill>
                <a:ln w="9525" cap="flat">
                  <a:noFill/>
                  <a:prstDash val="solid"/>
                  <a:miter/>
                </a:ln>
              </p:spPr>
              <p:txBody>
                <a:bodyPr rtlCol="0" anchor="ctr"/>
                <a:lstStyle/>
                <a:p>
                  <a:endParaRPr lang="en-IN" sz="1701"/>
                </a:p>
              </p:txBody>
            </p:sp>
            <p:sp>
              <p:nvSpPr>
                <p:cNvPr id="22" name="Freeform: Shape 19">
                  <a:extLst>
                    <a:ext uri="{FF2B5EF4-FFF2-40B4-BE49-F238E27FC236}">
                      <a16:creationId xmlns:a16="http://schemas.microsoft.com/office/drawing/2014/main" id="{C02D1432-7ABD-4640-B42B-8537A80B238E}"/>
                    </a:ext>
                  </a:extLst>
                </p:cNvPr>
                <p:cNvSpPr/>
                <p:nvPr/>
              </p:nvSpPr>
              <p:spPr>
                <a:xfrm>
                  <a:off x="6858952" y="3122294"/>
                  <a:ext cx="584834" cy="818197"/>
                </a:xfrm>
                <a:custGeom>
                  <a:avLst/>
                  <a:gdLst>
                    <a:gd name="connsiteX0" fmla="*/ 289560 w 584834"/>
                    <a:gd name="connsiteY0" fmla="*/ 128588 h 818197"/>
                    <a:gd name="connsiteX1" fmla="*/ 130492 w 584834"/>
                    <a:gd name="connsiteY1" fmla="*/ 301942 h 818197"/>
                    <a:gd name="connsiteX2" fmla="*/ 289560 w 584834"/>
                    <a:gd name="connsiteY2" fmla="*/ 476250 h 818197"/>
                    <a:gd name="connsiteX3" fmla="*/ 447675 w 584834"/>
                    <a:gd name="connsiteY3" fmla="*/ 301942 h 818197"/>
                    <a:gd name="connsiteX4" fmla="*/ 289560 w 584834"/>
                    <a:gd name="connsiteY4" fmla="*/ 128588 h 818197"/>
                    <a:gd name="connsiteX5" fmla="*/ 319088 w 584834"/>
                    <a:gd name="connsiteY5" fmla="*/ 606743 h 818197"/>
                    <a:gd name="connsiteX6" fmla="*/ 140017 w 584834"/>
                    <a:gd name="connsiteY6" fmla="*/ 528638 h 818197"/>
                    <a:gd name="connsiteX7" fmla="*/ 137160 w 584834"/>
                    <a:gd name="connsiteY7" fmla="*/ 529590 h 818197"/>
                    <a:gd name="connsiteX8" fmla="*/ 137160 w 584834"/>
                    <a:gd name="connsiteY8" fmla="*/ 818197 h 818197"/>
                    <a:gd name="connsiteX9" fmla="*/ 0 w 584834"/>
                    <a:gd name="connsiteY9" fmla="*/ 818197 h 818197"/>
                    <a:gd name="connsiteX10" fmla="*/ 0 w 584834"/>
                    <a:gd name="connsiteY10" fmla="*/ 16192 h 818197"/>
                    <a:gd name="connsiteX11" fmla="*/ 137160 w 584834"/>
                    <a:gd name="connsiteY11" fmla="*/ 16192 h 818197"/>
                    <a:gd name="connsiteX12" fmla="*/ 137160 w 584834"/>
                    <a:gd name="connsiteY12" fmla="*/ 76200 h 818197"/>
                    <a:gd name="connsiteX13" fmla="*/ 140017 w 584834"/>
                    <a:gd name="connsiteY13" fmla="*/ 77152 h 818197"/>
                    <a:gd name="connsiteX14" fmla="*/ 319088 w 584834"/>
                    <a:gd name="connsiteY14" fmla="*/ 0 h 818197"/>
                    <a:gd name="connsiteX15" fmla="*/ 584835 w 584834"/>
                    <a:gd name="connsiteY15" fmla="*/ 302895 h 818197"/>
                    <a:gd name="connsiteX16" fmla="*/ 319088 w 584834"/>
                    <a:gd name="connsiteY16" fmla="*/ 606743 h 818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84834" h="818197">
                      <a:moveTo>
                        <a:pt x="289560" y="128588"/>
                      </a:moveTo>
                      <a:cubicBezTo>
                        <a:pt x="200978" y="128588"/>
                        <a:pt x="130492" y="205740"/>
                        <a:pt x="130492" y="301942"/>
                      </a:cubicBezTo>
                      <a:cubicBezTo>
                        <a:pt x="130492" y="399097"/>
                        <a:pt x="201930" y="476250"/>
                        <a:pt x="289560" y="476250"/>
                      </a:cubicBezTo>
                      <a:cubicBezTo>
                        <a:pt x="375285" y="476250"/>
                        <a:pt x="447675" y="399097"/>
                        <a:pt x="447675" y="301942"/>
                      </a:cubicBezTo>
                      <a:cubicBezTo>
                        <a:pt x="447675" y="206692"/>
                        <a:pt x="375285" y="128588"/>
                        <a:pt x="289560" y="128588"/>
                      </a:cubicBezTo>
                      <a:moveTo>
                        <a:pt x="319088" y="606743"/>
                      </a:moveTo>
                      <a:cubicBezTo>
                        <a:pt x="249555" y="606743"/>
                        <a:pt x="189547" y="578168"/>
                        <a:pt x="140017" y="528638"/>
                      </a:cubicBezTo>
                      <a:lnTo>
                        <a:pt x="137160" y="529590"/>
                      </a:lnTo>
                      <a:lnTo>
                        <a:pt x="137160" y="818197"/>
                      </a:lnTo>
                      <a:lnTo>
                        <a:pt x="0" y="818197"/>
                      </a:lnTo>
                      <a:lnTo>
                        <a:pt x="0" y="16192"/>
                      </a:lnTo>
                      <a:lnTo>
                        <a:pt x="137160" y="16192"/>
                      </a:lnTo>
                      <a:lnTo>
                        <a:pt x="137160" y="76200"/>
                      </a:lnTo>
                      <a:lnTo>
                        <a:pt x="140017" y="77152"/>
                      </a:lnTo>
                      <a:cubicBezTo>
                        <a:pt x="189547" y="29527"/>
                        <a:pt x="249555" y="0"/>
                        <a:pt x="319088" y="0"/>
                      </a:cubicBezTo>
                      <a:cubicBezTo>
                        <a:pt x="465772" y="0"/>
                        <a:pt x="584835" y="135255"/>
                        <a:pt x="584835" y="302895"/>
                      </a:cubicBezTo>
                      <a:cubicBezTo>
                        <a:pt x="584835" y="471488"/>
                        <a:pt x="465772" y="606743"/>
                        <a:pt x="319088" y="606743"/>
                      </a:cubicBezTo>
                    </a:path>
                  </a:pathLst>
                </a:custGeom>
                <a:solidFill>
                  <a:srgbClr val="00AECF"/>
                </a:solidFill>
                <a:ln w="9525" cap="flat">
                  <a:noFill/>
                  <a:prstDash val="solid"/>
                  <a:miter/>
                </a:ln>
              </p:spPr>
              <p:txBody>
                <a:bodyPr rtlCol="0" anchor="ctr"/>
                <a:lstStyle/>
                <a:p>
                  <a:endParaRPr lang="en-IN" sz="1701"/>
                </a:p>
              </p:txBody>
            </p:sp>
            <p:sp>
              <p:nvSpPr>
                <p:cNvPr id="23" name="Freeform: Shape 20">
                  <a:extLst>
                    <a:ext uri="{FF2B5EF4-FFF2-40B4-BE49-F238E27FC236}">
                      <a16:creationId xmlns:a16="http://schemas.microsoft.com/office/drawing/2014/main" id="{A5CA3D47-80D9-8142-8C9E-694A4F1EB3BD}"/>
                    </a:ext>
                  </a:extLst>
                </p:cNvPr>
                <p:cNvSpPr/>
                <p:nvPr/>
              </p:nvSpPr>
              <p:spPr>
                <a:xfrm>
                  <a:off x="7490459" y="3122294"/>
                  <a:ext cx="583882" cy="605789"/>
                </a:xfrm>
                <a:custGeom>
                  <a:avLst/>
                  <a:gdLst>
                    <a:gd name="connsiteX0" fmla="*/ 295275 w 583882"/>
                    <a:gd name="connsiteY0" fmla="*/ 476250 h 605789"/>
                    <a:gd name="connsiteX1" fmla="*/ 453390 w 583882"/>
                    <a:gd name="connsiteY1" fmla="*/ 302895 h 605789"/>
                    <a:gd name="connsiteX2" fmla="*/ 295275 w 583882"/>
                    <a:gd name="connsiteY2" fmla="*/ 128588 h 605789"/>
                    <a:gd name="connsiteX3" fmla="*/ 137160 w 583882"/>
                    <a:gd name="connsiteY3" fmla="*/ 302895 h 605789"/>
                    <a:gd name="connsiteX4" fmla="*/ 295275 w 583882"/>
                    <a:gd name="connsiteY4" fmla="*/ 476250 h 605789"/>
                    <a:gd name="connsiteX5" fmla="*/ 265747 w 583882"/>
                    <a:gd name="connsiteY5" fmla="*/ 0 h 605789"/>
                    <a:gd name="connsiteX6" fmla="*/ 443865 w 583882"/>
                    <a:gd name="connsiteY6" fmla="*/ 78105 h 605789"/>
                    <a:gd name="connsiteX7" fmla="*/ 446722 w 583882"/>
                    <a:gd name="connsiteY7" fmla="*/ 77152 h 605789"/>
                    <a:gd name="connsiteX8" fmla="*/ 446722 w 583882"/>
                    <a:gd name="connsiteY8" fmla="*/ 16192 h 605789"/>
                    <a:gd name="connsiteX9" fmla="*/ 583883 w 583882"/>
                    <a:gd name="connsiteY9" fmla="*/ 16192 h 605789"/>
                    <a:gd name="connsiteX10" fmla="*/ 583883 w 583882"/>
                    <a:gd name="connsiteY10" fmla="*/ 590550 h 605789"/>
                    <a:gd name="connsiteX11" fmla="*/ 446722 w 583882"/>
                    <a:gd name="connsiteY11" fmla="*/ 590550 h 605789"/>
                    <a:gd name="connsiteX12" fmla="*/ 446722 w 583882"/>
                    <a:gd name="connsiteY12" fmla="*/ 531495 h 605789"/>
                    <a:gd name="connsiteX13" fmla="*/ 443865 w 583882"/>
                    <a:gd name="connsiteY13" fmla="*/ 528638 h 605789"/>
                    <a:gd name="connsiteX14" fmla="*/ 265747 w 583882"/>
                    <a:gd name="connsiteY14" fmla="*/ 605790 h 605789"/>
                    <a:gd name="connsiteX15" fmla="*/ 0 w 583882"/>
                    <a:gd name="connsiteY15" fmla="*/ 302895 h 605789"/>
                    <a:gd name="connsiteX16" fmla="*/ 265747 w 583882"/>
                    <a:gd name="connsiteY16" fmla="*/ 0 h 605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83882" h="605789">
                      <a:moveTo>
                        <a:pt x="295275" y="476250"/>
                      </a:moveTo>
                      <a:cubicBezTo>
                        <a:pt x="381953" y="476250"/>
                        <a:pt x="453390" y="400050"/>
                        <a:pt x="453390" y="302895"/>
                      </a:cubicBezTo>
                      <a:cubicBezTo>
                        <a:pt x="453390" y="205740"/>
                        <a:pt x="381953" y="128588"/>
                        <a:pt x="295275" y="128588"/>
                      </a:cubicBezTo>
                      <a:cubicBezTo>
                        <a:pt x="209550" y="128588"/>
                        <a:pt x="137160" y="205740"/>
                        <a:pt x="137160" y="302895"/>
                      </a:cubicBezTo>
                      <a:cubicBezTo>
                        <a:pt x="137160" y="400050"/>
                        <a:pt x="209550" y="476250"/>
                        <a:pt x="295275" y="476250"/>
                      </a:cubicBezTo>
                      <a:moveTo>
                        <a:pt x="265747" y="0"/>
                      </a:moveTo>
                      <a:cubicBezTo>
                        <a:pt x="334328" y="0"/>
                        <a:pt x="395288" y="29527"/>
                        <a:pt x="443865" y="78105"/>
                      </a:cubicBezTo>
                      <a:lnTo>
                        <a:pt x="446722" y="77152"/>
                      </a:lnTo>
                      <a:lnTo>
                        <a:pt x="446722" y="16192"/>
                      </a:lnTo>
                      <a:lnTo>
                        <a:pt x="583883" y="16192"/>
                      </a:lnTo>
                      <a:lnTo>
                        <a:pt x="583883" y="590550"/>
                      </a:lnTo>
                      <a:lnTo>
                        <a:pt x="446722" y="590550"/>
                      </a:lnTo>
                      <a:lnTo>
                        <a:pt x="446722" y="531495"/>
                      </a:lnTo>
                      <a:lnTo>
                        <a:pt x="443865" y="528638"/>
                      </a:lnTo>
                      <a:cubicBezTo>
                        <a:pt x="396240" y="576263"/>
                        <a:pt x="334328" y="605790"/>
                        <a:pt x="265747" y="605790"/>
                      </a:cubicBezTo>
                      <a:cubicBezTo>
                        <a:pt x="119063" y="605790"/>
                        <a:pt x="0" y="470535"/>
                        <a:pt x="0" y="302895"/>
                      </a:cubicBezTo>
                      <a:cubicBezTo>
                        <a:pt x="0" y="135255"/>
                        <a:pt x="119063" y="0"/>
                        <a:pt x="265747" y="0"/>
                      </a:cubicBezTo>
                    </a:path>
                  </a:pathLst>
                </a:custGeom>
                <a:solidFill>
                  <a:srgbClr val="00AECF"/>
                </a:solidFill>
                <a:ln w="9525" cap="flat">
                  <a:noFill/>
                  <a:prstDash val="solid"/>
                  <a:miter/>
                </a:ln>
              </p:spPr>
              <p:txBody>
                <a:bodyPr rtlCol="0" anchor="ctr"/>
                <a:lstStyle/>
                <a:p>
                  <a:endParaRPr lang="en-IN" sz="1701"/>
                </a:p>
              </p:txBody>
            </p:sp>
            <p:sp>
              <p:nvSpPr>
                <p:cNvPr id="24" name="Freeform: Shape 21">
                  <a:extLst>
                    <a:ext uri="{FF2B5EF4-FFF2-40B4-BE49-F238E27FC236}">
                      <a16:creationId xmlns:a16="http://schemas.microsoft.com/office/drawing/2014/main" id="{F7432F09-E123-594B-9F8A-52BB32A91F0B}"/>
                    </a:ext>
                  </a:extLst>
                </p:cNvPr>
                <p:cNvSpPr/>
                <p:nvPr/>
              </p:nvSpPr>
              <p:spPr>
                <a:xfrm>
                  <a:off x="8126730" y="3122294"/>
                  <a:ext cx="521017" cy="605789"/>
                </a:xfrm>
                <a:custGeom>
                  <a:avLst/>
                  <a:gdLst>
                    <a:gd name="connsiteX0" fmla="*/ 521018 w 521017"/>
                    <a:gd name="connsiteY0" fmla="*/ 515303 h 605789"/>
                    <a:gd name="connsiteX1" fmla="*/ 303847 w 521017"/>
                    <a:gd name="connsiteY1" fmla="*/ 605790 h 605789"/>
                    <a:gd name="connsiteX2" fmla="*/ 0 w 521017"/>
                    <a:gd name="connsiteY2" fmla="*/ 302895 h 605789"/>
                    <a:gd name="connsiteX3" fmla="*/ 303847 w 521017"/>
                    <a:gd name="connsiteY3" fmla="*/ 0 h 605789"/>
                    <a:gd name="connsiteX4" fmla="*/ 521018 w 521017"/>
                    <a:gd name="connsiteY4" fmla="*/ 90488 h 605789"/>
                    <a:gd name="connsiteX5" fmla="*/ 423863 w 521017"/>
                    <a:gd name="connsiteY5" fmla="*/ 180975 h 605789"/>
                    <a:gd name="connsiteX6" fmla="*/ 303847 w 521017"/>
                    <a:gd name="connsiteY6" fmla="*/ 128588 h 605789"/>
                    <a:gd name="connsiteX7" fmla="*/ 137160 w 521017"/>
                    <a:gd name="connsiteY7" fmla="*/ 302895 h 605789"/>
                    <a:gd name="connsiteX8" fmla="*/ 303847 w 521017"/>
                    <a:gd name="connsiteY8" fmla="*/ 476250 h 605789"/>
                    <a:gd name="connsiteX9" fmla="*/ 426720 w 521017"/>
                    <a:gd name="connsiteY9" fmla="*/ 421957 h 605789"/>
                    <a:gd name="connsiteX10" fmla="*/ 521018 w 521017"/>
                    <a:gd name="connsiteY10" fmla="*/ 515303 h 605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1017" h="605789">
                      <a:moveTo>
                        <a:pt x="521018" y="515303"/>
                      </a:moveTo>
                      <a:cubicBezTo>
                        <a:pt x="465772" y="571500"/>
                        <a:pt x="388620" y="605790"/>
                        <a:pt x="303847" y="605790"/>
                      </a:cubicBezTo>
                      <a:cubicBezTo>
                        <a:pt x="134302" y="605790"/>
                        <a:pt x="0" y="470535"/>
                        <a:pt x="0" y="302895"/>
                      </a:cubicBezTo>
                      <a:cubicBezTo>
                        <a:pt x="0" y="134302"/>
                        <a:pt x="135255" y="0"/>
                        <a:pt x="303847" y="0"/>
                      </a:cubicBezTo>
                      <a:cubicBezTo>
                        <a:pt x="388620" y="0"/>
                        <a:pt x="465772" y="34290"/>
                        <a:pt x="521018" y="90488"/>
                      </a:cubicBezTo>
                      <a:lnTo>
                        <a:pt x="423863" y="180975"/>
                      </a:lnTo>
                      <a:cubicBezTo>
                        <a:pt x="393382" y="147638"/>
                        <a:pt x="351472" y="128588"/>
                        <a:pt x="303847" y="128588"/>
                      </a:cubicBezTo>
                      <a:cubicBezTo>
                        <a:pt x="210502" y="128588"/>
                        <a:pt x="137160" y="206692"/>
                        <a:pt x="137160" y="302895"/>
                      </a:cubicBezTo>
                      <a:cubicBezTo>
                        <a:pt x="137160" y="398145"/>
                        <a:pt x="210502" y="476250"/>
                        <a:pt x="303847" y="476250"/>
                      </a:cubicBezTo>
                      <a:cubicBezTo>
                        <a:pt x="351472" y="476250"/>
                        <a:pt x="396240" y="455295"/>
                        <a:pt x="426720" y="421957"/>
                      </a:cubicBezTo>
                      <a:lnTo>
                        <a:pt x="521018" y="515303"/>
                      </a:lnTo>
                      <a:close/>
                    </a:path>
                  </a:pathLst>
                </a:custGeom>
                <a:solidFill>
                  <a:srgbClr val="00AECF"/>
                </a:solidFill>
                <a:ln w="9525" cap="flat">
                  <a:noFill/>
                  <a:prstDash val="solid"/>
                  <a:miter/>
                </a:ln>
              </p:spPr>
              <p:txBody>
                <a:bodyPr rtlCol="0" anchor="ctr"/>
                <a:lstStyle/>
                <a:p>
                  <a:endParaRPr lang="en-IN" sz="1701"/>
                </a:p>
              </p:txBody>
            </p:sp>
            <p:sp>
              <p:nvSpPr>
                <p:cNvPr id="25" name="Freeform: Shape 22">
                  <a:extLst>
                    <a:ext uri="{FF2B5EF4-FFF2-40B4-BE49-F238E27FC236}">
                      <a16:creationId xmlns:a16="http://schemas.microsoft.com/office/drawing/2014/main" id="{E835081F-F545-B64C-A0D2-5828C06F0C74}"/>
                    </a:ext>
                  </a:extLst>
                </p:cNvPr>
                <p:cNvSpPr/>
                <p:nvPr/>
              </p:nvSpPr>
              <p:spPr>
                <a:xfrm>
                  <a:off x="8691562" y="2880359"/>
                  <a:ext cx="327660" cy="832485"/>
                </a:xfrm>
                <a:custGeom>
                  <a:avLst/>
                  <a:gdLst>
                    <a:gd name="connsiteX0" fmla="*/ 232410 w 327660"/>
                    <a:gd name="connsiteY0" fmla="*/ 390525 h 832485"/>
                    <a:gd name="connsiteX1" fmla="*/ 232410 w 327660"/>
                    <a:gd name="connsiteY1" fmla="*/ 832485 h 832485"/>
                    <a:gd name="connsiteX2" fmla="*/ 95250 w 327660"/>
                    <a:gd name="connsiteY2" fmla="*/ 832485 h 832485"/>
                    <a:gd name="connsiteX3" fmla="*/ 95250 w 327660"/>
                    <a:gd name="connsiteY3" fmla="*/ 390525 h 832485"/>
                    <a:gd name="connsiteX4" fmla="*/ 0 w 327660"/>
                    <a:gd name="connsiteY4" fmla="*/ 390525 h 832485"/>
                    <a:gd name="connsiteX5" fmla="*/ 0 w 327660"/>
                    <a:gd name="connsiteY5" fmla="*/ 258127 h 832485"/>
                    <a:gd name="connsiteX6" fmla="*/ 95250 w 327660"/>
                    <a:gd name="connsiteY6" fmla="*/ 258127 h 832485"/>
                    <a:gd name="connsiteX7" fmla="*/ 95250 w 327660"/>
                    <a:gd name="connsiteY7" fmla="*/ 0 h 832485"/>
                    <a:gd name="connsiteX8" fmla="*/ 232410 w 327660"/>
                    <a:gd name="connsiteY8" fmla="*/ 0 h 832485"/>
                    <a:gd name="connsiteX9" fmla="*/ 232410 w 327660"/>
                    <a:gd name="connsiteY9" fmla="*/ 258127 h 832485"/>
                    <a:gd name="connsiteX10" fmla="*/ 327660 w 327660"/>
                    <a:gd name="connsiteY10" fmla="*/ 258127 h 832485"/>
                    <a:gd name="connsiteX11" fmla="*/ 327660 w 327660"/>
                    <a:gd name="connsiteY11" fmla="*/ 390525 h 832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7660" h="832485">
                      <a:moveTo>
                        <a:pt x="232410" y="390525"/>
                      </a:moveTo>
                      <a:lnTo>
                        <a:pt x="232410" y="832485"/>
                      </a:lnTo>
                      <a:lnTo>
                        <a:pt x="95250" y="832485"/>
                      </a:lnTo>
                      <a:lnTo>
                        <a:pt x="95250" y="390525"/>
                      </a:lnTo>
                      <a:lnTo>
                        <a:pt x="0" y="390525"/>
                      </a:lnTo>
                      <a:lnTo>
                        <a:pt x="0" y="258127"/>
                      </a:lnTo>
                      <a:lnTo>
                        <a:pt x="95250" y="258127"/>
                      </a:lnTo>
                      <a:lnTo>
                        <a:pt x="95250" y="0"/>
                      </a:lnTo>
                      <a:lnTo>
                        <a:pt x="232410" y="0"/>
                      </a:lnTo>
                      <a:lnTo>
                        <a:pt x="232410" y="258127"/>
                      </a:lnTo>
                      <a:lnTo>
                        <a:pt x="327660" y="258127"/>
                      </a:lnTo>
                      <a:lnTo>
                        <a:pt x="327660" y="390525"/>
                      </a:lnTo>
                      <a:close/>
                    </a:path>
                  </a:pathLst>
                </a:custGeom>
                <a:solidFill>
                  <a:srgbClr val="00AECF"/>
                </a:solidFill>
                <a:ln w="9525" cap="flat">
                  <a:noFill/>
                  <a:prstDash val="solid"/>
                  <a:miter/>
                </a:ln>
              </p:spPr>
              <p:txBody>
                <a:bodyPr rtlCol="0" anchor="ctr"/>
                <a:lstStyle/>
                <a:p>
                  <a:endParaRPr lang="en-IN" sz="1701"/>
                </a:p>
              </p:txBody>
            </p:sp>
          </p:grpSp>
          <p:grpSp>
            <p:nvGrpSpPr>
              <p:cNvPr id="13" name="Graphic 3">
                <a:extLst>
                  <a:ext uri="{FF2B5EF4-FFF2-40B4-BE49-F238E27FC236}">
                    <a16:creationId xmlns:a16="http://schemas.microsoft.com/office/drawing/2014/main" id="{FDFC8D33-3DB7-9447-8AFB-AF8D70E339A6}"/>
                  </a:ext>
                </a:extLst>
              </p:cNvPr>
              <p:cNvGrpSpPr/>
              <p:nvPr/>
            </p:nvGrpSpPr>
            <p:grpSpPr>
              <a:xfrm>
                <a:off x="3144202" y="2578416"/>
                <a:ext cx="1232535" cy="1712595"/>
                <a:chOff x="3144202" y="2578416"/>
                <a:chExt cx="1232535" cy="1712595"/>
              </a:xfrm>
            </p:grpSpPr>
            <p:sp>
              <p:nvSpPr>
                <p:cNvPr id="14" name="Freeform: Shape 24">
                  <a:extLst>
                    <a:ext uri="{FF2B5EF4-FFF2-40B4-BE49-F238E27FC236}">
                      <a16:creationId xmlns:a16="http://schemas.microsoft.com/office/drawing/2014/main" id="{B20984C3-DF4D-2A42-9F8B-6AC8A23F1EAC}"/>
                    </a:ext>
                  </a:extLst>
                </p:cNvPr>
                <p:cNvSpPr/>
                <p:nvPr/>
              </p:nvSpPr>
              <p:spPr>
                <a:xfrm>
                  <a:off x="3760470" y="3434714"/>
                  <a:ext cx="616267" cy="856297"/>
                </a:xfrm>
                <a:custGeom>
                  <a:avLst/>
                  <a:gdLst>
                    <a:gd name="connsiteX0" fmla="*/ 0 w 616267"/>
                    <a:gd name="connsiteY0" fmla="*/ 856298 h 856297"/>
                    <a:gd name="connsiteX1" fmla="*/ 616268 w 616267"/>
                    <a:gd name="connsiteY1" fmla="*/ 428625 h 856297"/>
                    <a:gd name="connsiteX2" fmla="*/ 616268 w 616267"/>
                    <a:gd name="connsiteY2" fmla="*/ 0 h 856297"/>
                    <a:gd name="connsiteX3" fmla="*/ 0 w 616267"/>
                    <a:gd name="connsiteY3" fmla="*/ 424815 h 856297"/>
                  </a:gdLst>
                  <a:ahLst/>
                  <a:cxnLst>
                    <a:cxn ang="0">
                      <a:pos x="connsiteX0" y="connsiteY0"/>
                    </a:cxn>
                    <a:cxn ang="0">
                      <a:pos x="connsiteX1" y="connsiteY1"/>
                    </a:cxn>
                    <a:cxn ang="0">
                      <a:pos x="connsiteX2" y="connsiteY2"/>
                    </a:cxn>
                    <a:cxn ang="0">
                      <a:pos x="connsiteX3" y="connsiteY3"/>
                    </a:cxn>
                  </a:cxnLst>
                  <a:rect l="l" t="t" r="r" b="b"/>
                  <a:pathLst>
                    <a:path w="616267" h="856297">
                      <a:moveTo>
                        <a:pt x="0" y="856298"/>
                      </a:moveTo>
                      <a:lnTo>
                        <a:pt x="616268" y="428625"/>
                      </a:lnTo>
                      <a:lnTo>
                        <a:pt x="616268" y="0"/>
                      </a:lnTo>
                      <a:lnTo>
                        <a:pt x="0" y="424815"/>
                      </a:lnTo>
                      <a:close/>
                    </a:path>
                  </a:pathLst>
                </a:custGeom>
                <a:solidFill>
                  <a:srgbClr val="073262"/>
                </a:solidFill>
                <a:ln w="9525" cap="flat">
                  <a:noFill/>
                  <a:prstDash val="solid"/>
                  <a:miter/>
                </a:ln>
              </p:spPr>
              <p:txBody>
                <a:bodyPr rtlCol="0" anchor="ctr"/>
                <a:lstStyle/>
                <a:p>
                  <a:endParaRPr lang="en-IN" sz="1701"/>
                </a:p>
              </p:txBody>
            </p:sp>
            <p:sp>
              <p:nvSpPr>
                <p:cNvPr id="15" name="Freeform: Shape 25">
                  <a:extLst>
                    <a:ext uri="{FF2B5EF4-FFF2-40B4-BE49-F238E27FC236}">
                      <a16:creationId xmlns:a16="http://schemas.microsoft.com/office/drawing/2014/main" id="{B123D41F-0AAF-EA46-8129-2CE8CAB81E3B}"/>
                    </a:ext>
                  </a:extLst>
                </p:cNvPr>
                <p:cNvSpPr/>
                <p:nvPr/>
              </p:nvSpPr>
              <p:spPr>
                <a:xfrm>
                  <a:off x="3144202" y="2578416"/>
                  <a:ext cx="1232535" cy="643890"/>
                </a:xfrm>
                <a:custGeom>
                  <a:avLst/>
                  <a:gdLst>
                    <a:gd name="connsiteX0" fmla="*/ 1232535 w 1232535"/>
                    <a:gd name="connsiteY0" fmla="*/ 427673 h 643890"/>
                    <a:gd name="connsiteX1" fmla="*/ 922020 w 1232535"/>
                    <a:gd name="connsiteY1" fmla="*/ 643890 h 643890"/>
                    <a:gd name="connsiteX2" fmla="*/ 616268 w 1232535"/>
                    <a:gd name="connsiteY2" fmla="*/ 431483 h 643890"/>
                    <a:gd name="connsiteX3" fmla="*/ 310515 w 1232535"/>
                    <a:gd name="connsiteY3" fmla="*/ 643890 h 643890"/>
                    <a:gd name="connsiteX4" fmla="*/ 0 w 1232535"/>
                    <a:gd name="connsiteY4" fmla="*/ 427673 h 643890"/>
                    <a:gd name="connsiteX5" fmla="*/ 616268 w 1232535"/>
                    <a:gd name="connsiteY5" fmla="*/ 0 h 643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32535" h="643890">
                      <a:moveTo>
                        <a:pt x="1232535" y="427673"/>
                      </a:moveTo>
                      <a:lnTo>
                        <a:pt x="922020" y="643890"/>
                      </a:lnTo>
                      <a:lnTo>
                        <a:pt x="616268" y="431483"/>
                      </a:lnTo>
                      <a:lnTo>
                        <a:pt x="310515" y="643890"/>
                      </a:lnTo>
                      <a:lnTo>
                        <a:pt x="0" y="427673"/>
                      </a:lnTo>
                      <a:lnTo>
                        <a:pt x="616268" y="0"/>
                      </a:lnTo>
                      <a:close/>
                    </a:path>
                  </a:pathLst>
                </a:custGeom>
                <a:solidFill>
                  <a:srgbClr val="FF555F"/>
                </a:solidFill>
                <a:ln w="9525" cap="flat">
                  <a:noFill/>
                  <a:prstDash val="solid"/>
                  <a:miter/>
                </a:ln>
              </p:spPr>
              <p:txBody>
                <a:bodyPr rtlCol="0" anchor="ctr"/>
                <a:lstStyle/>
                <a:p>
                  <a:endParaRPr lang="en-IN" sz="1701"/>
                </a:p>
              </p:txBody>
            </p:sp>
            <p:sp>
              <p:nvSpPr>
                <p:cNvPr id="16" name="Freeform: Shape 26">
                  <a:extLst>
                    <a:ext uri="{FF2B5EF4-FFF2-40B4-BE49-F238E27FC236}">
                      <a16:creationId xmlns:a16="http://schemas.microsoft.com/office/drawing/2014/main" id="{12FA208C-65AE-5E40-B987-83C7C54B96C8}"/>
                    </a:ext>
                  </a:extLst>
                </p:cNvPr>
                <p:cNvSpPr/>
                <p:nvPr/>
              </p:nvSpPr>
              <p:spPr>
                <a:xfrm>
                  <a:off x="3144202" y="3006089"/>
                  <a:ext cx="616267" cy="1284922"/>
                </a:xfrm>
                <a:custGeom>
                  <a:avLst/>
                  <a:gdLst>
                    <a:gd name="connsiteX0" fmla="*/ 310515 w 616267"/>
                    <a:gd name="connsiteY0" fmla="*/ 641033 h 1284922"/>
                    <a:gd name="connsiteX1" fmla="*/ 310515 w 616267"/>
                    <a:gd name="connsiteY1" fmla="*/ 216218 h 1284922"/>
                    <a:gd name="connsiteX2" fmla="*/ 0 w 616267"/>
                    <a:gd name="connsiteY2" fmla="*/ 0 h 1284922"/>
                    <a:gd name="connsiteX3" fmla="*/ 0 w 616267"/>
                    <a:gd name="connsiteY3" fmla="*/ 857250 h 1284922"/>
                    <a:gd name="connsiteX4" fmla="*/ 616268 w 616267"/>
                    <a:gd name="connsiteY4" fmla="*/ 1284923 h 1284922"/>
                    <a:gd name="connsiteX5" fmla="*/ 616268 w 616267"/>
                    <a:gd name="connsiteY5" fmla="*/ 853440 h 1284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6267" h="1284922">
                      <a:moveTo>
                        <a:pt x="310515" y="641033"/>
                      </a:moveTo>
                      <a:lnTo>
                        <a:pt x="310515" y="216218"/>
                      </a:lnTo>
                      <a:lnTo>
                        <a:pt x="0" y="0"/>
                      </a:lnTo>
                      <a:lnTo>
                        <a:pt x="0" y="857250"/>
                      </a:lnTo>
                      <a:lnTo>
                        <a:pt x="616268" y="1284923"/>
                      </a:lnTo>
                      <a:lnTo>
                        <a:pt x="616268" y="853440"/>
                      </a:lnTo>
                      <a:close/>
                    </a:path>
                  </a:pathLst>
                </a:custGeom>
                <a:solidFill>
                  <a:srgbClr val="00AECF"/>
                </a:solidFill>
                <a:ln w="9525" cap="flat">
                  <a:noFill/>
                  <a:prstDash val="solid"/>
                  <a:miter/>
                </a:ln>
              </p:spPr>
              <p:txBody>
                <a:bodyPr rtlCol="0" anchor="ctr"/>
                <a:lstStyle/>
                <a:p>
                  <a:endParaRPr lang="en-IN" sz="1701"/>
                </a:p>
              </p:txBody>
            </p:sp>
            <p:sp>
              <p:nvSpPr>
                <p:cNvPr id="17" name="Freeform: Shape 27">
                  <a:extLst>
                    <a:ext uri="{FF2B5EF4-FFF2-40B4-BE49-F238E27FC236}">
                      <a16:creationId xmlns:a16="http://schemas.microsoft.com/office/drawing/2014/main" id="{D556ED5D-8976-F146-80DA-5DF057C75E5A}"/>
                    </a:ext>
                  </a:extLst>
                </p:cNvPr>
                <p:cNvSpPr/>
                <p:nvPr/>
              </p:nvSpPr>
              <p:spPr>
                <a:xfrm>
                  <a:off x="3760470" y="3434714"/>
                  <a:ext cx="306704" cy="424814"/>
                </a:xfrm>
                <a:custGeom>
                  <a:avLst/>
                  <a:gdLst>
                    <a:gd name="connsiteX0" fmla="*/ 0 w 306704"/>
                    <a:gd name="connsiteY0" fmla="*/ 0 h 424814"/>
                    <a:gd name="connsiteX1" fmla="*/ 0 w 306704"/>
                    <a:gd name="connsiteY1" fmla="*/ 424815 h 424814"/>
                    <a:gd name="connsiteX2" fmla="*/ 0 w 306704"/>
                    <a:gd name="connsiteY2" fmla="*/ 424815 h 424814"/>
                    <a:gd name="connsiteX3" fmla="*/ 306705 w 306704"/>
                    <a:gd name="connsiteY3" fmla="*/ 213360 h 424814"/>
                  </a:gdLst>
                  <a:ahLst/>
                  <a:cxnLst>
                    <a:cxn ang="0">
                      <a:pos x="connsiteX0" y="connsiteY0"/>
                    </a:cxn>
                    <a:cxn ang="0">
                      <a:pos x="connsiteX1" y="connsiteY1"/>
                    </a:cxn>
                    <a:cxn ang="0">
                      <a:pos x="connsiteX2" y="connsiteY2"/>
                    </a:cxn>
                    <a:cxn ang="0">
                      <a:pos x="connsiteX3" y="connsiteY3"/>
                    </a:cxn>
                  </a:cxnLst>
                  <a:rect l="l" t="t" r="r" b="b"/>
                  <a:pathLst>
                    <a:path w="306704" h="424814">
                      <a:moveTo>
                        <a:pt x="0" y="0"/>
                      </a:moveTo>
                      <a:lnTo>
                        <a:pt x="0" y="424815"/>
                      </a:lnTo>
                      <a:lnTo>
                        <a:pt x="0" y="424815"/>
                      </a:lnTo>
                      <a:lnTo>
                        <a:pt x="306705" y="213360"/>
                      </a:lnTo>
                      <a:close/>
                    </a:path>
                  </a:pathLst>
                </a:custGeom>
                <a:solidFill>
                  <a:srgbClr val="00AECF"/>
                </a:solidFill>
                <a:ln w="9525" cap="flat">
                  <a:noFill/>
                  <a:prstDash val="solid"/>
                  <a:miter/>
                </a:ln>
              </p:spPr>
              <p:txBody>
                <a:bodyPr rtlCol="0" anchor="ctr"/>
                <a:lstStyle/>
                <a:p>
                  <a:endParaRPr lang="en-IN" sz="1701"/>
                </a:p>
              </p:txBody>
            </p:sp>
            <p:sp>
              <p:nvSpPr>
                <p:cNvPr id="18" name="Freeform: Shape 28">
                  <a:extLst>
                    <a:ext uri="{FF2B5EF4-FFF2-40B4-BE49-F238E27FC236}">
                      <a16:creationId xmlns:a16="http://schemas.microsoft.com/office/drawing/2014/main" id="{3BEEFD09-97F1-8748-A5B2-20B9275E9DF0}"/>
                    </a:ext>
                  </a:extLst>
                </p:cNvPr>
                <p:cNvSpPr/>
                <p:nvPr/>
              </p:nvSpPr>
              <p:spPr>
                <a:xfrm>
                  <a:off x="3760470" y="3222307"/>
                  <a:ext cx="616267" cy="425767"/>
                </a:xfrm>
                <a:custGeom>
                  <a:avLst/>
                  <a:gdLst>
                    <a:gd name="connsiteX0" fmla="*/ 616268 w 616267"/>
                    <a:gd name="connsiteY0" fmla="*/ 212407 h 425767"/>
                    <a:gd name="connsiteX1" fmla="*/ 616268 w 616267"/>
                    <a:gd name="connsiteY1" fmla="*/ 212407 h 425767"/>
                    <a:gd name="connsiteX2" fmla="*/ 305753 w 616267"/>
                    <a:gd name="connsiteY2" fmla="*/ 0 h 425767"/>
                    <a:gd name="connsiteX3" fmla="*/ 0 w 616267"/>
                    <a:gd name="connsiteY3" fmla="*/ 212407 h 425767"/>
                    <a:gd name="connsiteX4" fmla="*/ 306705 w 616267"/>
                    <a:gd name="connsiteY4" fmla="*/ 425767 h 425767"/>
                    <a:gd name="connsiteX5" fmla="*/ 616268 w 616267"/>
                    <a:gd name="connsiteY5" fmla="*/ 212407 h 425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6267" h="425767">
                      <a:moveTo>
                        <a:pt x="616268" y="212407"/>
                      </a:moveTo>
                      <a:lnTo>
                        <a:pt x="616268" y="212407"/>
                      </a:lnTo>
                      <a:lnTo>
                        <a:pt x="305753" y="0"/>
                      </a:lnTo>
                      <a:lnTo>
                        <a:pt x="0" y="212407"/>
                      </a:lnTo>
                      <a:lnTo>
                        <a:pt x="306705" y="425767"/>
                      </a:lnTo>
                      <a:lnTo>
                        <a:pt x="616268" y="212407"/>
                      </a:lnTo>
                      <a:close/>
                    </a:path>
                  </a:pathLst>
                </a:custGeom>
                <a:solidFill>
                  <a:srgbClr val="FF555F"/>
                </a:solidFill>
                <a:ln w="9525" cap="flat">
                  <a:noFill/>
                  <a:prstDash val="solid"/>
                  <a:miter/>
                </a:ln>
              </p:spPr>
              <p:txBody>
                <a:bodyPr rtlCol="0" anchor="ctr"/>
                <a:lstStyle/>
                <a:p>
                  <a:endParaRPr lang="en-IN" sz="1701"/>
                </a:p>
              </p:txBody>
            </p:sp>
          </p:grpSp>
        </p:grpSp>
        <p:pic>
          <p:nvPicPr>
            <p:cNvPr id="4" name="Graphic 3">
              <a:extLst>
                <a:ext uri="{FF2B5EF4-FFF2-40B4-BE49-F238E27FC236}">
                  <a16:creationId xmlns:a16="http://schemas.microsoft.com/office/drawing/2014/main" id="{158BF828-1305-D14A-9D1B-5B8A8DF9122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9768711" y="6460799"/>
              <a:ext cx="971518" cy="234205"/>
            </a:xfrm>
            <a:prstGeom prst="rect">
              <a:avLst/>
            </a:prstGeom>
          </p:spPr>
        </p:pic>
        <p:sp>
          <p:nvSpPr>
            <p:cNvPr id="5" name="TextBox 4">
              <a:extLst>
                <a:ext uri="{FF2B5EF4-FFF2-40B4-BE49-F238E27FC236}">
                  <a16:creationId xmlns:a16="http://schemas.microsoft.com/office/drawing/2014/main" id="{86E3D37D-662D-D045-9FE3-C12D43FFC6ED}"/>
                </a:ext>
              </a:extLst>
            </p:cNvPr>
            <p:cNvSpPr txBox="1"/>
            <p:nvPr userDrawn="1"/>
          </p:nvSpPr>
          <p:spPr>
            <a:xfrm>
              <a:off x="10740229" y="6439374"/>
              <a:ext cx="387458" cy="374715"/>
            </a:xfrm>
            <a:prstGeom prst="rect">
              <a:avLst/>
            </a:prstGeom>
            <a:noFill/>
          </p:spPr>
          <p:txBody>
            <a:bodyPr wrap="square" rtlCol="0">
              <a:spAutoFit/>
            </a:bodyPr>
            <a:lstStyle/>
            <a:p>
              <a:r>
                <a:rPr lang="en-GB" sz="1701">
                  <a:solidFill>
                    <a:srgbClr val="7AB800"/>
                  </a:solidFill>
                  <a:latin typeface="Arial Nova" panose="020B0504020202020204" pitchFamily="34" charset="0"/>
                </a:rPr>
                <a:t>+</a:t>
              </a:r>
            </a:p>
          </p:txBody>
        </p:sp>
      </p:grpSp>
      <p:cxnSp>
        <p:nvCxnSpPr>
          <p:cNvPr id="26" name="Straight Connector 25">
            <a:extLst>
              <a:ext uri="{FF2B5EF4-FFF2-40B4-BE49-F238E27FC236}">
                <a16:creationId xmlns:a16="http://schemas.microsoft.com/office/drawing/2014/main" id="{9C6EC238-0301-4D15-49F6-08F3C0DCC0FC}"/>
              </a:ext>
            </a:extLst>
          </p:cNvPr>
          <p:cNvCxnSpPr>
            <a:cxnSpLocks/>
          </p:cNvCxnSpPr>
          <p:nvPr userDrawn="1"/>
        </p:nvCxnSpPr>
        <p:spPr>
          <a:xfrm flipV="1">
            <a:off x="317861" y="672812"/>
            <a:ext cx="10383869" cy="24275"/>
          </a:xfrm>
          <a:prstGeom prst="line">
            <a:avLst/>
          </a:prstGeom>
          <a:ln w="22225" cap="rnd">
            <a:gradFill flip="none" rotWithShape="1">
              <a:gsLst>
                <a:gs pos="0">
                  <a:schemeClr val="accent1"/>
                </a:gs>
                <a:gs pos="100000">
                  <a:schemeClr val="accent1">
                    <a:alpha val="0"/>
                  </a:schemeClr>
                </a:gs>
                <a:gs pos="88000">
                  <a:schemeClr val="accent1"/>
                </a:gs>
              </a:gsLst>
              <a:lin ang="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864712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109A0F7-E394-D14A-83C3-A36444FAD46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flipH="1">
            <a:off x="442832" y="6095597"/>
            <a:ext cx="356358" cy="338000"/>
          </a:xfrm>
          <a:prstGeom prst="rect">
            <a:avLst/>
          </a:prstGeom>
        </p:spPr>
      </p:pic>
      <p:sp>
        <p:nvSpPr>
          <p:cNvPr id="3" name="Title Placeholder 1">
            <a:extLst>
              <a:ext uri="{FF2B5EF4-FFF2-40B4-BE49-F238E27FC236}">
                <a16:creationId xmlns:a16="http://schemas.microsoft.com/office/drawing/2014/main" id="{03B18DCB-E54C-4040-8E57-1F60CA7DFF4C}"/>
              </a:ext>
            </a:extLst>
          </p:cNvPr>
          <p:cNvSpPr>
            <a:spLocks noGrp="1"/>
          </p:cNvSpPr>
          <p:nvPr>
            <p:ph type="title"/>
          </p:nvPr>
        </p:nvSpPr>
        <p:spPr>
          <a:xfrm>
            <a:off x="317860" y="355487"/>
            <a:ext cx="9936421" cy="465048"/>
          </a:xfrm>
          <a:prstGeom prst="rect">
            <a:avLst/>
          </a:prstGeom>
        </p:spPr>
        <p:txBody>
          <a:bodyPr vert="horz" lIns="91440" tIns="45720" rIns="91440" bIns="45720" rtlCol="0" anchor="ctr">
            <a:normAutofit/>
          </a:bodyPr>
          <a:lstStyle>
            <a:lvl1pPr>
              <a:defRPr>
                <a:solidFill>
                  <a:srgbClr val="205427"/>
                </a:solidFill>
                <a:latin typeface="Georgia" panose="02040502050405020303" pitchFamily="18" charset="0"/>
              </a:defRPr>
            </a:lvl1pPr>
          </a:lstStyle>
          <a:p>
            <a:r>
              <a:rPr lang="en-GB"/>
              <a:t>Click to edit Master title style</a:t>
            </a:r>
          </a:p>
        </p:txBody>
      </p:sp>
      <p:grpSp>
        <p:nvGrpSpPr>
          <p:cNvPr id="4" name="Group 3">
            <a:extLst>
              <a:ext uri="{FF2B5EF4-FFF2-40B4-BE49-F238E27FC236}">
                <a16:creationId xmlns:a16="http://schemas.microsoft.com/office/drawing/2014/main" id="{7129A0CC-478D-8C46-B815-B1D1AD6D8D06}"/>
              </a:ext>
            </a:extLst>
          </p:cNvPr>
          <p:cNvGrpSpPr/>
          <p:nvPr userDrawn="1"/>
        </p:nvGrpSpPr>
        <p:grpSpPr>
          <a:xfrm>
            <a:off x="10448206" y="6124688"/>
            <a:ext cx="828686" cy="241562"/>
            <a:chOff x="3144202" y="2578416"/>
            <a:chExt cx="5875020" cy="1712595"/>
          </a:xfrm>
        </p:grpSpPr>
        <p:grpSp>
          <p:nvGrpSpPr>
            <p:cNvPr id="5" name="Graphic 3">
              <a:extLst>
                <a:ext uri="{FF2B5EF4-FFF2-40B4-BE49-F238E27FC236}">
                  <a16:creationId xmlns:a16="http://schemas.microsoft.com/office/drawing/2014/main" id="{63BF7947-0E7E-954C-BC8B-61B78E2FEDC9}"/>
                </a:ext>
              </a:extLst>
            </p:cNvPr>
            <p:cNvGrpSpPr/>
            <p:nvPr/>
          </p:nvGrpSpPr>
          <p:grpSpPr>
            <a:xfrm>
              <a:off x="4941570" y="2880359"/>
              <a:ext cx="4077652" cy="1075372"/>
              <a:chOff x="4941570" y="2880359"/>
              <a:chExt cx="4077652" cy="1075372"/>
            </a:xfrm>
            <a:solidFill>
              <a:srgbClr val="00AECF"/>
            </a:solidFill>
          </p:grpSpPr>
          <p:sp>
            <p:nvSpPr>
              <p:cNvPr id="12" name="Freeform: Shape 6">
                <a:extLst>
                  <a:ext uri="{FF2B5EF4-FFF2-40B4-BE49-F238E27FC236}">
                    <a16:creationId xmlns:a16="http://schemas.microsoft.com/office/drawing/2014/main" id="{E8B41935-5887-FA4D-99C4-A92FC84E3EB4}"/>
                  </a:ext>
                </a:extLst>
              </p:cNvPr>
              <p:cNvSpPr/>
              <p:nvPr/>
            </p:nvSpPr>
            <p:spPr>
              <a:xfrm>
                <a:off x="4941570" y="3123247"/>
                <a:ext cx="583882" cy="832485"/>
              </a:xfrm>
              <a:custGeom>
                <a:avLst/>
                <a:gdLst>
                  <a:gd name="connsiteX0" fmla="*/ 296227 w 583882"/>
                  <a:gd name="connsiteY0" fmla="*/ 476250 h 832485"/>
                  <a:gd name="connsiteX1" fmla="*/ 455295 w 583882"/>
                  <a:gd name="connsiteY1" fmla="*/ 301942 h 832485"/>
                  <a:gd name="connsiteX2" fmla="*/ 296227 w 583882"/>
                  <a:gd name="connsiteY2" fmla="*/ 127635 h 832485"/>
                  <a:gd name="connsiteX3" fmla="*/ 138113 w 583882"/>
                  <a:gd name="connsiteY3" fmla="*/ 301942 h 832485"/>
                  <a:gd name="connsiteX4" fmla="*/ 296227 w 583882"/>
                  <a:gd name="connsiteY4" fmla="*/ 476250 h 832485"/>
                  <a:gd name="connsiteX5" fmla="*/ 156210 w 583882"/>
                  <a:gd name="connsiteY5" fmla="*/ 615315 h 832485"/>
                  <a:gd name="connsiteX6" fmla="*/ 292417 w 583882"/>
                  <a:gd name="connsiteY6" fmla="*/ 701993 h 832485"/>
                  <a:gd name="connsiteX7" fmla="*/ 446722 w 583882"/>
                  <a:gd name="connsiteY7" fmla="*/ 535305 h 832485"/>
                  <a:gd name="connsiteX8" fmla="*/ 446722 w 583882"/>
                  <a:gd name="connsiteY8" fmla="*/ 529590 h 832485"/>
                  <a:gd name="connsiteX9" fmla="*/ 443865 w 583882"/>
                  <a:gd name="connsiteY9" fmla="*/ 528638 h 832485"/>
                  <a:gd name="connsiteX10" fmla="*/ 265747 w 583882"/>
                  <a:gd name="connsiteY10" fmla="*/ 605790 h 832485"/>
                  <a:gd name="connsiteX11" fmla="*/ 0 w 583882"/>
                  <a:gd name="connsiteY11" fmla="*/ 302895 h 832485"/>
                  <a:gd name="connsiteX12" fmla="*/ 265747 w 583882"/>
                  <a:gd name="connsiteY12" fmla="*/ 0 h 832485"/>
                  <a:gd name="connsiteX13" fmla="*/ 443865 w 583882"/>
                  <a:gd name="connsiteY13" fmla="*/ 78105 h 832485"/>
                  <a:gd name="connsiteX14" fmla="*/ 446722 w 583882"/>
                  <a:gd name="connsiteY14" fmla="*/ 77152 h 832485"/>
                  <a:gd name="connsiteX15" fmla="*/ 446722 w 583882"/>
                  <a:gd name="connsiteY15" fmla="*/ 15240 h 832485"/>
                  <a:gd name="connsiteX16" fmla="*/ 583883 w 583882"/>
                  <a:gd name="connsiteY16" fmla="*/ 15240 h 832485"/>
                  <a:gd name="connsiteX17" fmla="*/ 583883 w 583882"/>
                  <a:gd name="connsiteY17" fmla="*/ 535305 h 832485"/>
                  <a:gd name="connsiteX18" fmla="*/ 298133 w 583882"/>
                  <a:gd name="connsiteY18" fmla="*/ 832485 h 832485"/>
                  <a:gd name="connsiteX19" fmla="*/ 40958 w 583882"/>
                  <a:gd name="connsiteY19" fmla="*/ 683895 h 832485"/>
                  <a:gd name="connsiteX20" fmla="*/ 156210 w 583882"/>
                  <a:gd name="connsiteY20" fmla="*/ 615315 h 832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83882" h="832485">
                    <a:moveTo>
                      <a:pt x="296227" y="476250"/>
                    </a:moveTo>
                    <a:cubicBezTo>
                      <a:pt x="382905" y="476250"/>
                      <a:pt x="455295" y="399098"/>
                      <a:pt x="455295" y="301942"/>
                    </a:cubicBezTo>
                    <a:cubicBezTo>
                      <a:pt x="455295" y="204788"/>
                      <a:pt x="382905" y="127635"/>
                      <a:pt x="296227" y="127635"/>
                    </a:cubicBezTo>
                    <a:cubicBezTo>
                      <a:pt x="210502" y="127635"/>
                      <a:pt x="138113" y="204788"/>
                      <a:pt x="138113" y="301942"/>
                    </a:cubicBezTo>
                    <a:cubicBezTo>
                      <a:pt x="138113" y="399098"/>
                      <a:pt x="210502" y="476250"/>
                      <a:pt x="296227" y="476250"/>
                    </a:cubicBezTo>
                    <a:moveTo>
                      <a:pt x="156210" y="615315"/>
                    </a:moveTo>
                    <a:cubicBezTo>
                      <a:pt x="181927" y="666750"/>
                      <a:pt x="233363" y="701993"/>
                      <a:pt x="292417" y="701993"/>
                    </a:cubicBezTo>
                    <a:cubicBezTo>
                      <a:pt x="378142" y="701993"/>
                      <a:pt x="446722" y="626745"/>
                      <a:pt x="446722" y="535305"/>
                    </a:cubicBezTo>
                    <a:lnTo>
                      <a:pt x="446722" y="529590"/>
                    </a:lnTo>
                    <a:lnTo>
                      <a:pt x="443865" y="528638"/>
                    </a:lnTo>
                    <a:cubicBezTo>
                      <a:pt x="396240" y="576263"/>
                      <a:pt x="334327" y="605790"/>
                      <a:pt x="265747" y="605790"/>
                    </a:cubicBezTo>
                    <a:cubicBezTo>
                      <a:pt x="119063" y="605790"/>
                      <a:pt x="0" y="469582"/>
                      <a:pt x="0" y="302895"/>
                    </a:cubicBezTo>
                    <a:cubicBezTo>
                      <a:pt x="0" y="135255"/>
                      <a:pt x="119063" y="0"/>
                      <a:pt x="265747" y="0"/>
                    </a:cubicBezTo>
                    <a:cubicBezTo>
                      <a:pt x="334327" y="0"/>
                      <a:pt x="395288" y="29527"/>
                      <a:pt x="443865" y="78105"/>
                    </a:cubicBezTo>
                    <a:lnTo>
                      <a:pt x="446722" y="77152"/>
                    </a:lnTo>
                    <a:lnTo>
                      <a:pt x="446722" y="15240"/>
                    </a:lnTo>
                    <a:lnTo>
                      <a:pt x="583883" y="15240"/>
                    </a:lnTo>
                    <a:lnTo>
                      <a:pt x="583883" y="535305"/>
                    </a:lnTo>
                    <a:cubicBezTo>
                      <a:pt x="583883" y="700087"/>
                      <a:pt x="462915" y="832485"/>
                      <a:pt x="298133" y="832485"/>
                    </a:cubicBezTo>
                    <a:cubicBezTo>
                      <a:pt x="187642" y="832485"/>
                      <a:pt x="92392" y="773430"/>
                      <a:pt x="40958" y="683895"/>
                    </a:cubicBezTo>
                    <a:lnTo>
                      <a:pt x="156210" y="615315"/>
                    </a:lnTo>
                    <a:close/>
                  </a:path>
                </a:pathLst>
              </a:custGeom>
              <a:solidFill>
                <a:srgbClr val="00AECF"/>
              </a:solidFill>
              <a:ln w="9525" cap="flat">
                <a:noFill/>
                <a:prstDash val="solid"/>
                <a:miter/>
              </a:ln>
            </p:spPr>
            <p:txBody>
              <a:bodyPr rtlCol="0" anchor="ctr"/>
              <a:lstStyle/>
              <a:p>
                <a:endParaRPr lang="en-IN" sz="1701"/>
              </a:p>
            </p:txBody>
          </p:sp>
          <p:sp>
            <p:nvSpPr>
              <p:cNvPr id="13" name="Freeform: Shape 7">
                <a:extLst>
                  <a:ext uri="{FF2B5EF4-FFF2-40B4-BE49-F238E27FC236}">
                    <a16:creationId xmlns:a16="http://schemas.microsoft.com/office/drawing/2014/main" id="{1366F12E-2C9C-4B4A-8BFA-66D4BF816727}"/>
                  </a:ext>
                </a:extLst>
              </p:cNvPr>
              <p:cNvSpPr/>
              <p:nvPr/>
            </p:nvSpPr>
            <p:spPr>
              <a:xfrm>
                <a:off x="5579744" y="3122294"/>
                <a:ext cx="589597" cy="605789"/>
              </a:xfrm>
              <a:custGeom>
                <a:avLst/>
                <a:gdLst>
                  <a:gd name="connsiteX0" fmla="*/ 441960 w 589597"/>
                  <a:gd name="connsiteY0" fmla="*/ 223838 h 605789"/>
                  <a:gd name="connsiteX1" fmla="*/ 442913 w 589597"/>
                  <a:gd name="connsiteY1" fmla="*/ 220980 h 605789"/>
                  <a:gd name="connsiteX2" fmla="*/ 296228 w 589597"/>
                  <a:gd name="connsiteY2" fmla="*/ 126682 h 605789"/>
                  <a:gd name="connsiteX3" fmla="*/ 147638 w 589597"/>
                  <a:gd name="connsiteY3" fmla="*/ 220980 h 605789"/>
                  <a:gd name="connsiteX4" fmla="*/ 148590 w 589597"/>
                  <a:gd name="connsiteY4" fmla="*/ 223838 h 605789"/>
                  <a:gd name="connsiteX5" fmla="*/ 441960 w 589597"/>
                  <a:gd name="connsiteY5" fmla="*/ 223838 h 605789"/>
                  <a:gd name="connsiteX6" fmla="*/ 425768 w 589597"/>
                  <a:gd name="connsiteY6" fmla="*/ 421005 h 605789"/>
                  <a:gd name="connsiteX7" fmla="*/ 521018 w 589597"/>
                  <a:gd name="connsiteY7" fmla="*/ 515303 h 605789"/>
                  <a:gd name="connsiteX8" fmla="*/ 303848 w 589597"/>
                  <a:gd name="connsiteY8" fmla="*/ 605790 h 605789"/>
                  <a:gd name="connsiteX9" fmla="*/ 0 w 589597"/>
                  <a:gd name="connsiteY9" fmla="*/ 302895 h 605789"/>
                  <a:gd name="connsiteX10" fmla="*/ 295275 w 589597"/>
                  <a:gd name="connsiteY10" fmla="*/ 0 h 605789"/>
                  <a:gd name="connsiteX11" fmla="*/ 589598 w 589597"/>
                  <a:gd name="connsiteY11" fmla="*/ 302895 h 605789"/>
                  <a:gd name="connsiteX12" fmla="*/ 586740 w 589597"/>
                  <a:gd name="connsiteY12" fmla="*/ 337185 h 605789"/>
                  <a:gd name="connsiteX13" fmla="*/ 137160 w 589597"/>
                  <a:gd name="connsiteY13" fmla="*/ 337185 h 605789"/>
                  <a:gd name="connsiteX14" fmla="*/ 298133 w 589597"/>
                  <a:gd name="connsiteY14" fmla="*/ 476250 h 605789"/>
                  <a:gd name="connsiteX15" fmla="*/ 425768 w 589597"/>
                  <a:gd name="connsiteY15" fmla="*/ 421005 h 605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89597" h="605789">
                    <a:moveTo>
                      <a:pt x="441960" y="223838"/>
                    </a:moveTo>
                    <a:lnTo>
                      <a:pt x="442913" y="220980"/>
                    </a:lnTo>
                    <a:cubicBezTo>
                      <a:pt x="412433" y="164782"/>
                      <a:pt x="358140" y="126682"/>
                      <a:pt x="296228" y="126682"/>
                    </a:cubicBezTo>
                    <a:cubicBezTo>
                      <a:pt x="231458" y="126682"/>
                      <a:pt x="180975" y="161925"/>
                      <a:pt x="147638" y="220980"/>
                    </a:cubicBezTo>
                    <a:lnTo>
                      <a:pt x="148590" y="223838"/>
                    </a:lnTo>
                    <a:lnTo>
                      <a:pt x="441960" y="223838"/>
                    </a:lnTo>
                    <a:close/>
                    <a:moveTo>
                      <a:pt x="425768" y="421005"/>
                    </a:moveTo>
                    <a:lnTo>
                      <a:pt x="521018" y="515303"/>
                    </a:lnTo>
                    <a:cubicBezTo>
                      <a:pt x="465773" y="571500"/>
                      <a:pt x="388620" y="605790"/>
                      <a:pt x="303848" y="605790"/>
                    </a:cubicBezTo>
                    <a:cubicBezTo>
                      <a:pt x="134303" y="605790"/>
                      <a:pt x="0" y="470535"/>
                      <a:pt x="0" y="302895"/>
                    </a:cubicBezTo>
                    <a:cubicBezTo>
                      <a:pt x="0" y="135255"/>
                      <a:pt x="131445" y="0"/>
                      <a:pt x="295275" y="0"/>
                    </a:cubicBezTo>
                    <a:cubicBezTo>
                      <a:pt x="458153" y="0"/>
                      <a:pt x="589598" y="135255"/>
                      <a:pt x="589598" y="302895"/>
                    </a:cubicBezTo>
                    <a:cubicBezTo>
                      <a:pt x="589598" y="329565"/>
                      <a:pt x="586740" y="337185"/>
                      <a:pt x="586740" y="337185"/>
                    </a:cubicBezTo>
                    <a:lnTo>
                      <a:pt x="137160" y="337185"/>
                    </a:lnTo>
                    <a:cubicBezTo>
                      <a:pt x="137160" y="401003"/>
                      <a:pt x="212408" y="476250"/>
                      <a:pt x="298133" y="476250"/>
                    </a:cubicBezTo>
                    <a:cubicBezTo>
                      <a:pt x="348615" y="476250"/>
                      <a:pt x="392430" y="454342"/>
                      <a:pt x="425768" y="421005"/>
                    </a:cubicBezTo>
                  </a:path>
                </a:pathLst>
              </a:custGeom>
              <a:solidFill>
                <a:srgbClr val="00AECF"/>
              </a:solidFill>
              <a:ln w="9525" cap="flat">
                <a:noFill/>
                <a:prstDash val="solid"/>
                <a:miter/>
              </a:ln>
            </p:spPr>
            <p:txBody>
              <a:bodyPr rtlCol="0" anchor="ctr"/>
              <a:lstStyle/>
              <a:p>
                <a:endParaRPr lang="en-IN" sz="1701"/>
              </a:p>
            </p:txBody>
          </p:sp>
          <p:sp>
            <p:nvSpPr>
              <p:cNvPr id="14" name="Freeform: Shape 18">
                <a:extLst>
                  <a:ext uri="{FF2B5EF4-FFF2-40B4-BE49-F238E27FC236}">
                    <a16:creationId xmlns:a16="http://schemas.microsoft.com/office/drawing/2014/main" id="{7C4EF9B2-CAE4-3540-8569-758F22042419}"/>
                  </a:ext>
                </a:extLst>
              </p:cNvPr>
              <p:cNvSpPr/>
              <p:nvPr/>
            </p:nvSpPr>
            <p:spPr>
              <a:xfrm>
                <a:off x="6227444" y="3122294"/>
                <a:ext cx="565785" cy="590550"/>
              </a:xfrm>
              <a:custGeom>
                <a:avLst/>
                <a:gdLst>
                  <a:gd name="connsiteX0" fmla="*/ 137160 w 565785"/>
                  <a:gd name="connsiteY0" fmla="*/ 302895 h 590550"/>
                  <a:gd name="connsiteX1" fmla="*/ 137160 w 565785"/>
                  <a:gd name="connsiteY1" fmla="*/ 589597 h 590550"/>
                  <a:gd name="connsiteX2" fmla="*/ 0 w 565785"/>
                  <a:gd name="connsiteY2" fmla="*/ 589597 h 590550"/>
                  <a:gd name="connsiteX3" fmla="*/ 0 w 565785"/>
                  <a:gd name="connsiteY3" fmla="*/ 16192 h 590550"/>
                  <a:gd name="connsiteX4" fmla="*/ 137160 w 565785"/>
                  <a:gd name="connsiteY4" fmla="*/ 16192 h 590550"/>
                  <a:gd name="connsiteX5" fmla="*/ 137160 w 565785"/>
                  <a:gd name="connsiteY5" fmla="*/ 85725 h 590550"/>
                  <a:gd name="connsiteX6" fmla="*/ 140018 w 565785"/>
                  <a:gd name="connsiteY6" fmla="*/ 86677 h 590550"/>
                  <a:gd name="connsiteX7" fmla="*/ 314325 w 565785"/>
                  <a:gd name="connsiteY7" fmla="*/ 0 h 590550"/>
                  <a:gd name="connsiteX8" fmla="*/ 565785 w 565785"/>
                  <a:gd name="connsiteY8" fmla="*/ 292417 h 590550"/>
                  <a:gd name="connsiteX9" fmla="*/ 565785 w 565785"/>
                  <a:gd name="connsiteY9" fmla="*/ 590550 h 590550"/>
                  <a:gd name="connsiteX10" fmla="*/ 428625 w 565785"/>
                  <a:gd name="connsiteY10" fmla="*/ 590550 h 590550"/>
                  <a:gd name="connsiteX11" fmla="*/ 428625 w 565785"/>
                  <a:gd name="connsiteY11" fmla="*/ 302895 h 590550"/>
                  <a:gd name="connsiteX12" fmla="*/ 284798 w 565785"/>
                  <a:gd name="connsiteY12" fmla="*/ 128588 h 590550"/>
                  <a:gd name="connsiteX13" fmla="*/ 137160 w 565785"/>
                  <a:gd name="connsiteY13" fmla="*/ 302895 h 590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65785" h="590550">
                    <a:moveTo>
                      <a:pt x="137160" y="302895"/>
                    </a:moveTo>
                    <a:lnTo>
                      <a:pt x="137160" y="589597"/>
                    </a:lnTo>
                    <a:lnTo>
                      <a:pt x="0" y="589597"/>
                    </a:lnTo>
                    <a:lnTo>
                      <a:pt x="0" y="16192"/>
                    </a:lnTo>
                    <a:lnTo>
                      <a:pt x="137160" y="16192"/>
                    </a:lnTo>
                    <a:lnTo>
                      <a:pt x="137160" y="85725"/>
                    </a:lnTo>
                    <a:lnTo>
                      <a:pt x="140018" y="86677"/>
                    </a:lnTo>
                    <a:cubicBezTo>
                      <a:pt x="186690" y="28575"/>
                      <a:pt x="249555" y="0"/>
                      <a:pt x="314325" y="0"/>
                    </a:cubicBezTo>
                    <a:cubicBezTo>
                      <a:pt x="559118" y="0"/>
                      <a:pt x="565785" y="222885"/>
                      <a:pt x="565785" y="292417"/>
                    </a:cubicBezTo>
                    <a:lnTo>
                      <a:pt x="565785" y="590550"/>
                    </a:lnTo>
                    <a:lnTo>
                      <a:pt x="428625" y="590550"/>
                    </a:lnTo>
                    <a:lnTo>
                      <a:pt x="428625" y="302895"/>
                    </a:lnTo>
                    <a:cubicBezTo>
                      <a:pt x="428625" y="234315"/>
                      <a:pt x="427673" y="128588"/>
                      <a:pt x="284798" y="128588"/>
                    </a:cubicBezTo>
                    <a:cubicBezTo>
                      <a:pt x="203835" y="128588"/>
                      <a:pt x="137160" y="206692"/>
                      <a:pt x="137160" y="302895"/>
                    </a:cubicBezTo>
                  </a:path>
                </a:pathLst>
              </a:custGeom>
              <a:solidFill>
                <a:srgbClr val="00AECF"/>
              </a:solidFill>
              <a:ln w="9525" cap="flat">
                <a:noFill/>
                <a:prstDash val="solid"/>
                <a:miter/>
              </a:ln>
            </p:spPr>
            <p:txBody>
              <a:bodyPr rtlCol="0" anchor="ctr"/>
              <a:lstStyle/>
              <a:p>
                <a:endParaRPr lang="en-IN" sz="1701"/>
              </a:p>
            </p:txBody>
          </p:sp>
          <p:sp>
            <p:nvSpPr>
              <p:cNvPr id="15" name="Freeform: Shape 19">
                <a:extLst>
                  <a:ext uri="{FF2B5EF4-FFF2-40B4-BE49-F238E27FC236}">
                    <a16:creationId xmlns:a16="http://schemas.microsoft.com/office/drawing/2014/main" id="{68E17EAA-A7A3-0442-AB10-6E58DBAE3E0A}"/>
                  </a:ext>
                </a:extLst>
              </p:cNvPr>
              <p:cNvSpPr/>
              <p:nvPr/>
            </p:nvSpPr>
            <p:spPr>
              <a:xfrm>
                <a:off x="6858952" y="3122294"/>
                <a:ext cx="584834" cy="818197"/>
              </a:xfrm>
              <a:custGeom>
                <a:avLst/>
                <a:gdLst>
                  <a:gd name="connsiteX0" fmla="*/ 289560 w 584834"/>
                  <a:gd name="connsiteY0" fmla="*/ 128588 h 818197"/>
                  <a:gd name="connsiteX1" fmla="*/ 130492 w 584834"/>
                  <a:gd name="connsiteY1" fmla="*/ 301942 h 818197"/>
                  <a:gd name="connsiteX2" fmla="*/ 289560 w 584834"/>
                  <a:gd name="connsiteY2" fmla="*/ 476250 h 818197"/>
                  <a:gd name="connsiteX3" fmla="*/ 447675 w 584834"/>
                  <a:gd name="connsiteY3" fmla="*/ 301942 h 818197"/>
                  <a:gd name="connsiteX4" fmla="*/ 289560 w 584834"/>
                  <a:gd name="connsiteY4" fmla="*/ 128588 h 818197"/>
                  <a:gd name="connsiteX5" fmla="*/ 319088 w 584834"/>
                  <a:gd name="connsiteY5" fmla="*/ 606743 h 818197"/>
                  <a:gd name="connsiteX6" fmla="*/ 140017 w 584834"/>
                  <a:gd name="connsiteY6" fmla="*/ 528638 h 818197"/>
                  <a:gd name="connsiteX7" fmla="*/ 137160 w 584834"/>
                  <a:gd name="connsiteY7" fmla="*/ 529590 h 818197"/>
                  <a:gd name="connsiteX8" fmla="*/ 137160 w 584834"/>
                  <a:gd name="connsiteY8" fmla="*/ 818197 h 818197"/>
                  <a:gd name="connsiteX9" fmla="*/ 0 w 584834"/>
                  <a:gd name="connsiteY9" fmla="*/ 818197 h 818197"/>
                  <a:gd name="connsiteX10" fmla="*/ 0 w 584834"/>
                  <a:gd name="connsiteY10" fmla="*/ 16192 h 818197"/>
                  <a:gd name="connsiteX11" fmla="*/ 137160 w 584834"/>
                  <a:gd name="connsiteY11" fmla="*/ 16192 h 818197"/>
                  <a:gd name="connsiteX12" fmla="*/ 137160 w 584834"/>
                  <a:gd name="connsiteY12" fmla="*/ 76200 h 818197"/>
                  <a:gd name="connsiteX13" fmla="*/ 140017 w 584834"/>
                  <a:gd name="connsiteY13" fmla="*/ 77152 h 818197"/>
                  <a:gd name="connsiteX14" fmla="*/ 319088 w 584834"/>
                  <a:gd name="connsiteY14" fmla="*/ 0 h 818197"/>
                  <a:gd name="connsiteX15" fmla="*/ 584835 w 584834"/>
                  <a:gd name="connsiteY15" fmla="*/ 302895 h 818197"/>
                  <a:gd name="connsiteX16" fmla="*/ 319088 w 584834"/>
                  <a:gd name="connsiteY16" fmla="*/ 606743 h 818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84834" h="818197">
                    <a:moveTo>
                      <a:pt x="289560" y="128588"/>
                    </a:moveTo>
                    <a:cubicBezTo>
                      <a:pt x="200978" y="128588"/>
                      <a:pt x="130492" y="205740"/>
                      <a:pt x="130492" y="301942"/>
                    </a:cubicBezTo>
                    <a:cubicBezTo>
                      <a:pt x="130492" y="399097"/>
                      <a:pt x="201930" y="476250"/>
                      <a:pt x="289560" y="476250"/>
                    </a:cubicBezTo>
                    <a:cubicBezTo>
                      <a:pt x="375285" y="476250"/>
                      <a:pt x="447675" y="399097"/>
                      <a:pt x="447675" y="301942"/>
                    </a:cubicBezTo>
                    <a:cubicBezTo>
                      <a:pt x="447675" y="206692"/>
                      <a:pt x="375285" y="128588"/>
                      <a:pt x="289560" y="128588"/>
                    </a:cubicBezTo>
                    <a:moveTo>
                      <a:pt x="319088" y="606743"/>
                    </a:moveTo>
                    <a:cubicBezTo>
                      <a:pt x="249555" y="606743"/>
                      <a:pt x="189547" y="578168"/>
                      <a:pt x="140017" y="528638"/>
                    </a:cubicBezTo>
                    <a:lnTo>
                      <a:pt x="137160" y="529590"/>
                    </a:lnTo>
                    <a:lnTo>
                      <a:pt x="137160" y="818197"/>
                    </a:lnTo>
                    <a:lnTo>
                      <a:pt x="0" y="818197"/>
                    </a:lnTo>
                    <a:lnTo>
                      <a:pt x="0" y="16192"/>
                    </a:lnTo>
                    <a:lnTo>
                      <a:pt x="137160" y="16192"/>
                    </a:lnTo>
                    <a:lnTo>
                      <a:pt x="137160" y="76200"/>
                    </a:lnTo>
                    <a:lnTo>
                      <a:pt x="140017" y="77152"/>
                    </a:lnTo>
                    <a:cubicBezTo>
                      <a:pt x="189547" y="29527"/>
                      <a:pt x="249555" y="0"/>
                      <a:pt x="319088" y="0"/>
                    </a:cubicBezTo>
                    <a:cubicBezTo>
                      <a:pt x="465772" y="0"/>
                      <a:pt x="584835" y="135255"/>
                      <a:pt x="584835" y="302895"/>
                    </a:cubicBezTo>
                    <a:cubicBezTo>
                      <a:pt x="584835" y="471488"/>
                      <a:pt x="465772" y="606743"/>
                      <a:pt x="319088" y="606743"/>
                    </a:cubicBezTo>
                  </a:path>
                </a:pathLst>
              </a:custGeom>
              <a:solidFill>
                <a:srgbClr val="00AECF"/>
              </a:solidFill>
              <a:ln w="9525" cap="flat">
                <a:noFill/>
                <a:prstDash val="solid"/>
                <a:miter/>
              </a:ln>
            </p:spPr>
            <p:txBody>
              <a:bodyPr rtlCol="0" anchor="ctr"/>
              <a:lstStyle/>
              <a:p>
                <a:endParaRPr lang="en-IN" sz="1701"/>
              </a:p>
            </p:txBody>
          </p:sp>
          <p:sp>
            <p:nvSpPr>
              <p:cNvPr id="16" name="Freeform: Shape 20">
                <a:extLst>
                  <a:ext uri="{FF2B5EF4-FFF2-40B4-BE49-F238E27FC236}">
                    <a16:creationId xmlns:a16="http://schemas.microsoft.com/office/drawing/2014/main" id="{7CABBBB9-60EE-9B40-ABED-5F5F85C96E02}"/>
                  </a:ext>
                </a:extLst>
              </p:cNvPr>
              <p:cNvSpPr/>
              <p:nvPr/>
            </p:nvSpPr>
            <p:spPr>
              <a:xfrm>
                <a:off x="7490459" y="3122294"/>
                <a:ext cx="583882" cy="605789"/>
              </a:xfrm>
              <a:custGeom>
                <a:avLst/>
                <a:gdLst>
                  <a:gd name="connsiteX0" fmla="*/ 295275 w 583882"/>
                  <a:gd name="connsiteY0" fmla="*/ 476250 h 605789"/>
                  <a:gd name="connsiteX1" fmla="*/ 453390 w 583882"/>
                  <a:gd name="connsiteY1" fmla="*/ 302895 h 605789"/>
                  <a:gd name="connsiteX2" fmla="*/ 295275 w 583882"/>
                  <a:gd name="connsiteY2" fmla="*/ 128588 h 605789"/>
                  <a:gd name="connsiteX3" fmla="*/ 137160 w 583882"/>
                  <a:gd name="connsiteY3" fmla="*/ 302895 h 605789"/>
                  <a:gd name="connsiteX4" fmla="*/ 295275 w 583882"/>
                  <a:gd name="connsiteY4" fmla="*/ 476250 h 605789"/>
                  <a:gd name="connsiteX5" fmla="*/ 265747 w 583882"/>
                  <a:gd name="connsiteY5" fmla="*/ 0 h 605789"/>
                  <a:gd name="connsiteX6" fmla="*/ 443865 w 583882"/>
                  <a:gd name="connsiteY6" fmla="*/ 78105 h 605789"/>
                  <a:gd name="connsiteX7" fmla="*/ 446722 w 583882"/>
                  <a:gd name="connsiteY7" fmla="*/ 77152 h 605789"/>
                  <a:gd name="connsiteX8" fmla="*/ 446722 w 583882"/>
                  <a:gd name="connsiteY8" fmla="*/ 16192 h 605789"/>
                  <a:gd name="connsiteX9" fmla="*/ 583883 w 583882"/>
                  <a:gd name="connsiteY9" fmla="*/ 16192 h 605789"/>
                  <a:gd name="connsiteX10" fmla="*/ 583883 w 583882"/>
                  <a:gd name="connsiteY10" fmla="*/ 590550 h 605789"/>
                  <a:gd name="connsiteX11" fmla="*/ 446722 w 583882"/>
                  <a:gd name="connsiteY11" fmla="*/ 590550 h 605789"/>
                  <a:gd name="connsiteX12" fmla="*/ 446722 w 583882"/>
                  <a:gd name="connsiteY12" fmla="*/ 531495 h 605789"/>
                  <a:gd name="connsiteX13" fmla="*/ 443865 w 583882"/>
                  <a:gd name="connsiteY13" fmla="*/ 528638 h 605789"/>
                  <a:gd name="connsiteX14" fmla="*/ 265747 w 583882"/>
                  <a:gd name="connsiteY14" fmla="*/ 605790 h 605789"/>
                  <a:gd name="connsiteX15" fmla="*/ 0 w 583882"/>
                  <a:gd name="connsiteY15" fmla="*/ 302895 h 605789"/>
                  <a:gd name="connsiteX16" fmla="*/ 265747 w 583882"/>
                  <a:gd name="connsiteY16" fmla="*/ 0 h 605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83882" h="605789">
                    <a:moveTo>
                      <a:pt x="295275" y="476250"/>
                    </a:moveTo>
                    <a:cubicBezTo>
                      <a:pt x="381953" y="476250"/>
                      <a:pt x="453390" y="400050"/>
                      <a:pt x="453390" y="302895"/>
                    </a:cubicBezTo>
                    <a:cubicBezTo>
                      <a:pt x="453390" y="205740"/>
                      <a:pt x="381953" y="128588"/>
                      <a:pt x="295275" y="128588"/>
                    </a:cubicBezTo>
                    <a:cubicBezTo>
                      <a:pt x="209550" y="128588"/>
                      <a:pt x="137160" y="205740"/>
                      <a:pt x="137160" y="302895"/>
                    </a:cubicBezTo>
                    <a:cubicBezTo>
                      <a:pt x="137160" y="400050"/>
                      <a:pt x="209550" y="476250"/>
                      <a:pt x="295275" y="476250"/>
                    </a:cubicBezTo>
                    <a:moveTo>
                      <a:pt x="265747" y="0"/>
                    </a:moveTo>
                    <a:cubicBezTo>
                      <a:pt x="334328" y="0"/>
                      <a:pt x="395288" y="29527"/>
                      <a:pt x="443865" y="78105"/>
                    </a:cubicBezTo>
                    <a:lnTo>
                      <a:pt x="446722" y="77152"/>
                    </a:lnTo>
                    <a:lnTo>
                      <a:pt x="446722" y="16192"/>
                    </a:lnTo>
                    <a:lnTo>
                      <a:pt x="583883" y="16192"/>
                    </a:lnTo>
                    <a:lnTo>
                      <a:pt x="583883" y="590550"/>
                    </a:lnTo>
                    <a:lnTo>
                      <a:pt x="446722" y="590550"/>
                    </a:lnTo>
                    <a:lnTo>
                      <a:pt x="446722" y="531495"/>
                    </a:lnTo>
                    <a:lnTo>
                      <a:pt x="443865" y="528638"/>
                    </a:lnTo>
                    <a:cubicBezTo>
                      <a:pt x="396240" y="576263"/>
                      <a:pt x="334328" y="605790"/>
                      <a:pt x="265747" y="605790"/>
                    </a:cubicBezTo>
                    <a:cubicBezTo>
                      <a:pt x="119063" y="605790"/>
                      <a:pt x="0" y="470535"/>
                      <a:pt x="0" y="302895"/>
                    </a:cubicBezTo>
                    <a:cubicBezTo>
                      <a:pt x="0" y="135255"/>
                      <a:pt x="119063" y="0"/>
                      <a:pt x="265747" y="0"/>
                    </a:cubicBezTo>
                  </a:path>
                </a:pathLst>
              </a:custGeom>
              <a:solidFill>
                <a:srgbClr val="00AECF"/>
              </a:solidFill>
              <a:ln w="9525" cap="flat">
                <a:noFill/>
                <a:prstDash val="solid"/>
                <a:miter/>
              </a:ln>
            </p:spPr>
            <p:txBody>
              <a:bodyPr rtlCol="0" anchor="ctr"/>
              <a:lstStyle/>
              <a:p>
                <a:endParaRPr lang="en-IN" sz="1701"/>
              </a:p>
            </p:txBody>
          </p:sp>
          <p:sp>
            <p:nvSpPr>
              <p:cNvPr id="17" name="Freeform: Shape 21">
                <a:extLst>
                  <a:ext uri="{FF2B5EF4-FFF2-40B4-BE49-F238E27FC236}">
                    <a16:creationId xmlns:a16="http://schemas.microsoft.com/office/drawing/2014/main" id="{6EE9577D-1285-AE49-B1AF-42BF532B38C8}"/>
                  </a:ext>
                </a:extLst>
              </p:cNvPr>
              <p:cNvSpPr/>
              <p:nvPr/>
            </p:nvSpPr>
            <p:spPr>
              <a:xfrm>
                <a:off x="8126730" y="3122294"/>
                <a:ext cx="521017" cy="605789"/>
              </a:xfrm>
              <a:custGeom>
                <a:avLst/>
                <a:gdLst>
                  <a:gd name="connsiteX0" fmla="*/ 521018 w 521017"/>
                  <a:gd name="connsiteY0" fmla="*/ 515303 h 605789"/>
                  <a:gd name="connsiteX1" fmla="*/ 303847 w 521017"/>
                  <a:gd name="connsiteY1" fmla="*/ 605790 h 605789"/>
                  <a:gd name="connsiteX2" fmla="*/ 0 w 521017"/>
                  <a:gd name="connsiteY2" fmla="*/ 302895 h 605789"/>
                  <a:gd name="connsiteX3" fmla="*/ 303847 w 521017"/>
                  <a:gd name="connsiteY3" fmla="*/ 0 h 605789"/>
                  <a:gd name="connsiteX4" fmla="*/ 521018 w 521017"/>
                  <a:gd name="connsiteY4" fmla="*/ 90488 h 605789"/>
                  <a:gd name="connsiteX5" fmla="*/ 423863 w 521017"/>
                  <a:gd name="connsiteY5" fmla="*/ 180975 h 605789"/>
                  <a:gd name="connsiteX6" fmla="*/ 303847 w 521017"/>
                  <a:gd name="connsiteY6" fmla="*/ 128588 h 605789"/>
                  <a:gd name="connsiteX7" fmla="*/ 137160 w 521017"/>
                  <a:gd name="connsiteY7" fmla="*/ 302895 h 605789"/>
                  <a:gd name="connsiteX8" fmla="*/ 303847 w 521017"/>
                  <a:gd name="connsiteY8" fmla="*/ 476250 h 605789"/>
                  <a:gd name="connsiteX9" fmla="*/ 426720 w 521017"/>
                  <a:gd name="connsiteY9" fmla="*/ 421957 h 605789"/>
                  <a:gd name="connsiteX10" fmla="*/ 521018 w 521017"/>
                  <a:gd name="connsiteY10" fmla="*/ 515303 h 605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1017" h="605789">
                    <a:moveTo>
                      <a:pt x="521018" y="515303"/>
                    </a:moveTo>
                    <a:cubicBezTo>
                      <a:pt x="465772" y="571500"/>
                      <a:pt x="388620" y="605790"/>
                      <a:pt x="303847" y="605790"/>
                    </a:cubicBezTo>
                    <a:cubicBezTo>
                      <a:pt x="134302" y="605790"/>
                      <a:pt x="0" y="470535"/>
                      <a:pt x="0" y="302895"/>
                    </a:cubicBezTo>
                    <a:cubicBezTo>
                      <a:pt x="0" y="134302"/>
                      <a:pt x="135255" y="0"/>
                      <a:pt x="303847" y="0"/>
                    </a:cubicBezTo>
                    <a:cubicBezTo>
                      <a:pt x="388620" y="0"/>
                      <a:pt x="465772" y="34290"/>
                      <a:pt x="521018" y="90488"/>
                    </a:cubicBezTo>
                    <a:lnTo>
                      <a:pt x="423863" y="180975"/>
                    </a:lnTo>
                    <a:cubicBezTo>
                      <a:pt x="393382" y="147638"/>
                      <a:pt x="351472" y="128588"/>
                      <a:pt x="303847" y="128588"/>
                    </a:cubicBezTo>
                    <a:cubicBezTo>
                      <a:pt x="210502" y="128588"/>
                      <a:pt x="137160" y="206692"/>
                      <a:pt x="137160" y="302895"/>
                    </a:cubicBezTo>
                    <a:cubicBezTo>
                      <a:pt x="137160" y="398145"/>
                      <a:pt x="210502" y="476250"/>
                      <a:pt x="303847" y="476250"/>
                    </a:cubicBezTo>
                    <a:cubicBezTo>
                      <a:pt x="351472" y="476250"/>
                      <a:pt x="396240" y="455295"/>
                      <a:pt x="426720" y="421957"/>
                    </a:cubicBezTo>
                    <a:lnTo>
                      <a:pt x="521018" y="515303"/>
                    </a:lnTo>
                    <a:close/>
                  </a:path>
                </a:pathLst>
              </a:custGeom>
              <a:solidFill>
                <a:srgbClr val="00AECF"/>
              </a:solidFill>
              <a:ln w="9525" cap="flat">
                <a:noFill/>
                <a:prstDash val="solid"/>
                <a:miter/>
              </a:ln>
            </p:spPr>
            <p:txBody>
              <a:bodyPr rtlCol="0" anchor="ctr"/>
              <a:lstStyle/>
              <a:p>
                <a:endParaRPr lang="en-IN" sz="1701"/>
              </a:p>
            </p:txBody>
          </p:sp>
          <p:sp>
            <p:nvSpPr>
              <p:cNvPr id="18" name="Freeform: Shape 22">
                <a:extLst>
                  <a:ext uri="{FF2B5EF4-FFF2-40B4-BE49-F238E27FC236}">
                    <a16:creationId xmlns:a16="http://schemas.microsoft.com/office/drawing/2014/main" id="{A846FAD2-978C-214B-A6E6-90E1E70D7AFD}"/>
                  </a:ext>
                </a:extLst>
              </p:cNvPr>
              <p:cNvSpPr/>
              <p:nvPr/>
            </p:nvSpPr>
            <p:spPr>
              <a:xfrm>
                <a:off x="8691562" y="2880359"/>
                <a:ext cx="327660" cy="832485"/>
              </a:xfrm>
              <a:custGeom>
                <a:avLst/>
                <a:gdLst>
                  <a:gd name="connsiteX0" fmla="*/ 232410 w 327660"/>
                  <a:gd name="connsiteY0" fmla="*/ 390525 h 832485"/>
                  <a:gd name="connsiteX1" fmla="*/ 232410 w 327660"/>
                  <a:gd name="connsiteY1" fmla="*/ 832485 h 832485"/>
                  <a:gd name="connsiteX2" fmla="*/ 95250 w 327660"/>
                  <a:gd name="connsiteY2" fmla="*/ 832485 h 832485"/>
                  <a:gd name="connsiteX3" fmla="*/ 95250 w 327660"/>
                  <a:gd name="connsiteY3" fmla="*/ 390525 h 832485"/>
                  <a:gd name="connsiteX4" fmla="*/ 0 w 327660"/>
                  <a:gd name="connsiteY4" fmla="*/ 390525 h 832485"/>
                  <a:gd name="connsiteX5" fmla="*/ 0 w 327660"/>
                  <a:gd name="connsiteY5" fmla="*/ 258127 h 832485"/>
                  <a:gd name="connsiteX6" fmla="*/ 95250 w 327660"/>
                  <a:gd name="connsiteY6" fmla="*/ 258127 h 832485"/>
                  <a:gd name="connsiteX7" fmla="*/ 95250 w 327660"/>
                  <a:gd name="connsiteY7" fmla="*/ 0 h 832485"/>
                  <a:gd name="connsiteX8" fmla="*/ 232410 w 327660"/>
                  <a:gd name="connsiteY8" fmla="*/ 0 h 832485"/>
                  <a:gd name="connsiteX9" fmla="*/ 232410 w 327660"/>
                  <a:gd name="connsiteY9" fmla="*/ 258127 h 832485"/>
                  <a:gd name="connsiteX10" fmla="*/ 327660 w 327660"/>
                  <a:gd name="connsiteY10" fmla="*/ 258127 h 832485"/>
                  <a:gd name="connsiteX11" fmla="*/ 327660 w 327660"/>
                  <a:gd name="connsiteY11" fmla="*/ 390525 h 832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7660" h="832485">
                    <a:moveTo>
                      <a:pt x="232410" y="390525"/>
                    </a:moveTo>
                    <a:lnTo>
                      <a:pt x="232410" y="832485"/>
                    </a:lnTo>
                    <a:lnTo>
                      <a:pt x="95250" y="832485"/>
                    </a:lnTo>
                    <a:lnTo>
                      <a:pt x="95250" y="390525"/>
                    </a:lnTo>
                    <a:lnTo>
                      <a:pt x="0" y="390525"/>
                    </a:lnTo>
                    <a:lnTo>
                      <a:pt x="0" y="258127"/>
                    </a:lnTo>
                    <a:lnTo>
                      <a:pt x="95250" y="258127"/>
                    </a:lnTo>
                    <a:lnTo>
                      <a:pt x="95250" y="0"/>
                    </a:lnTo>
                    <a:lnTo>
                      <a:pt x="232410" y="0"/>
                    </a:lnTo>
                    <a:lnTo>
                      <a:pt x="232410" y="258127"/>
                    </a:lnTo>
                    <a:lnTo>
                      <a:pt x="327660" y="258127"/>
                    </a:lnTo>
                    <a:lnTo>
                      <a:pt x="327660" y="390525"/>
                    </a:lnTo>
                    <a:close/>
                  </a:path>
                </a:pathLst>
              </a:custGeom>
              <a:solidFill>
                <a:srgbClr val="00AECF"/>
              </a:solidFill>
              <a:ln w="9525" cap="flat">
                <a:noFill/>
                <a:prstDash val="solid"/>
                <a:miter/>
              </a:ln>
            </p:spPr>
            <p:txBody>
              <a:bodyPr rtlCol="0" anchor="ctr"/>
              <a:lstStyle/>
              <a:p>
                <a:endParaRPr lang="en-IN" sz="1701"/>
              </a:p>
            </p:txBody>
          </p:sp>
        </p:grpSp>
        <p:grpSp>
          <p:nvGrpSpPr>
            <p:cNvPr id="6" name="Graphic 3">
              <a:extLst>
                <a:ext uri="{FF2B5EF4-FFF2-40B4-BE49-F238E27FC236}">
                  <a16:creationId xmlns:a16="http://schemas.microsoft.com/office/drawing/2014/main" id="{7736689F-EF83-6A43-B144-748755E361A9}"/>
                </a:ext>
              </a:extLst>
            </p:cNvPr>
            <p:cNvGrpSpPr/>
            <p:nvPr/>
          </p:nvGrpSpPr>
          <p:grpSpPr>
            <a:xfrm>
              <a:off x="3144202" y="2578416"/>
              <a:ext cx="1232535" cy="1712595"/>
              <a:chOff x="3144202" y="2578416"/>
              <a:chExt cx="1232535" cy="1712595"/>
            </a:xfrm>
          </p:grpSpPr>
          <p:sp>
            <p:nvSpPr>
              <p:cNvPr id="7" name="Freeform: Shape 24">
                <a:extLst>
                  <a:ext uri="{FF2B5EF4-FFF2-40B4-BE49-F238E27FC236}">
                    <a16:creationId xmlns:a16="http://schemas.microsoft.com/office/drawing/2014/main" id="{7DDDEC6C-821E-3843-88B5-01F5341D2ACD}"/>
                  </a:ext>
                </a:extLst>
              </p:cNvPr>
              <p:cNvSpPr/>
              <p:nvPr/>
            </p:nvSpPr>
            <p:spPr>
              <a:xfrm>
                <a:off x="3760470" y="3434714"/>
                <a:ext cx="616267" cy="856297"/>
              </a:xfrm>
              <a:custGeom>
                <a:avLst/>
                <a:gdLst>
                  <a:gd name="connsiteX0" fmla="*/ 0 w 616267"/>
                  <a:gd name="connsiteY0" fmla="*/ 856298 h 856297"/>
                  <a:gd name="connsiteX1" fmla="*/ 616268 w 616267"/>
                  <a:gd name="connsiteY1" fmla="*/ 428625 h 856297"/>
                  <a:gd name="connsiteX2" fmla="*/ 616268 w 616267"/>
                  <a:gd name="connsiteY2" fmla="*/ 0 h 856297"/>
                  <a:gd name="connsiteX3" fmla="*/ 0 w 616267"/>
                  <a:gd name="connsiteY3" fmla="*/ 424815 h 856297"/>
                </a:gdLst>
                <a:ahLst/>
                <a:cxnLst>
                  <a:cxn ang="0">
                    <a:pos x="connsiteX0" y="connsiteY0"/>
                  </a:cxn>
                  <a:cxn ang="0">
                    <a:pos x="connsiteX1" y="connsiteY1"/>
                  </a:cxn>
                  <a:cxn ang="0">
                    <a:pos x="connsiteX2" y="connsiteY2"/>
                  </a:cxn>
                  <a:cxn ang="0">
                    <a:pos x="connsiteX3" y="connsiteY3"/>
                  </a:cxn>
                </a:cxnLst>
                <a:rect l="l" t="t" r="r" b="b"/>
                <a:pathLst>
                  <a:path w="616267" h="856297">
                    <a:moveTo>
                      <a:pt x="0" y="856298"/>
                    </a:moveTo>
                    <a:lnTo>
                      <a:pt x="616268" y="428625"/>
                    </a:lnTo>
                    <a:lnTo>
                      <a:pt x="616268" y="0"/>
                    </a:lnTo>
                    <a:lnTo>
                      <a:pt x="0" y="424815"/>
                    </a:lnTo>
                    <a:close/>
                  </a:path>
                </a:pathLst>
              </a:custGeom>
              <a:solidFill>
                <a:srgbClr val="073262"/>
              </a:solidFill>
              <a:ln w="9525" cap="flat">
                <a:noFill/>
                <a:prstDash val="solid"/>
                <a:miter/>
              </a:ln>
            </p:spPr>
            <p:txBody>
              <a:bodyPr rtlCol="0" anchor="ctr"/>
              <a:lstStyle/>
              <a:p>
                <a:endParaRPr lang="en-IN" sz="1701"/>
              </a:p>
            </p:txBody>
          </p:sp>
          <p:sp>
            <p:nvSpPr>
              <p:cNvPr id="8" name="Freeform: Shape 25">
                <a:extLst>
                  <a:ext uri="{FF2B5EF4-FFF2-40B4-BE49-F238E27FC236}">
                    <a16:creationId xmlns:a16="http://schemas.microsoft.com/office/drawing/2014/main" id="{B8EAD295-91FB-594A-926C-59CA43F5D9B2}"/>
                  </a:ext>
                </a:extLst>
              </p:cNvPr>
              <p:cNvSpPr/>
              <p:nvPr/>
            </p:nvSpPr>
            <p:spPr>
              <a:xfrm>
                <a:off x="3144202" y="2578416"/>
                <a:ext cx="1232535" cy="643890"/>
              </a:xfrm>
              <a:custGeom>
                <a:avLst/>
                <a:gdLst>
                  <a:gd name="connsiteX0" fmla="*/ 1232535 w 1232535"/>
                  <a:gd name="connsiteY0" fmla="*/ 427673 h 643890"/>
                  <a:gd name="connsiteX1" fmla="*/ 922020 w 1232535"/>
                  <a:gd name="connsiteY1" fmla="*/ 643890 h 643890"/>
                  <a:gd name="connsiteX2" fmla="*/ 616268 w 1232535"/>
                  <a:gd name="connsiteY2" fmla="*/ 431483 h 643890"/>
                  <a:gd name="connsiteX3" fmla="*/ 310515 w 1232535"/>
                  <a:gd name="connsiteY3" fmla="*/ 643890 h 643890"/>
                  <a:gd name="connsiteX4" fmla="*/ 0 w 1232535"/>
                  <a:gd name="connsiteY4" fmla="*/ 427673 h 643890"/>
                  <a:gd name="connsiteX5" fmla="*/ 616268 w 1232535"/>
                  <a:gd name="connsiteY5" fmla="*/ 0 h 643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32535" h="643890">
                    <a:moveTo>
                      <a:pt x="1232535" y="427673"/>
                    </a:moveTo>
                    <a:lnTo>
                      <a:pt x="922020" y="643890"/>
                    </a:lnTo>
                    <a:lnTo>
                      <a:pt x="616268" y="431483"/>
                    </a:lnTo>
                    <a:lnTo>
                      <a:pt x="310515" y="643890"/>
                    </a:lnTo>
                    <a:lnTo>
                      <a:pt x="0" y="427673"/>
                    </a:lnTo>
                    <a:lnTo>
                      <a:pt x="616268" y="0"/>
                    </a:lnTo>
                    <a:close/>
                  </a:path>
                </a:pathLst>
              </a:custGeom>
              <a:solidFill>
                <a:srgbClr val="FF555F"/>
              </a:solidFill>
              <a:ln w="9525" cap="flat">
                <a:noFill/>
                <a:prstDash val="solid"/>
                <a:miter/>
              </a:ln>
            </p:spPr>
            <p:txBody>
              <a:bodyPr rtlCol="0" anchor="ctr"/>
              <a:lstStyle/>
              <a:p>
                <a:endParaRPr lang="en-IN" sz="1701"/>
              </a:p>
            </p:txBody>
          </p:sp>
          <p:sp>
            <p:nvSpPr>
              <p:cNvPr id="9" name="Freeform: Shape 26">
                <a:extLst>
                  <a:ext uri="{FF2B5EF4-FFF2-40B4-BE49-F238E27FC236}">
                    <a16:creationId xmlns:a16="http://schemas.microsoft.com/office/drawing/2014/main" id="{CFC57AB8-8C56-664D-A7B3-E2E731A50886}"/>
                  </a:ext>
                </a:extLst>
              </p:cNvPr>
              <p:cNvSpPr/>
              <p:nvPr/>
            </p:nvSpPr>
            <p:spPr>
              <a:xfrm>
                <a:off x="3144202" y="3006089"/>
                <a:ext cx="616267" cy="1284922"/>
              </a:xfrm>
              <a:custGeom>
                <a:avLst/>
                <a:gdLst>
                  <a:gd name="connsiteX0" fmla="*/ 310515 w 616267"/>
                  <a:gd name="connsiteY0" fmla="*/ 641033 h 1284922"/>
                  <a:gd name="connsiteX1" fmla="*/ 310515 w 616267"/>
                  <a:gd name="connsiteY1" fmla="*/ 216218 h 1284922"/>
                  <a:gd name="connsiteX2" fmla="*/ 0 w 616267"/>
                  <a:gd name="connsiteY2" fmla="*/ 0 h 1284922"/>
                  <a:gd name="connsiteX3" fmla="*/ 0 w 616267"/>
                  <a:gd name="connsiteY3" fmla="*/ 857250 h 1284922"/>
                  <a:gd name="connsiteX4" fmla="*/ 616268 w 616267"/>
                  <a:gd name="connsiteY4" fmla="*/ 1284923 h 1284922"/>
                  <a:gd name="connsiteX5" fmla="*/ 616268 w 616267"/>
                  <a:gd name="connsiteY5" fmla="*/ 853440 h 1284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6267" h="1284922">
                    <a:moveTo>
                      <a:pt x="310515" y="641033"/>
                    </a:moveTo>
                    <a:lnTo>
                      <a:pt x="310515" y="216218"/>
                    </a:lnTo>
                    <a:lnTo>
                      <a:pt x="0" y="0"/>
                    </a:lnTo>
                    <a:lnTo>
                      <a:pt x="0" y="857250"/>
                    </a:lnTo>
                    <a:lnTo>
                      <a:pt x="616268" y="1284923"/>
                    </a:lnTo>
                    <a:lnTo>
                      <a:pt x="616268" y="853440"/>
                    </a:lnTo>
                    <a:close/>
                  </a:path>
                </a:pathLst>
              </a:custGeom>
              <a:solidFill>
                <a:srgbClr val="00AECF"/>
              </a:solidFill>
              <a:ln w="9525" cap="flat">
                <a:noFill/>
                <a:prstDash val="solid"/>
                <a:miter/>
              </a:ln>
            </p:spPr>
            <p:txBody>
              <a:bodyPr rtlCol="0" anchor="ctr"/>
              <a:lstStyle/>
              <a:p>
                <a:endParaRPr lang="en-IN" sz="1701"/>
              </a:p>
            </p:txBody>
          </p:sp>
          <p:sp>
            <p:nvSpPr>
              <p:cNvPr id="10" name="Freeform: Shape 27">
                <a:extLst>
                  <a:ext uri="{FF2B5EF4-FFF2-40B4-BE49-F238E27FC236}">
                    <a16:creationId xmlns:a16="http://schemas.microsoft.com/office/drawing/2014/main" id="{FD5B5400-4B02-1C4B-AE42-0987881A3A5C}"/>
                  </a:ext>
                </a:extLst>
              </p:cNvPr>
              <p:cNvSpPr/>
              <p:nvPr/>
            </p:nvSpPr>
            <p:spPr>
              <a:xfrm>
                <a:off x="3760470" y="3434714"/>
                <a:ext cx="306704" cy="424814"/>
              </a:xfrm>
              <a:custGeom>
                <a:avLst/>
                <a:gdLst>
                  <a:gd name="connsiteX0" fmla="*/ 0 w 306704"/>
                  <a:gd name="connsiteY0" fmla="*/ 0 h 424814"/>
                  <a:gd name="connsiteX1" fmla="*/ 0 w 306704"/>
                  <a:gd name="connsiteY1" fmla="*/ 424815 h 424814"/>
                  <a:gd name="connsiteX2" fmla="*/ 0 w 306704"/>
                  <a:gd name="connsiteY2" fmla="*/ 424815 h 424814"/>
                  <a:gd name="connsiteX3" fmla="*/ 306705 w 306704"/>
                  <a:gd name="connsiteY3" fmla="*/ 213360 h 424814"/>
                </a:gdLst>
                <a:ahLst/>
                <a:cxnLst>
                  <a:cxn ang="0">
                    <a:pos x="connsiteX0" y="connsiteY0"/>
                  </a:cxn>
                  <a:cxn ang="0">
                    <a:pos x="connsiteX1" y="connsiteY1"/>
                  </a:cxn>
                  <a:cxn ang="0">
                    <a:pos x="connsiteX2" y="connsiteY2"/>
                  </a:cxn>
                  <a:cxn ang="0">
                    <a:pos x="connsiteX3" y="connsiteY3"/>
                  </a:cxn>
                </a:cxnLst>
                <a:rect l="l" t="t" r="r" b="b"/>
                <a:pathLst>
                  <a:path w="306704" h="424814">
                    <a:moveTo>
                      <a:pt x="0" y="0"/>
                    </a:moveTo>
                    <a:lnTo>
                      <a:pt x="0" y="424815"/>
                    </a:lnTo>
                    <a:lnTo>
                      <a:pt x="0" y="424815"/>
                    </a:lnTo>
                    <a:lnTo>
                      <a:pt x="306705" y="213360"/>
                    </a:lnTo>
                    <a:close/>
                  </a:path>
                </a:pathLst>
              </a:custGeom>
              <a:solidFill>
                <a:srgbClr val="00AECF"/>
              </a:solidFill>
              <a:ln w="9525" cap="flat">
                <a:noFill/>
                <a:prstDash val="solid"/>
                <a:miter/>
              </a:ln>
            </p:spPr>
            <p:txBody>
              <a:bodyPr rtlCol="0" anchor="ctr"/>
              <a:lstStyle/>
              <a:p>
                <a:endParaRPr lang="en-IN" sz="1701"/>
              </a:p>
            </p:txBody>
          </p:sp>
          <p:sp>
            <p:nvSpPr>
              <p:cNvPr id="11" name="Freeform: Shape 28">
                <a:extLst>
                  <a:ext uri="{FF2B5EF4-FFF2-40B4-BE49-F238E27FC236}">
                    <a16:creationId xmlns:a16="http://schemas.microsoft.com/office/drawing/2014/main" id="{B150138E-2BCC-9341-8714-80390B57EB83}"/>
                  </a:ext>
                </a:extLst>
              </p:cNvPr>
              <p:cNvSpPr/>
              <p:nvPr/>
            </p:nvSpPr>
            <p:spPr>
              <a:xfrm>
                <a:off x="3760470" y="3222307"/>
                <a:ext cx="616267" cy="425767"/>
              </a:xfrm>
              <a:custGeom>
                <a:avLst/>
                <a:gdLst>
                  <a:gd name="connsiteX0" fmla="*/ 616268 w 616267"/>
                  <a:gd name="connsiteY0" fmla="*/ 212407 h 425767"/>
                  <a:gd name="connsiteX1" fmla="*/ 616268 w 616267"/>
                  <a:gd name="connsiteY1" fmla="*/ 212407 h 425767"/>
                  <a:gd name="connsiteX2" fmla="*/ 305753 w 616267"/>
                  <a:gd name="connsiteY2" fmla="*/ 0 h 425767"/>
                  <a:gd name="connsiteX3" fmla="*/ 0 w 616267"/>
                  <a:gd name="connsiteY3" fmla="*/ 212407 h 425767"/>
                  <a:gd name="connsiteX4" fmla="*/ 306705 w 616267"/>
                  <a:gd name="connsiteY4" fmla="*/ 425767 h 425767"/>
                  <a:gd name="connsiteX5" fmla="*/ 616268 w 616267"/>
                  <a:gd name="connsiteY5" fmla="*/ 212407 h 425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6267" h="425767">
                    <a:moveTo>
                      <a:pt x="616268" y="212407"/>
                    </a:moveTo>
                    <a:lnTo>
                      <a:pt x="616268" y="212407"/>
                    </a:lnTo>
                    <a:lnTo>
                      <a:pt x="305753" y="0"/>
                    </a:lnTo>
                    <a:lnTo>
                      <a:pt x="0" y="212407"/>
                    </a:lnTo>
                    <a:lnTo>
                      <a:pt x="306705" y="425767"/>
                    </a:lnTo>
                    <a:lnTo>
                      <a:pt x="616268" y="212407"/>
                    </a:lnTo>
                    <a:close/>
                  </a:path>
                </a:pathLst>
              </a:custGeom>
              <a:solidFill>
                <a:srgbClr val="FF555F"/>
              </a:solidFill>
              <a:ln w="9525" cap="flat">
                <a:noFill/>
                <a:prstDash val="solid"/>
                <a:miter/>
              </a:ln>
            </p:spPr>
            <p:txBody>
              <a:bodyPr rtlCol="0" anchor="ctr"/>
              <a:lstStyle/>
              <a:p>
                <a:endParaRPr lang="en-IN" sz="1701"/>
              </a:p>
            </p:txBody>
          </p:sp>
        </p:grpSp>
      </p:grpSp>
      <p:sp>
        <p:nvSpPr>
          <p:cNvPr id="19" name="Slide Number Placeholder 5">
            <a:extLst>
              <a:ext uri="{FF2B5EF4-FFF2-40B4-BE49-F238E27FC236}">
                <a16:creationId xmlns:a16="http://schemas.microsoft.com/office/drawing/2014/main" id="{C566C0E3-05C1-EA4D-98FF-8F5F609C5387}"/>
              </a:ext>
            </a:extLst>
          </p:cNvPr>
          <p:cNvSpPr txBox="1">
            <a:spLocks/>
          </p:cNvSpPr>
          <p:nvPr userDrawn="1"/>
        </p:nvSpPr>
        <p:spPr>
          <a:xfrm>
            <a:off x="435368" y="6177937"/>
            <a:ext cx="372368" cy="203575"/>
          </a:xfrm>
          <a:prstGeom prst="rect">
            <a:avLst/>
          </a:prstGeom>
        </p:spPr>
        <p:txBody>
          <a:bodyPr lIns="0" tIns="0" rIns="0" bIns="0" anchor="ctr">
            <a:noAutofit/>
          </a:bodyPr>
          <a:lstStyle>
            <a:defPPr>
              <a:defRPr lang="en-US"/>
            </a:defPPr>
            <a:lvl1pPr marL="0" algn="l" defTabSz="914400" rtl="0" eaLnBrk="1" latinLnBrk="0" hangingPunct="1">
              <a:defRPr sz="800" kern="1200">
                <a:solidFill>
                  <a:srgbClr val="053061"/>
                </a:solidFill>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A285110E-A93C-E24B-BA01-8EFF0EF70079}" type="slidenum">
              <a:rPr lang="en-US" sz="567" b="1" smtClean="0">
                <a:solidFill>
                  <a:schemeClr val="bg1"/>
                </a:solidFill>
                <a:latin typeface="Arial Nova" panose="020B0504020202020204" pitchFamily="34" charset="0"/>
              </a:rPr>
              <a:pPr algn="ctr"/>
              <a:t>‹#›</a:t>
            </a:fld>
            <a:endParaRPr lang="en-US" sz="567" b="1">
              <a:solidFill>
                <a:schemeClr val="bg1"/>
              </a:solidFill>
              <a:latin typeface="Arial Nova" panose="020B0504020202020204" pitchFamily="34" charset="0"/>
            </a:endParaRPr>
          </a:p>
        </p:txBody>
      </p:sp>
      <p:sp>
        <p:nvSpPr>
          <p:cNvPr id="20" name="TextBox 19">
            <a:extLst>
              <a:ext uri="{FF2B5EF4-FFF2-40B4-BE49-F238E27FC236}">
                <a16:creationId xmlns:a16="http://schemas.microsoft.com/office/drawing/2014/main" id="{F17B6345-A3F0-6D41-A6AD-6F0E340C0363}"/>
              </a:ext>
            </a:extLst>
          </p:cNvPr>
          <p:cNvSpPr txBox="1"/>
          <p:nvPr userDrawn="1"/>
        </p:nvSpPr>
        <p:spPr>
          <a:xfrm>
            <a:off x="851863" y="6177937"/>
            <a:ext cx="2089988" cy="203575"/>
          </a:xfrm>
          <a:prstGeom prst="rect">
            <a:avLst/>
          </a:prstGeom>
          <a:noFill/>
        </p:spPr>
        <p:txBody>
          <a:bodyPr wrap="square" lIns="0" tIns="0" rIns="0" bIns="0" rtlCol="0" anchor="ctr">
            <a:noAutofit/>
          </a:bodyPr>
          <a:lstStyle/>
          <a:p>
            <a:r>
              <a:rPr lang="en-US" sz="567">
                <a:solidFill>
                  <a:schemeClr val="bg1">
                    <a:lumMod val="75000"/>
                  </a:schemeClr>
                </a:solidFill>
                <a:latin typeface="Arial Nova" panose="020B0504020202020204" pitchFamily="34" charset="0"/>
                <a:ea typeface="Georgia" charset="0"/>
                <a:cs typeface="Georgia" charset="0"/>
              </a:rPr>
              <a:t>© 2022 Copyright Genpact. All Rights Reserved.</a:t>
            </a:r>
          </a:p>
        </p:txBody>
      </p:sp>
      <p:pic>
        <p:nvPicPr>
          <p:cNvPr id="21" name="Graphic 20">
            <a:extLst>
              <a:ext uri="{FF2B5EF4-FFF2-40B4-BE49-F238E27FC236}">
                <a16:creationId xmlns:a16="http://schemas.microsoft.com/office/drawing/2014/main" id="{79C9C89A-9B33-254E-BFCC-7C219447F52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9230669" y="6104857"/>
            <a:ext cx="918009" cy="221302"/>
          </a:xfrm>
          <a:prstGeom prst="rect">
            <a:avLst/>
          </a:prstGeom>
        </p:spPr>
      </p:pic>
      <p:sp>
        <p:nvSpPr>
          <p:cNvPr id="22" name="TextBox 21">
            <a:extLst>
              <a:ext uri="{FF2B5EF4-FFF2-40B4-BE49-F238E27FC236}">
                <a16:creationId xmlns:a16="http://schemas.microsoft.com/office/drawing/2014/main" id="{16253B1D-4995-3649-84A8-11845919A872}"/>
              </a:ext>
            </a:extLst>
          </p:cNvPr>
          <p:cNvSpPr txBox="1"/>
          <p:nvPr userDrawn="1"/>
        </p:nvSpPr>
        <p:spPr>
          <a:xfrm>
            <a:off x="10148678" y="6084613"/>
            <a:ext cx="366118" cy="354071"/>
          </a:xfrm>
          <a:prstGeom prst="rect">
            <a:avLst/>
          </a:prstGeom>
          <a:noFill/>
        </p:spPr>
        <p:txBody>
          <a:bodyPr wrap="square" rtlCol="0">
            <a:spAutoFit/>
          </a:bodyPr>
          <a:lstStyle/>
          <a:p>
            <a:r>
              <a:rPr lang="en-GB" sz="1701">
                <a:solidFill>
                  <a:srgbClr val="7AB800"/>
                </a:solidFill>
                <a:latin typeface="Arial Nova" panose="020B0504020202020204" pitchFamily="34" charset="0"/>
              </a:rPr>
              <a:t>+</a:t>
            </a:r>
          </a:p>
        </p:txBody>
      </p:sp>
    </p:spTree>
    <p:extLst>
      <p:ext uri="{BB962C8B-B14F-4D97-AF65-F5344CB8AC3E}">
        <p14:creationId xmlns:p14="http://schemas.microsoft.com/office/powerpoint/2010/main" val="180294494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Last Page Logo">
    <p:bg>
      <p:bgPr>
        <a:blipFill dpi="0" rotWithShape="1">
          <a:blip r:embed="rId4">
            <a:lum/>
          </a:blip>
          <a:stretch>
            <a:fillRect t="-17000" b="-17000"/>
          </a:stretch>
        </a:blipFill>
        <a:effectLst/>
      </p:bgPr>
    </p:bg>
    <p:spTree>
      <p:nvGrpSpPr>
        <p:cNvPr id="1" name=""/>
        <p:cNvGrpSpPr/>
        <p:nvPr/>
      </p:nvGrpSpPr>
      <p:grpSpPr>
        <a:xfrm>
          <a:off x="0" y="0"/>
          <a:ext cx="0" cy="0"/>
          <a:chOff x="0" y="0"/>
          <a:chExt cx="0" cy="0"/>
        </a:xfrm>
      </p:grpSpPr>
      <p:pic>
        <p:nvPicPr>
          <p:cNvPr id="11" name="Picture 2" descr="Znalezione obrazy dla zapytania heineken vector logo"/>
          <p:cNvPicPr>
            <a:picLocks noChangeAspect="1" noChangeArrowheads="1"/>
          </p:cNvPicPr>
          <p:nvPr userDrawn="1">
            <p:custDataLst>
              <p:tags r:id="rId1"/>
            </p:custDataLst>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1757888" y="1836050"/>
            <a:ext cx="8004713" cy="2477468"/>
          </a:xfrm>
          <a:prstGeom prst="rect">
            <a:avLst/>
          </a:prstGeom>
          <a:noFill/>
          <a:extLst>
            <a:ext uri="{909E8E84-426E-40DD-AFC4-6F175D3DCCD1}">
              <a14:hiddenFill xmlns:a14="http://schemas.microsoft.com/office/drawing/2010/main">
                <a:solidFill>
                  <a:srgbClr val="FFFFFF"/>
                </a:solidFill>
              </a14:hiddenFill>
            </a:ext>
          </a:extLst>
        </p:spPr>
      </p:pic>
      <p:sp>
        <p:nvSpPr>
          <p:cNvPr id="2" name="btfpLayoutConfig" hidden="1"/>
          <p:cNvSpPr txBox="1"/>
          <p:nvPr userDrawn="1">
            <p:custDataLst>
              <p:tags r:id="rId2"/>
            </p:custDataLst>
          </p:nvPr>
        </p:nvSpPr>
        <p:spPr bwMode="gray">
          <a:xfrm>
            <a:off x="12001" y="12000"/>
            <a:ext cx="427771" cy="84087"/>
          </a:xfrm>
          <a:prstGeom prst="rect">
            <a:avLst/>
          </a:prstGeom>
          <a:noFill/>
        </p:spPr>
        <p:txBody>
          <a:bodyPr vert="horz" wrap="none" lIns="34017" tIns="34017" rIns="34017" bIns="34017" rtlCol="0">
            <a:spAutoFit/>
          </a:bodyPr>
          <a:lstStyle/>
          <a:p>
            <a:pPr marL="0" indent="0">
              <a:buNone/>
            </a:pPr>
            <a:r>
              <a:rPr lang="en-US" sz="100">
                <a:solidFill>
                  <a:srgbClr val="FFFFFF">
                    <a:alpha val="0"/>
                  </a:srgbClr>
                </a:solidFill>
              </a:rPr>
              <a:t>overall_0_131843600591256833 columns_1_131843600591256833 </a:t>
            </a:r>
          </a:p>
        </p:txBody>
      </p:sp>
    </p:spTree>
    <p:extLst>
      <p:ext uri="{BB962C8B-B14F-4D97-AF65-F5344CB8AC3E}">
        <p14:creationId xmlns:p14="http://schemas.microsoft.com/office/powerpoint/2010/main" val="1065324411"/>
      </p:ext>
    </p:extLst>
  </p:cSld>
  <p:clrMapOvr>
    <a:masterClrMapping/>
  </p:clrMapOvr>
  <p:extLst>
    <p:ext uri="{DCECCB84-F9BA-43D5-87BE-67443E8EF086}">
      <p15:sldGuideLst xmlns:p15="http://schemas.microsoft.com/office/powerpoint/2012/main">
        <p15:guide id="1" orient="horz" pos="3453">
          <p15:clr>
            <a:srgbClr val="A4A3A4"/>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 colum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620000" y="180000"/>
            <a:ext cx="8281058" cy="719448"/>
          </a:xfrm>
        </p:spPr>
        <p:txBody>
          <a:bodyPr lIns="144000" tIns="108000" rIns="144000" anchor="t">
            <a:noAutofit/>
          </a:bodyPr>
          <a:lstStyle>
            <a:lvl1pPr algn="l">
              <a:lnSpc>
                <a:spcPct val="90000"/>
              </a:lnSpc>
              <a:defRPr sz="1800">
                <a:solidFill>
                  <a:srgbClr val="205527"/>
                </a:solidFill>
              </a:defRPr>
            </a:lvl1pPr>
          </a:lstStyle>
          <a:p>
            <a:r>
              <a:rPr lang="en-GB"/>
              <a:t>Click to edit Master title style</a:t>
            </a:r>
            <a:endParaRPr lang="en-US"/>
          </a:p>
        </p:txBody>
      </p:sp>
      <p:sp>
        <p:nvSpPr>
          <p:cNvPr id="5" name="Footer Placeholder 4"/>
          <p:cNvSpPr>
            <a:spLocks noGrp="1"/>
          </p:cNvSpPr>
          <p:nvPr>
            <p:ph type="ftr" sz="quarter" idx="11"/>
          </p:nvPr>
        </p:nvSpPr>
        <p:spPr/>
        <p:txBody>
          <a:bodyPr/>
          <a:lstStyle>
            <a:lvl1pPr>
              <a:defRPr>
                <a:solidFill>
                  <a:schemeClr val="tx1">
                    <a:lumMod val="50000"/>
                    <a:lumOff val="50000"/>
                  </a:schemeClr>
                </a:solidFill>
              </a:defRPr>
            </a:lvl1pPr>
          </a:lstStyle>
          <a:p>
            <a:endParaRPr lang="en-NL"/>
          </a:p>
        </p:txBody>
      </p:sp>
      <p:sp>
        <p:nvSpPr>
          <p:cNvPr id="6" name="Slide Number Placeholder 5"/>
          <p:cNvSpPr>
            <a:spLocks noGrp="1"/>
          </p:cNvSpPr>
          <p:nvPr>
            <p:ph type="sldNum" sz="quarter" idx="12"/>
          </p:nvPr>
        </p:nvSpPr>
        <p:spPr/>
        <p:txBody>
          <a:bodyPr/>
          <a:lstStyle>
            <a:lvl1pPr>
              <a:defRPr>
                <a:solidFill>
                  <a:schemeClr val="tx1">
                    <a:lumMod val="50000"/>
                    <a:lumOff val="50000"/>
                  </a:schemeClr>
                </a:solidFill>
              </a:defRPr>
            </a:lvl1pPr>
          </a:lstStyle>
          <a:p>
            <a:fld id="{AD513660-11F1-554A-96AA-1B6A435C86C1}" type="slidenum">
              <a:rPr lang="en-NL" smtClean="0"/>
              <a:pPr/>
              <a:t>‹#›</a:t>
            </a:fld>
            <a:endParaRPr lang="en-NL"/>
          </a:p>
        </p:txBody>
      </p:sp>
      <p:sp>
        <p:nvSpPr>
          <p:cNvPr id="4" name="Text Placeholder 3">
            <a:extLst>
              <a:ext uri="{FF2B5EF4-FFF2-40B4-BE49-F238E27FC236}">
                <a16:creationId xmlns:a16="http://schemas.microsoft.com/office/drawing/2014/main" id="{FF0F5DE4-4230-8B3F-2619-4473F5D5ED90}"/>
              </a:ext>
            </a:extLst>
          </p:cNvPr>
          <p:cNvSpPr>
            <a:spLocks noGrp="1"/>
          </p:cNvSpPr>
          <p:nvPr>
            <p:ph type="body" sz="quarter" idx="13"/>
          </p:nvPr>
        </p:nvSpPr>
        <p:spPr>
          <a:xfrm>
            <a:off x="360000" y="1619879"/>
            <a:ext cx="10440000" cy="3960507"/>
          </a:xfrm>
        </p:spPr>
        <p:txBody>
          <a:bodyPr/>
          <a:lstStyle>
            <a:lvl1pPr>
              <a:lnSpc>
                <a:spcPct val="100000"/>
              </a:lnSpc>
              <a:spcAft>
                <a:spcPts val="600"/>
              </a:spcAft>
              <a:defRPr/>
            </a:lvl1pPr>
            <a:lvl2pPr>
              <a:lnSpc>
                <a:spcPct val="100000"/>
              </a:lnSpc>
              <a:spcAft>
                <a:spcPts val="600"/>
              </a:spcAft>
              <a:defRPr/>
            </a:lvl2pPr>
            <a:lvl3pPr>
              <a:lnSpc>
                <a:spcPct val="100000"/>
              </a:lnSpc>
              <a:spcAft>
                <a:spcPts val="600"/>
              </a:spcAft>
              <a:defRPr/>
            </a:lvl3pPr>
            <a:lvl4pPr>
              <a:lnSpc>
                <a:spcPct val="100000"/>
              </a:lnSpc>
              <a:spcAft>
                <a:spcPts val="600"/>
              </a:spcAft>
              <a:defRPr/>
            </a:lvl4pPr>
            <a:lvl5pPr>
              <a:lnSpc>
                <a:spcPct val="100000"/>
              </a:lnSpc>
              <a:spcAft>
                <a:spcPts val="600"/>
              </a:spcAf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pic>
        <p:nvPicPr>
          <p:cNvPr id="9" name="Picture 8">
            <a:extLst>
              <a:ext uri="{FF2B5EF4-FFF2-40B4-BE49-F238E27FC236}">
                <a16:creationId xmlns:a16="http://schemas.microsoft.com/office/drawing/2014/main" id="{6B777CDC-EED0-8ECF-F97E-D6F5B8DEF556}"/>
              </a:ext>
            </a:extLst>
          </p:cNvPr>
          <p:cNvPicPr>
            <a:picLocks noChangeAspect="1"/>
          </p:cNvPicPr>
          <p:nvPr userDrawn="1"/>
        </p:nvPicPr>
        <p:blipFill>
          <a:blip r:embed="rId2"/>
          <a:srcRect/>
          <a:stretch/>
        </p:blipFill>
        <p:spPr>
          <a:xfrm>
            <a:off x="180001" y="252000"/>
            <a:ext cx="1069499" cy="640555"/>
          </a:xfrm>
          <a:prstGeom prst="rect">
            <a:avLst/>
          </a:prstGeom>
        </p:spPr>
      </p:pic>
      <p:pic>
        <p:nvPicPr>
          <p:cNvPr id="7" name="Picture 6" descr="A picture containing logo&#10;&#10;Description automatically generated">
            <a:extLst>
              <a:ext uri="{FF2B5EF4-FFF2-40B4-BE49-F238E27FC236}">
                <a16:creationId xmlns:a16="http://schemas.microsoft.com/office/drawing/2014/main" id="{E531C5B9-5908-4591-9946-C3207C58CCA0}"/>
              </a:ext>
            </a:extLst>
          </p:cNvPr>
          <p:cNvPicPr>
            <a:picLocks noChangeAspect="1"/>
          </p:cNvPicPr>
          <p:nvPr userDrawn="1"/>
        </p:nvPicPr>
        <p:blipFill>
          <a:blip r:embed="rId3"/>
          <a:stretch>
            <a:fillRect/>
          </a:stretch>
        </p:blipFill>
        <p:spPr>
          <a:xfrm>
            <a:off x="9720750" y="5871952"/>
            <a:ext cx="1718308" cy="608567"/>
          </a:xfrm>
          <a:prstGeom prst="rect">
            <a:avLst/>
          </a:prstGeom>
        </p:spPr>
      </p:pic>
      <p:sp>
        <p:nvSpPr>
          <p:cNvPr id="10" name="Rectangle 9">
            <a:extLst>
              <a:ext uri="{FF2B5EF4-FFF2-40B4-BE49-F238E27FC236}">
                <a16:creationId xmlns:a16="http://schemas.microsoft.com/office/drawing/2014/main" id="{C11EBB6F-53F6-9846-9C48-239CEBD511AB}"/>
              </a:ext>
            </a:extLst>
          </p:cNvPr>
          <p:cNvSpPr/>
          <p:nvPr userDrawn="1"/>
        </p:nvSpPr>
        <p:spPr>
          <a:xfrm>
            <a:off x="0" y="0"/>
            <a:ext cx="11520488" cy="72000"/>
          </a:xfrm>
          <a:prstGeom prst="rect">
            <a:avLst/>
          </a:prstGeom>
          <a:gradFill>
            <a:gsLst>
              <a:gs pos="0">
                <a:srgbClr val="C5D882"/>
              </a:gs>
              <a:gs pos="100000">
                <a:srgbClr val="205527"/>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Tree>
    <p:extLst>
      <p:ext uri="{BB962C8B-B14F-4D97-AF65-F5344CB8AC3E}">
        <p14:creationId xmlns:p14="http://schemas.microsoft.com/office/powerpoint/2010/main" val="2090269041"/>
      </p:ext>
    </p:extLst>
  </p:cSld>
  <p:clrMapOvr>
    <a:masterClrMapping/>
  </p:clrMapOvr>
  <p:extLst>
    <p:ext uri="{DCECCB84-F9BA-43D5-87BE-67443E8EF086}">
      <p15:sldGuideLst xmlns:p15="http://schemas.microsoft.com/office/powerpoint/2012/main">
        <p15:guide id="1" orient="horz" pos="2041" userDrawn="1">
          <p15:clr>
            <a:srgbClr val="FBAE40"/>
          </p15:clr>
        </p15:guide>
        <p15:guide id="2" pos="3629"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 columns">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620000" y="180000"/>
            <a:ext cx="8281058" cy="719448"/>
          </a:xfrm>
        </p:spPr>
        <p:txBody>
          <a:bodyPr lIns="144000" tIns="108000" rIns="144000" anchor="t">
            <a:noAutofit/>
          </a:bodyPr>
          <a:lstStyle>
            <a:lvl1pPr algn="l">
              <a:lnSpc>
                <a:spcPct val="90000"/>
              </a:lnSpc>
              <a:defRPr sz="1800">
                <a:solidFill>
                  <a:srgbClr val="205527"/>
                </a:solidFill>
              </a:defRPr>
            </a:lvl1pPr>
          </a:lstStyle>
          <a:p>
            <a:r>
              <a:rPr lang="en-GB"/>
              <a:t>Click to edit Master title style</a:t>
            </a:r>
            <a:endParaRPr lang="en-US"/>
          </a:p>
        </p:txBody>
      </p:sp>
      <p:sp>
        <p:nvSpPr>
          <p:cNvPr id="5" name="Footer Placeholder 4"/>
          <p:cNvSpPr>
            <a:spLocks noGrp="1"/>
          </p:cNvSpPr>
          <p:nvPr>
            <p:ph type="ftr" sz="quarter" idx="11"/>
          </p:nvPr>
        </p:nvSpPr>
        <p:spPr/>
        <p:txBody>
          <a:bodyPr/>
          <a:lstStyle>
            <a:lvl1pPr>
              <a:defRPr>
                <a:solidFill>
                  <a:schemeClr val="tx1">
                    <a:lumMod val="50000"/>
                    <a:lumOff val="50000"/>
                  </a:schemeClr>
                </a:solidFill>
              </a:defRPr>
            </a:lvl1pPr>
          </a:lstStyle>
          <a:p>
            <a:endParaRPr lang="en-NL"/>
          </a:p>
        </p:txBody>
      </p:sp>
      <p:sp>
        <p:nvSpPr>
          <p:cNvPr id="6" name="Slide Number Placeholder 5"/>
          <p:cNvSpPr>
            <a:spLocks noGrp="1"/>
          </p:cNvSpPr>
          <p:nvPr>
            <p:ph type="sldNum" sz="quarter" idx="12"/>
          </p:nvPr>
        </p:nvSpPr>
        <p:spPr/>
        <p:txBody>
          <a:bodyPr/>
          <a:lstStyle>
            <a:lvl1pPr>
              <a:defRPr>
                <a:solidFill>
                  <a:schemeClr val="tx1">
                    <a:lumMod val="50000"/>
                    <a:lumOff val="50000"/>
                  </a:schemeClr>
                </a:solidFill>
              </a:defRPr>
            </a:lvl1pPr>
          </a:lstStyle>
          <a:p>
            <a:fld id="{AD513660-11F1-554A-96AA-1B6A435C86C1}" type="slidenum">
              <a:rPr lang="en-NL" smtClean="0"/>
              <a:pPr/>
              <a:t>‹#›</a:t>
            </a:fld>
            <a:endParaRPr lang="en-NL"/>
          </a:p>
        </p:txBody>
      </p:sp>
      <p:sp>
        <p:nvSpPr>
          <p:cNvPr id="4" name="Text Placeholder 3">
            <a:extLst>
              <a:ext uri="{FF2B5EF4-FFF2-40B4-BE49-F238E27FC236}">
                <a16:creationId xmlns:a16="http://schemas.microsoft.com/office/drawing/2014/main" id="{FF0F5DE4-4230-8B3F-2619-4473F5D5ED90}"/>
              </a:ext>
            </a:extLst>
          </p:cNvPr>
          <p:cNvSpPr>
            <a:spLocks noGrp="1"/>
          </p:cNvSpPr>
          <p:nvPr>
            <p:ph type="body" sz="quarter" idx="13"/>
          </p:nvPr>
        </p:nvSpPr>
        <p:spPr>
          <a:xfrm>
            <a:off x="360000" y="1619879"/>
            <a:ext cx="5040198" cy="3960507"/>
          </a:xfrm>
        </p:spPr>
        <p:txBody>
          <a:bodyPr/>
          <a:lstStyle>
            <a:lvl1pPr>
              <a:lnSpc>
                <a:spcPct val="100000"/>
              </a:lnSpc>
              <a:spcAft>
                <a:spcPts val="600"/>
              </a:spcAft>
              <a:defRPr/>
            </a:lvl1pPr>
            <a:lvl2pPr>
              <a:lnSpc>
                <a:spcPct val="100000"/>
              </a:lnSpc>
              <a:spcAft>
                <a:spcPts val="600"/>
              </a:spcAft>
              <a:defRPr/>
            </a:lvl2pPr>
            <a:lvl3pPr>
              <a:lnSpc>
                <a:spcPct val="100000"/>
              </a:lnSpc>
              <a:spcAft>
                <a:spcPts val="600"/>
              </a:spcAft>
              <a:defRPr/>
            </a:lvl3pPr>
            <a:lvl4pPr>
              <a:lnSpc>
                <a:spcPct val="100000"/>
              </a:lnSpc>
              <a:spcAft>
                <a:spcPts val="600"/>
              </a:spcAft>
              <a:defRPr/>
            </a:lvl4pPr>
            <a:lvl5pPr>
              <a:lnSpc>
                <a:spcPct val="100000"/>
              </a:lnSpc>
              <a:spcAft>
                <a:spcPts val="600"/>
              </a:spcAf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9" name="Text Placeholder 8">
            <a:extLst>
              <a:ext uri="{FF2B5EF4-FFF2-40B4-BE49-F238E27FC236}">
                <a16:creationId xmlns:a16="http://schemas.microsoft.com/office/drawing/2014/main" id="{5B5B9733-914F-360A-73E1-111972173ED3}"/>
              </a:ext>
            </a:extLst>
          </p:cNvPr>
          <p:cNvSpPr>
            <a:spLocks noGrp="1"/>
          </p:cNvSpPr>
          <p:nvPr>
            <p:ph type="body" sz="quarter" idx="14"/>
          </p:nvPr>
        </p:nvSpPr>
        <p:spPr>
          <a:xfrm>
            <a:off x="5760000" y="1619250"/>
            <a:ext cx="5041900" cy="3960813"/>
          </a:xfrm>
        </p:spPr>
        <p:txBody>
          <a:bodyPr/>
          <a:lstStyle>
            <a:lvl1pPr>
              <a:lnSpc>
                <a:spcPct val="100000"/>
              </a:lnSpc>
              <a:spcAft>
                <a:spcPts val="600"/>
              </a:spcAft>
              <a:defRPr/>
            </a:lvl1pPr>
            <a:lvl2pPr>
              <a:lnSpc>
                <a:spcPct val="100000"/>
              </a:lnSpc>
              <a:spcAft>
                <a:spcPts val="600"/>
              </a:spcAft>
              <a:defRPr/>
            </a:lvl2pPr>
            <a:lvl3pPr>
              <a:lnSpc>
                <a:spcPct val="100000"/>
              </a:lnSpc>
              <a:spcAft>
                <a:spcPts val="600"/>
              </a:spcAft>
              <a:defRPr/>
            </a:lvl3pPr>
            <a:lvl4pPr>
              <a:lnSpc>
                <a:spcPct val="100000"/>
              </a:lnSpc>
              <a:spcAft>
                <a:spcPts val="600"/>
              </a:spcAft>
              <a:defRPr/>
            </a:lvl4pPr>
            <a:lvl5pPr>
              <a:lnSpc>
                <a:spcPct val="100000"/>
              </a:lnSpc>
              <a:spcAft>
                <a:spcPts val="600"/>
              </a:spcAf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pic>
        <p:nvPicPr>
          <p:cNvPr id="10" name="Picture 9">
            <a:extLst>
              <a:ext uri="{FF2B5EF4-FFF2-40B4-BE49-F238E27FC236}">
                <a16:creationId xmlns:a16="http://schemas.microsoft.com/office/drawing/2014/main" id="{46361C24-F7FD-F85F-B68E-5DC672E09FD5}"/>
              </a:ext>
            </a:extLst>
          </p:cNvPr>
          <p:cNvPicPr>
            <a:picLocks noChangeAspect="1"/>
          </p:cNvPicPr>
          <p:nvPr userDrawn="1"/>
        </p:nvPicPr>
        <p:blipFill>
          <a:blip r:embed="rId2"/>
          <a:srcRect/>
          <a:stretch/>
        </p:blipFill>
        <p:spPr>
          <a:xfrm>
            <a:off x="180001" y="252000"/>
            <a:ext cx="1069499" cy="640555"/>
          </a:xfrm>
          <a:prstGeom prst="rect">
            <a:avLst/>
          </a:prstGeom>
        </p:spPr>
      </p:pic>
      <p:pic>
        <p:nvPicPr>
          <p:cNvPr id="7" name="Picture 6" descr="A picture containing logo&#10;&#10;Description automatically generated">
            <a:extLst>
              <a:ext uri="{FF2B5EF4-FFF2-40B4-BE49-F238E27FC236}">
                <a16:creationId xmlns:a16="http://schemas.microsoft.com/office/drawing/2014/main" id="{6BD1C555-7066-8E5C-8A85-90864EE9EAED}"/>
              </a:ext>
            </a:extLst>
          </p:cNvPr>
          <p:cNvPicPr>
            <a:picLocks noChangeAspect="1"/>
          </p:cNvPicPr>
          <p:nvPr userDrawn="1"/>
        </p:nvPicPr>
        <p:blipFill>
          <a:blip r:embed="rId3"/>
          <a:stretch>
            <a:fillRect/>
          </a:stretch>
        </p:blipFill>
        <p:spPr>
          <a:xfrm>
            <a:off x="9720750" y="5871952"/>
            <a:ext cx="1718308" cy="608567"/>
          </a:xfrm>
          <a:prstGeom prst="rect">
            <a:avLst/>
          </a:prstGeom>
        </p:spPr>
      </p:pic>
      <p:sp>
        <p:nvSpPr>
          <p:cNvPr id="11" name="Rectangle 10">
            <a:extLst>
              <a:ext uri="{FF2B5EF4-FFF2-40B4-BE49-F238E27FC236}">
                <a16:creationId xmlns:a16="http://schemas.microsoft.com/office/drawing/2014/main" id="{E00AFB9A-3260-4547-869E-51B326AB4AAD}"/>
              </a:ext>
            </a:extLst>
          </p:cNvPr>
          <p:cNvSpPr/>
          <p:nvPr userDrawn="1"/>
        </p:nvSpPr>
        <p:spPr>
          <a:xfrm>
            <a:off x="0" y="0"/>
            <a:ext cx="11520488" cy="72000"/>
          </a:xfrm>
          <a:prstGeom prst="rect">
            <a:avLst/>
          </a:prstGeom>
          <a:gradFill>
            <a:gsLst>
              <a:gs pos="0">
                <a:srgbClr val="C5D882"/>
              </a:gs>
              <a:gs pos="100000">
                <a:srgbClr val="205527"/>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Tree>
    <p:extLst>
      <p:ext uri="{BB962C8B-B14F-4D97-AF65-F5344CB8AC3E}">
        <p14:creationId xmlns:p14="http://schemas.microsoft.com/office/powerpoint/2010/main" val="3494321152"/>
      </p:ext>
    </p:extLst>
  </p:cSld>
  <p:clrMapOvr>
    <a:masterClrMapping/>
  </p:clrMapOvr>
  <p:extLst>
    <p:ext uri="{DCECCB84-F9BA-43D5-87BE-67443E8EF086}">
      <p15:sldGuideLst xmlns:p15="http://schemas.microsoft.com/office/powerpoint/2012/main">
        <p15:guide id="1" orient="horz" pos="2041" userDrawn="1">
          <p15:clr>
            <a:srgbClr val="FBAE40"/>
          </p15:clr>
        </p15:guide>
        <p15:guide id="2" pos="3629"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 columns">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620000" y="180000"/>
            <a:ext cx="8281058" cy="719448"/>
          </a:xfrm>
        </p:spPr>
        <p:txBody>
          <a:bodyPr lIns="144000" tIns="108000" rIns="144000" anchor="t">
            <a:noAutofit/>
          </a:bodyPr>
          <a:lstStyle>
            <a:lvl1pPr algn="l">
              <a:lnSpc>
                <a:spcPct val="90000"/>
              </a:lnSpc>
              <a:defRPr sz="1800">
                <a:solidFill>
                  <a:srgbClr val="205527"/>
                </a:solidFill>
              </a:defRPr>
            </a:lvl1pPr>
          </a:lstStyle>
          <a:p>
            <a:r>
              <a:rPr lang="en-GB"/>
              <a:t>Click to edit Master title style</a:t>
            </a:r>
            <a:endParaRPr lang="en-US"/>
          </a:p>
        </p:txBody>
      </p:sp>
      <p:sp>
        <p:nvSpPr>
          <p:cNvPr id="5" name="Footer Placeholder 4"/>
          <p:cNvSpPr>
            <a:spLocks noGrp="1"/>
          </p:cNvSpPr>
          <p:nvPr>
            <p:ph type="ftr" sz="quarter" idx="11"/>
          </p:nvPr>
        </p:nvSpPr>
        <p:spPr/>
        <p:txBody>
          <a:bodyPr/>
          <a:lstStyle>
            <a:lvl1pPr>
              <a:defRPr>
                <a:solidFill>
                  <a:schemeClr val="tx1">
                    <a:lumMod val="50000"/>
                    <a:lumOff val="50000"/>
                  </a:schemeClr>
                </a:solidFill>
              </a:defRPr>
            </a:lvl1pPr>
          </a:lstStyle>
          <a:p>
            <a:endParaRPr lang="en-NL"/>
          </a:p>
        </p:txBody>
      </p:sp>
      <p:sp>
        <p:nvSpPr>
          <p:cNvPr id="6" name="Slide Number Placeholder 5"/>
          <p:cNvSpPr>
            <a:spLocks noGrp="1"/>
          </p:cNvSpPr>
          <p:nvPr>
            <p:ph type="sldNum" sz="quarter" idx="12"/>
          </p:nvPr>
        </p:nvSpPr>
        <p:spPr/>
        <p:txBody>
          <a:bodyPr/>
          <a:lstStyle>
            <a:lvl1pPr>
              <a:defRPr>
                <a:solidFill>
                  <a:schemeClr val="tx1">
                    <a:lumMod val="50000"/>
                    <a:lumOff val="50000"/>
                  </a:schemeClr>
                </a:solidFill>
              </a:defRPr>
            </a:lvl1pPr>
          </a:lstStyle>
          <a:p>
            <a:fld id="{AD513660-11F1-554A-96AA-1B6A435C86C1}" type="slidenum">
              <a:rPr lang="en-NL" smtClean="0"/>
              <a:pPr/>
              <a:t>‹#›</a:t>
            </a:fld>
            <a:endParaRPr lang="en-NL"/>
          </a:p>
        </p:txBody>
      </p:sp>
      <p:sp>
        <p:nvSpPr>
          <p:cNvPr id="4" name="Text Placeholder 3">
            <a:extLst>
              <a:ext uri="{FF2B5EF4-FFF2-40B4-BE49-F238E27FC236}">
                <a16:creationId xmlns:a16="http://schemas.microsoft.com/office/drawing/2014/main" id="{FF0F5DE4-4230-8B3F-2619-4473F5D5ED90}"/>
              </a:ext>
            </a:extLst>
          </p:cNvPr>
          <p:cNvSpPr>
            <a:spLocks noGrp="1"/>
          </p:cNvSpPr>
          <p:nvPr>
            <p:ph type="body" sz="quarter" idx="13"/>
          </p:nvPr>
        </p:nvSpPr>
        <p:spPr>
          <a:xfrm>
            <a:off x="360000" y="1619879"/>
            <a:ext cx="3239968" cy="3960507"/>
          </a:xfrm>
        </p:spPr>
        <p:txBody>
          <a:bodyPr/>
          <a:lstStyle>
            <a:lvl1pPr>
              <a:lnSpc>
                <a:spcPct val="100000"/>
              </a:lnSpc>
              <a:spcAft>
                <a:spcPts val="600"/>
              </a:spcAft>
              <a:defRPr/>
            </a:lvl1pPr>
            <a:lvl2pPr>
              <a:lnSpc>
                <a:spcPct val="100000"/>
              </a:lnSpc>
              <a:spcAft>
                <a:spcPts val="600"/>
              </a:spcAft>
              <a:defRPr/>
            </a:lvl2pPr>
            <a:lvl3pPr>
              <a:lnSpc>
                <a:spcPct val="100000"/>
              </a:lnSpc>
              <a:spcAft>
                <a:spcPts val="600"/>
              </a:spcAft>
              <a:defRPr/>
            </a:lvl3pPr>
            <a:lvl4pPr>
              <a:lnSpc>
                <a:spcPct val="100000"/>
              </a:lnSpc>
              <a:spcAft>
                <a:spcPts val="600"/>
              </a:spcAft>
              <a:defRPr/>
            </a:lvl4pPr>
            <a:lvl5pPr>
              <a:lnSpc>
                <a:spcPct val="100000"/>
              </a:lnSpc>
              <a:spcAft>
                <a:spcPts val="600"/>
              </a:spcAf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9" name="Text Placeholder 8">
            <a:extLst>
              <a:ext uri="{FF2B5EF4-FFF2-40B4-BE49-F238E27FC236}">
                <a16:creationId xmlns:a16="http://schemas.microsoft.com/office/drawing/2014/main" id="{B6A791A3-F647-6E0B-BAE5-32BB5B039A79}"/>
              </a:ext>
            </a:extLst>
          </p:cNvPr>
          <p:cNvSpPr>
            <a:spLocks noGrp="1"/>
          </p:cNvSpPr>
          <p:nvPr>
            <p:ph type="body" sz="quarter" idx="14"/>
          </p:nvPr>
        </p:nvSpPr>
        <p:spPr>
          <a:xfrm>
            <a:off x="3960000" y="1619250"/>
            <a:ext cx="3240087" cy="3960813"/>
          </a:xfrm>
        </p:spPr>
        <p:txBody>
          <a:bodyPr/>
          <a:lstStyle>
            <a:lvl1pPr>
              <a:lnSpc>
                <a:spcPct val="100000"/>
              </a:lnSpc>
              <a:spcAft>
                <a:spcPts val="600"/>
              </a:spcAft>
              <a:defRPr/>
            </a:lvl1pPr>
            <a:lvl2pPr>
              <a:lnSpc>
                <a:spcPct val="100000"/>
              </a:lnSpc>
              <a:spcAft>
                <a:spcPts val="600"/>
              </a:spcAft>
              <a:defRPr/>
            </a:lvl2pPr>
            <a:lvl3pPr>
              <a:lnSpc>
                <a:spcPct val="100000"/>
              </a:lnSpc>
              <a:spcAft>
                <a:spcPts val="600"/>
              </a:spcAft>
              <a:defRPr/>
            </a:lvl3pPr>
            <a:lvl4pPr>
              <a:lnSpc>
                <a:spcPct val="100000"/>
              </a:lnSpc>
              <a:spcAft>
                <a:spcPts val="600"/>
              </a:spcAft>
              <a:defRPr/>
            </a:lvl4pPr>
            <a:lvl5pPr>
              <a:lnSpc>
                <a:spcPct val="100000"/>
              </a:lnSpc>
              <a:spcAft>
                <a:spcPts val="600"/>
              </a:spcAf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11" name="Text Placeholder 10">
            <a:extLst>
              <a:ext uri="{FF2B5EF4-FFF2-40B4-BE49-F238E27FC236}">
                <a16:creationId xmlns:a16="http://schemas.microsoft.com/office/drawing/2014/main" id="{13D2EFEE-E635-BF67-385B-B1BA47D1F092}"/>
              </a:ext>
            </a:extLst>
          </p:cNvPr>
          <p:cNvSpPr>
            <a:spLocks noGrp="1"/>
          </p:cNvSpPr>
          <p:nvPr>
            <p:ph type="body" sz="quarter" idx="15"/>
          </p:nvPr>
        </p:nvSpPr>
        <p:spPr>
          <a:xfrm>
            <a:off x="7560000" y="1619250"/>
            <a:ext cx="3241675" cy="3960813"/>
          </a:xfrm>
        </p:spPr>
        <p:txBody>
          <a:bodyPr/>
          <a:lstStyle>
            <a:lvl1pPr>
              <a:lnSpc>
                <a:spcPct val="100000"/>
              </a:lnSpc>
              <a:spcAft>
                <a:spcPts val="600"/>
              </a:spcAft>
              <a:defRPr/>
            </a:lvl1pPr>
            <a:lvl2pPr>
              <a:lnSpc>
                <a:spcPct val="100000"/>
              </a:lnSpc>
              <a:spcAft>
                <a:spcPts val="600"/>
              </a:spcAft>
              <a:defRPr/>
            </a:lvl2pPr>
            <a:lvl3pPr>
              <a:lnSpc>
                <a:spcPct val="100000"/>
              </a:lnSpc>
              <a:spcAft>
                <a:spcPts val="600"/>
              </a:spcAft>
              <a:defRPr/>
            </a:lvl3pPr>
            <a:lvl4pPr>
              <a:lnSpc>
                <a:spcPct val="100000"/>
              </a:lnSpc>
              <a:spcAft>
                <a:spcPts val="600"/>
              </a:spcAft>
              <a:defRPr/>
            </a:lvl4pPr>
            <a:lvl5pPr>
              <a:lnSpc>
                <a:spcPct val="100000"/>
              </a:lnSpc>
              <a:spcAft>
                <a:spcPts val="600"/>
              </a:spcAf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pic>
        <p:nvPicPr>
          <p:cNvPr id="10" name="Picture 9">
            <a:extLst>
              <a:ext uri="{FF2B5EF4-FFF2-40B4-BE49-F238E27FC236}">
                <a16:creationId xmlns:a16="http://schemas.microsoft.com/office/drawing/2014/main" id="{07D07D61-427B-4757-54DB-693AA4AA7C25}"/>
              </a:ext>
            </a:extLst>
          </p:cNvPr>
          <p:cNvPicPr>
            <a:picLocks noChangeAspect="1"/>
          </p:cNvPicPr>
          <p:nvPr userDrawn="1"/>
        </p:nvPicPr>
        <p:blipFill>
          <a:blip r:embed="rId2"/>
          <a:srcRect/>
          <a:stretch/>
        </p:blipFill>
        <p:spPr>
          <a:xfrm>
            <a:off x="180001" y="252000"/>
            <a:ext cx="1069499" cy="640555"/>
          </a:xfrm>
          <a:prstGeom prst="rect">
            <a:avLst/>
          </a:prstGeom>
        </p:spPr>
      </p:pic>
      <p:pic>
        <p:nvPicPr>
          <p:cNvPr id="7" name="Picture 6" descr="A picture containing logo&#10;&#10;Description automatically generated">
            <a:extLst>
              <a:ext uri="{FF2B5EF4-FFF2-40B4-BE49-F238E27FC236}">
                <a16:creationId xmlns:a16="http://schemas.microsoft.com/office/drawing/2014/main" id="{EBEA13AA-F0FD-0FE1-AB3E-471D57F3EF65}"/>
              </a:ext>
            </a:extLst>
          </p:cNvPr>
          <p:cNvPicPr>
            <a:picLocks noChangeAspect="1"/>
          </p:cNvPicPr>
          <p:nvPr userDrawn="1"/>
        </p:nvPicPr>
        <p:blipFill>
          <a:blip r:embed="rId3"/>
          <a:stretch>
            <a:fillRect/>
          </a:stretch>
        </p:blipFill>
        <p:spPr>
          <a:xfrm>
            <a:off x="9720750" y="5871952"/>
            <a:ext cx="1718308" cy="608567"/>
          </a:xfrm>
          <a:prstGeom prst="rect">
            <a:avLst/>
          </a:prstGeom>
        </p:spPr>
      </p:pic>
      <p:sp>
        <p:nvSpPr>
          <p:cNvPr id="12" name="Rectangle 11">
            <a:extLst>
              <a:ext uri="{FF2B5EF4-FFF2-40B4-BE49-F238E27FC236}">
                <a16:creationId xmlns:a16="http://schemas.microsoft.com/office/drawing/2014/main" id="{DD49D631-9FF6-FD4C-AE8D-B954CD3C87C3}"/>
              </a:ext>
            </a:extLst>
          </p:cNvPr>
          <p:cNvSpPr/>
          <p:nvPr userDrawn="1"/>
        </p:nvSpPr>
        <p:spPr>
          <a:xfrm>
            <a:off x="0" y="0"/>
            <a:ext cx="11520488" cy="72000"/>
          </a:xfrm>
          <a:prstGeom prst="rect">
            <a:avLst/>
          </a:prstGeom>
          <a:gradFill>
            <a:gsLst>
              <a:gs pos="0">
                <a:srgbClr val="C5D882"/>
              </a:gs>
              <a:gs pos="100000">
                <a:srgbClr val="205527"/>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Tree>
    <p:extLst>
      <p:ext uri="{BB962C8B-B14F-4D97-AF65-F5344CB8AC3E}">
        <p14:creationId xmlns:p14="http://schemas.microsoft.com/office/powerpoint/2010/main" val="419596645"/>
      </p:ext>
    </p:extLst>
  </p:cSld>
  <p:clrMapOvr>
    <a:masterClrMapping/>
  </p:clrMapOvr>
  <p:extLst>
    <p:ext uri="{DCECCB84-F9BA-43D5-87BE-67443E8EF086}">
      <p15:sldGuideLst xmlns:p15="http://schemas.microsoft.com/office/powerpoint/2012/main">
        <p15:guide id="1" orient="horz" pos="2041" userDrawn="1">
          <p15:clr>
            <a:srgbClr val="FBAE40"/>
          </p15:clr>
        </p15:guide>
        <p15:guide id="2" pos="3629"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Image 1:1">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620000" y="180000"/>
            <a:ext cx="8281058" cy="719448"/>
          </a:xfrm>
        </p:spPr>
        <p:txBody>
          <a:bodyPr lIns="144000" tIns="108000" rIns="144000" anchor="t">
            <a:noAutofit/>
          </a:bodyPr>
          <a:lstStyle>
            <a:lvl1pPr algn="l">
              <a:lnSpc>
                <a:spcPct val="90000"/>
              </a:lnSpc>
              <a:defRPr sz="1800">
                <a:solidFill>
                  <a:srgbClr val="205527"/>
                </a:solidFill>
              </a:defRPr>
            </a:lvl1pPr>
          </a:lstStyle>
          <a:p>
            <a:r>
              <a:rPr lang="en-GB"/>
              <a:t>Click to edit Master title style</a:t>
            </a:r>
            <a:endParaRPr lang="en-US"/>
          </a:p>
        </p:txBody>
      </p:sp>
      <p:sp>
        <p:nvSpPr>
          <p:cNvPr id="5" name="Footer Placeholder 4"/>
          <p:cNvSpPr>
            <a:spLocks noGrp="1"/>
          </p:cNvSpPr>
          <p:nvPr>
            <p:ph type="ftr" sz="quarter" idx="11"/>
          </p:nvPr>
        </p:nvSpPr>
        <p:spPr/>
        <p:txBody>
          <a:bodyPr/>
          <a:lstStyle>
            <a:lvl1pPr>
              <a:defRPr>
                <a:solidFill>
                  <a:schemeClr val="tx1">
                    <a:lumMod val="50000"/>
                    <a:lumOff val="50000"/>
                  </a:schemeClr>
                </a:solidFill>
              </a:defRPr>
            </a:lvl1pPr>
          </a:lstStyle>
          <a:p>
            <a:endParaRPr lang="en-NL"/>
          </a:p>
        </p:txBody>
      </p:sp>
      <p:sp>
        <p:nvSpPr>
          <p:cNvPr id="6" name="Slide Number Placeholder 5"/>
          <p:cNvSpPr>
            <a:spLocks noGrp="1"/>
          </p:cNvSpPr>
          <p:nvPr>
            <p:ph type="sldNum" sz="quarter" idx="12"/>
          </p:nvPr>
        </p:nvSpPr>
        <p:spPr/>
        <p:txBody>
          <a:bodyPr/>
          <a:lstStyle>
            <a:lvl1pPr>
              <a:defRPr>
                <a:solidFill>
                  <a:schemeClr val="tx1">
                    <a:lumMod val="50000"/>
                    <a:lumOff val="50000"/>
                  </a:schemeClr>
                </a:solidFill>
              </a:defRPr>
            </a:lvl1pPr>
          </a:lstStyle>
          <a:p>
            <a:fld id="{AD513660-11F1-554A-96AA-1B6A435C86C1}" type="slidenum">
              <a:rPr lang="en-NL" smtClean="0"/>
              <a:pPr/>
              <a:t>‹#›</a:t>
            </a:fld>
            <a:endParaRPr lang="en-NL"/>
          </a:p>
        </p:txBody>
      </p:sp>
      <p:sp>
        <p:nvSpPr>
          <p:cNvPr id="4" name="Text Placeholder 3">
            <a:extLst>
              <a:ext uri="{FF2B5EF4-FFF2-40B4-BE49-F238E27FC236}">
                <a16:creationId xmlns:a16="http://schemas.microsoft.com/office/drawing/2014/main" id="{FF0F5DE4-4230-8B3F-2619-4473F5D5ED90}"/>
              </a:ext>
            </a:extLst>
          </p:cNvPr>
          <p:cNvSpPr>
            <a:spLocks noGrp="1"/>
          </p:cNvSpPr>
          <p:nvPr>
            <p:ph type="body" sz="quarter" idx="13"/>
          </p:nvPr>
        </p:nvSpPr>
        <p:spPr>
          <a:xfrm>
            <a:off x="360000" y="1619879"/>
            <a:ext cx="5040198" cy="3960507"/>
          </a:xfrm>
        </p:spPr>
        <p:txBody>
          <a:bodyPr/>
          <a:lstStyle>
            <a:lvl1pPr>
              <a:lnSpc>
                <a:spcPct val="100000"/>
              </a:lnSpc>
              <a:spcAft>
                <a:spcPts val="600"/>
              </a:spcAft>
              <a:defRPr/>
            </a:lvl1pPr>
            <a:lvl2pPr>
              <a:lnSpc>
                <a:spcPct val="100000"/>
              </a:lnSpc>
              <a:spcAft>
                <a:spcPts val="600"/>
              </a:spcAft>
              <a:defRPr/>
            </a:lvl2pPr>
            <a:lvl3pPr>
              <a:lnSpc>
                <a:spcPct val="100000"/>
              </a:lnSpc>
              <a:spcAft>
                <a:spcPts val="600"/>
              </a:spcAft>
              <a:defRPr/>
            </a:lvl3pPr>
            <a:lvl4pPr>
              <a:lnSpc>
                <a:spcPct val="100000"/>
              </a:lnSpc>
              <a:spcAft>
                <a:spcPts val="600"/>
              </a:spcAft>
              <a:defRPr/>
            </a:lvl4pPr>
            <a:lvl5pPr>
              <a:lnSpc>
                <a:spcPct val="100000"/>
              </a:lnSpc>
              <a:spcAft>
                <a:spcPts val="600"/>
              </a:spcAf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10" name="Picture Placeholder 9">
            <a:extLst>
              <a:ext uri="{FF2B5EF4-FFF2-40B4-BE49-F238E27FC236}">
                <a16:creationId xmlns:a16="http://schemas.microsoft.com/office/drawing/2014/main" id="{B855A7B7-47A9-63B2-ADA3-50820506B213}"/>
              </a:ext>
            </a:extLst>
          </p:cNvPr>
          <p:cNvSpPr>
            <a:spLocks noGrp="1"/>
          </p:cNvSpPr>
          <p:nvPr>
            <p:ph type="pic" sz="quarter" idx="14"/>
          </p:nvPr>
        </p:nvSpPr>
        <p:spPr>
          <a:xfrm>
            <a:off x="5760000" y="1619250"/>
            <a:ext cx="5400000" cy="3960813"/>
          </a:xfrm>
          <a:solidFill>
            <a:schemeClr val="accent5"/>
          </a:solidFill>
        </p:spPr>
        <p:txBody>
          <a:bodyPr/>
          <a:lstStyle>
            <a:lvl1pPr marL="0" indent="0">
              <a:lnSpc>
                <a:spcPct val="100000"/>
              </a:lnSpc>
              <a:spcBef>
                <a:spcPts val="0"/>
              </a:spcBef>
              <a:spcAft>
                <a:spcPts val="600"/>
              </a:spcAft>
              <a:buNone/>
              <a:defRPr/>
            </a:lvl1pPr>
          </a:lstStyle>
          <a:p>
            <a:endParaRPr lang="en-NL"/>
          </a:p>
        </p:txBody>
      </p:sp>
      <p:pic>
        <p:nvPicPr>
          <p:cNvPr id="9" name="Picture 8">
            <a:extLst>
              <a:ext uri="{FF2B5EF4-FFF2-40B4-BE49-F238E27FC236}">
                <a16:creationId xmlns:a16="http://schemas.microsoft.com/office/drawing/2014/main" id="{8787B034-1708-13C4-CBD6-1499007A6FB6}"/>
              </a:ext>
            </a:extLst>
          </p:cNvPr>
          <p:cNvPicPr>
            <a:picLocks noChangeAspect="1"/>
          </p:cNvPicPr>
          <p:nvPr userDrawn="1"/>
        </p:nvPicPr>
        <p:blipFill>
          <a:blip r:embed="rId2"/>
          <a:srcRect/>
          <a:stretch/>
        </p:blipFill>
        <p:spPr>
          <a:xfrm>
            <a:off x="180001" y="252000"/>
            <a:ext cx="1069499" cy="640555"/>
          </a:xfrm>
          <a:prstGeom prst="rect">
            <a:avLst/>
          </a:prstGeom>
        </p:spPr>
      </p:pic>
      <p:pic>
        <p:nvPicPr>
          <p:cNvPr id="7" name="Picture 6" descr="A picture containing logo&#10;&#10;Description automatically generated">
            <a:extLst>
              <a:ext uri="{FF2B5EF4-FFF2-40B4-BE49-F238E27FC236}">
                <a16:creationId xmlns:a16="http://schemas.microsoft.com/office/drawing/2014/main" id="{7EB97DD9-FA03-EA00-2D6B-DCEE4DADF77D}"/>
              </a:ext>
            </a:extLst>
          </p:cNvPr>
          <p:cNvPicPr>
            <a:picLocks noChangeAspect="1"/>
          </p:cNvPicPr>
          <p:nvPr userDrawn="1"/>
        </p:nvPicPr>
        <p:blipFill>
          <a:blip r:embed="rId3"/>
          <a:stretch>
            <a:fillRect/>
          </a:stretch>
        </p:blipFill>
        <p:spPr>
          <a:xfrm>
            <a:off x="9720750" y="5871952"/>
            <a:ext cx="1718308" cy="608567"/>
          </a:xfrm>
          <a:prstGeom prst="rect">
            <a:avLst/>
          </a:prstGeom>
        </p:spPr>
      </p:pic>
      <p:sp>
        <p:nvSpPr>
          <p:cNvPr id="11" name="Rectangle 10">
            <a:extLst>
              <a:ext uri="{FF2B5EF4-FFF2-40B4-BE49-F238E27FC236}">
                <a16:creationId xmlns:a16="http://schemas.microsoft.com/office/drawing/2014/main" id="{D48BE683-A11E-B744-8DC1-3E74E72E66F5}"/>
              </a:ext>
            </a:extLst>
          </p:cNvPr>
          <p:cNvSpPr/>
          <p:nvPr userDrawn="1"/>
        </p:nvSpPr>
        <p:spPr>
          <a:xfrm>
            <a:off x="0" y="0"/>
            <a:ext cx="11520488" cy="72000"/>
          </a:xfrm>
          <a:prstGeom prst="rect">
            <a:avLst/>
          </a:prstGeom>
          <a:gradFill>
            <a:gsLst>
              <a:gs pos="0">
                <a:srgbClr val="C5D882"/>
              </a:gs>
              <a:gs pos="100000">
                <a:srgbClr val="205527"/>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Tree>
    <p:extLst>
      <p:ext uri="{BB962C8B-B14F-4D97-AF65-F5344CB8AC3E}">
        <p14:creationId xmlns:p14="http://schemas.microsoft.com/office/powerpoint/2010/main" val="2270268268"/>
      </p:ext>
    </p:extLst>
  </p:cSld>
  <p:clrMapOvr>
    <a:masterClrMapping/>
  </p:clrMapOvr>
  <p:extLst>
    <p:ext uri="{DCECCB84-F9BA-43D5-87BE-67443E8EF086}">
      <p15:sldGuideLst xmlns:p15="http://schemas.microsoft.com/office/powerpoint/2012/main">
        <p15:guide id="1" orient="horz" pos="2041" userDrawn="1">
          <p15:clr>
            <a:srgbClr val="FBAE40"/>
          </p15:clr>
        </p15:guide>
        <p15:guide id="2" pos="3629"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Image 1:2">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620000" y="180000"/>
            <a:ext cx="8281058" cy="719448"/>
          </a:xfrm>
        </p:spPr>
        <p:txBody>
          <a:bodyPr lIns="144000" tIns="108000" rIns="144000" anchor="t">
            <a:noAutofit/>
          </a:bodyPr>
          <a:lstStyle>
            <a:lvl1pPr algn="l">
              <a:lnSpc>
                <a:spcPct val="90000"/>
              </a:lnSpc>
              <a:defRPr sz="1800">
                <a:solidFill>
                  <a:srgbClr val="205527"/>
                </a:solidFill>
              </a:defRPr>
            </a:lvl1pPr>
          </a:lstStyle>
          <a:p>
            <a:r>
              <a:rPr lang="en-GB"/>
              <a:t>Click to edit Master title style</a:t>
            </a:r>
            <a:endParaRPr lang="en-US"/>
          </a:p>
        </p:txBody>
      </p:sp>
      <p:sp>
        <p:nvSpPr>
          <p:cNvPr id="5" name="Footer Placeholder 4"/>
          <p:cNvSpPr>
            <a:spLocks noGrp="1"/>
          </p:cNvSpPr>
          <p:nvPr>
            <p:ph type="ftr" sz="quarter" idx="11"/>
          </p:nvPr>
        </p:nvSpPr>
        <p:spPr/>
        <p:txBody>
          <a:bodyPr/>
          <a:lstStyle>
            <a:lvl1pPr>
              <a:defRPr>
                <a:solidFill>
                  <a:schemeClr val="tx1">
                    <a:lumMod val="50000"/>
                    <a:lumOff val="50000"/>
                  </a:schemeClr>
                </a:solidFill>
              </a:defRPr>
            </a:lvl1pPr>
          </a:lstStyle>
          <a:p>
            <a:endParaRPr lang="en-NL"/>
          </a:p>
        </p:txBody>
      </p:sp>
      <p:sp>
        <p:nvSpPr>
          <p:cNvPr id="6" name="Slide Number Placeholder 5"/>
          <p:cNvSpPr>
            <a:spLocks noGrp="1"/>
          </p:cNvSpPr>
          <p:nvPr>
            <p:ph type="sldNum" sz="quarter" idx="12"/>
          </p:nvPr>
        </p:nvSpPr>
        <p:spPr/>
        <p:txBody>
          <a:bodyPr/>
          <a:lstStyle>
            <a:lvl1pPr>
              <a:defRPr>
                <a:solidFill>
                  <a:schemeClr val="tx1">
                    <a:lumMod val="50000"/>
                    <a:lumOff val="50000"/>
                  </a:schemeClr>
                </a:solidFill>
              </a:defRPr>
            </a:lvl1pPr>
          </a:lstStyle>
          <a:p>
            <a:fld id="{AD513660-11F1-554A-96AA-1B6A435C86C1}" type="slidenum">
              <a:rPr lang="en-NL" smtClean="0"/>
              <a:pPr/>
              <a:t>‹#›</a:t>
            </a:fld>
            <a:endParaRPr lang="en-NL"/>
          </a:p>
        </p:txBody>
      </p:sp>
      <p:sp>
        <p:nvSpPr>
          <p:cNvPr id="4" name="Text Placeholder 3">
            <a:extLst>
              <a:ext uri="{FF2B5EF4-FFF2-40B4-BE49-F238E27FC236}">
                <a16:creationId xmlns:a16="http://schemas.microsoft.com/office/drawing/2014/main" id="{FF0F5DE4-4230-8B3F-2619-4473F5D5ED90}"/>
              </a:ext>
            </a:extLst>
          </p:cNvPr>
          <p:cNvSpPr>
            <a:spLocks noGrp="1"/>
          </p:cNvSpPr>
          <p:nvPr>
            <p:ph type="body" sz="quarter" idx="13"/>
          </p:nvPr>
        </p:nvSpPr>
        <p:spPr>
          <a:xfrm>
            <a:off x="360000" y="1619879"/>
            <a:ext cx="3239968" cy="3960507"/>
          </a:xfrm>
        </p:spPr>
        <p:txBody>
          <a:bodyPr/>
          <a:lstStyle>
            <a:lvl1pPr>
              <a:lnSpc>
                <a:spcPct val="100000"/>
              </a:lnSpc>
              <a:spcAft>
                <a:spcPts val="600"/>
              </a:spcAft>
              <a:defRPr/>
            </a:lvl1pPr>
            <a:lvl2pPr>
              <a:lnSpc>
                <a:spcPct val="100000"/>
              </a:lnSpc>
              <a:spcAft>
                <a:spcPts val="600"/>
              </a:spcAft>
              <a:defRPr/>
            </a:lvl2pPr>
            <a:lvl3pPr>
              <a:lnSpc>
                <a:spcPct val="100000"/>
              </a:lnSpc>
              <a:spcAft>
                <a:spcPts val="600"/>
              </a:spcAft>
              <a:defRPr/>
            </a:lvl3pPr>
            <a:lvl4pPr>
              <a:lnSpc>
                <a:spcPct val="100000"/>
              </a:lnSpc>
              <a:spcAft>
                <a:spcPts val="600"/>
              </a:spcAft>
              <a:defRPr/>
            </a:lvl4pPr>
            <a:lvl5pPr>
              <a:lnSpc>
                <a:spcPct val="100000"/>
              </a:lnSpc>
              <a:spcAft>
                <a:spcPts val="600"/>
              </a:spcAf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10" name="Picture Placeholder 9">
            <a:extLst>
              <a:ext uri="{FF2B5EF4-FFF2-40B4-BE49-F238E27FC236}">
                <a16:creationId xmlns:a16="http://schemas.microsoft.com/office/drawing/2014/main" id="{B855A7B7-47A9-63B2-ADA3-50820506B213}"/>
              </a:ext>
            </a:extLst>
          </p:cNvPr>
          <p:cNvSpPr>
            <a:spLocks noGrp="1"/>
          </p:cNvSpPr>
          <p:nvPr>
            <p:ph type="pic" sz="quarter" idx="14"/>
          </p:nvPr>
        </p:nvSpPr>
        <p:spPr>
          <a:xfrm>
            <a:off x="3960000" y="1619250"/>
            <a:ext cx="7200000" cy="3960813"/>
          </a:xfrm>
          <a:solidFill>
            <a:schemeClr val="accent5"/>
          </a:solidFill>
        </p:spPr>
        <p:txBody>
          <a:bodyPr/>
          <a:lstStyle>
            <a:lvl1pPr marL="0" indent="0">
              <a:lnSpc>
                <a:spcPct val="100000"/>
              </a:lnSpc>
              <a:spcBef>
                <a:spcPts val="0"/>
              </a:spcBef>
              <a:spcAft>
                <a:spcPts val="600"/>
              </a:spcAft>
              <a:buNone/>
              <a:defRPr/>
            </a:lvl1pPr>
          </a:lstStyle>
          <a:p>
            <a:endParaRPr lang="en-NL"/>
          </a:p>
        </p:txBody>
      </p:sp>
      <p:pic>
        <p:nvPicPr>
          <p:cNvPr id="9" name="Picture 8">
            <a:extLst>
              <a:ext uri="{FF2B5EF4-FFF2-40B4-BE49-F238E27FC236}">
                <a16:creationId xmlns:a16="http://schemas.microsoft.com/office/drawing/2014/main" id="{FCF7ABB3-4800-D7D4-C880-8D347452B47E}"/>
              </a:ext>
            </a:extLst>
          </p:cNvPr>
          <p:cNvPicPr>
            <a:picLocks noChangeAspect="1"/>
          </p:cNvPicPr>
          <p:nvPr userDrawn="1"/>
        </p:nvPicPr>
        <p:blipFill>
          <a:blip r:embed="rId2"/>
          <a:srcRect/>
          <a:stretch/>
        </p:blipFill>
        <p:spPr>
          <a:xfrm>
            <a:off x="180001" y="252000"/>
            <a:ext cx="1069499" cy="640555"/>
          </a:xfrm>
          <a:prstGeom prst="rect">
            <a:avLst/>
          </a:prstGeom>
        </p:spPr>
      </p:pic>
      <p:pic>
        <p:nvPicPr>
          <p:cNvPr id="7" name="Picture 6" descr="A picture containing logo&#10;&#10;Description automatically generated">
            <a:extLst>
              <a:ext uri="{FF2B5EF4-FFF2-40B4-BE49-F238E27FC236}">
                <a16:creationId xmlns:a16="http://schemas.microsoft.com/office/drawing/2014/main" id="{21869D9B-039C-FCDD-A9BE-1FB98A25B5EB}"/>
              </a:ext>
            </a:extLst>
          </p:cNvPr>
          <p:cNvPicPr>
            <a:picLocks noChangeAspect="1"/>
          </p:cNvPicPr>
          <p:nvPr userDrawn="1"/>
        </p:nvPicPr>
        <p:blipFill>
          <a:blip r:embed="rId3"/>
          <a:stretch>
            <a:fillRect/>
          </a:stretch>
        </p:blipFill>
        <p:spPr>
          <a:xfrm>
            <a:off x="9720750" y="5871952"/>
            <a:ext cx="1718308" cy="608567"/>
          </a:xfrm>
          <a:prstGeom prst="rect">
            <a:avLst/>
          </a:prstGeom>
        </p:spPr>
      </p:pic>
      <p:sp>
        <p:nvSpPr>
          <p:cNvPr id="11" name="Rectangle 10">
            <a:extLst>
              <a:ext uri="{FF2B5EF4-FFF2-40B4-BE49-F238E27FC236}">
                <a16:creationId xmlns:a16="http://schemas.microsoft.com/office/drawing/2014/main" id="{474D74D8-989C-694E-B3E7-17FDC35F6F91}"/>
              </a:ext>
            </a:extLst>
          </p:cNvPr>
          <p:cNvSpPr/>
          <p:nvPr userDrawn="1"/>
        </p:nvSpPr>
        <p:spPr>
          <a:xfrm>
            <a:off x="0" y="0"/>
            <a:ext cx="11520488" cy="72000"/>
          </a:xfrm>
          <a:prstGeom prst="rect">
            <a:avLst/>
          </a:prstGeom>
          <a:gradFill>
            <a:gsLst>
              <a:gs pos="0">
                <a:srgbClr val="C5D882"/>
              </a:gs>
              <a:gs pos="100000">
                <a:srgbClr val="205527"/>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Tree>
    <p:extLst>
      <p:ext uri="{BB962C8B-B14F-4D97-AF65-F5344CB8AC3E}">
        <p14:creationId xmlns:p14="http://schemas.microsoft.com/office/powerpoint/2010/main" val="3079963270"/>
      </p:ext>
    </p:extLst>
  </p:cSld>
  <p:clrMapOvr>
    <a:masterClrMapping/>
  </p:clrMapOvr>
  <p:extLst>
    <p:ext uri="{DCECCB84-F9BA-43D5-87BE-67443E8EF086}">
      <p15:sldGuideLst xmlns:p15="http://schemas.microsoft.com/office/powerpoint/2012/main">
        <p15:guide id="1" orient="horz" pos="2041" userDrawn="1">
          <p15:clr>
            <a:srgbClr val="FBAE40"/>
          </p15:clr>
        </p15:guide>
        <p15:guide id="2" pos="3629"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mage:Text 2:1">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620000" y="180000"/>
            <a:ext cx="8281058" cy="719448"/>
          </a:xfrm>
        </p:spPr>
        <p:txBody>
          <a:bodyPr lIns="144000" tIns="108000" rIns="144000" anchor="t">
            <a:noAutofit/>
          </a:bodyPr>
          <a:lstStyle>
            <a:lvl1pPr algn="l">
              <a:lnSpc>
                <a:spcPct val="90000"/>
              </a:lnSpc>
              <a:defRPr sz="1800">
                <a:solidFill>
                  <a:srgbClr val="205527"/>
                </a:solidFill>
              </a:defRPr>
            </a:lvl1pPr>
          </a:lstStyle>
          <a:p>
            <a:r>
              <a:rPr lang="en-GB"/>
              <a:t>Click to edit Master title style</a:t>
            </a:r>
            <a:endParaRPr lang="en-US"/>
          </a:p>
        </p:txBody>
      </p:sp>
      <p:sp>
        <p:nvSpPr>
          <p:cNvPr id="5" name="Footer Placeholder 4"/>
          <p:cNvSpPr>
            <a:spLocks noGrp="1"/>
          </p:cNvSpPr>
          <p:nvPr>
            <p:ph type="ftr" sz="quarter" idx="11"/>
          </p:nvPr>
        </p:nvSpPr>
        <p:spPr/>
        <p:txBody>
          <a:bodyPr/>
          <a:lstStyle>
            <a:lvl1pPr>
              <a:defRPr>
                <a:solidFill>
                  <a:schemeClr val="tx1">
                    <a:lumMod val="50000"/>
                    <a:lumOff val="50000"/>
                  </a:schemeClr>
                </a:solidFill>
              </a:defRPr>
            </a:lvl1pPr>
          </a:lstStyle>
          <a:p>
            <a:endParaRPr lang="en-NL"/>
          </a:p>
        </p:txBody>
      </p:sp>
      <p:sp>
        <p:nvSpPr>
          <p:cNvPr id="6" name="Slide Number Placeholder 5"/>
          <p:cNvSpPr>
            <a:spLocks noGrp="1"/>
          </p:cNvSpPr>
          <p:nvPr>
            <p:ph type="sldNum" sz="quarter" idx="12"/>
          </p:nvPr>
        </p:nvSpPr>
        <p:spPr/>
        <p:txBody>
          <a:bodyPr/>
          <a:lstStyle>
            <a:lvl1pPr>
              <a:defRPr>
                <a:solidFill>
                  <a:schemeClr val="tx1">
                    <a:lumMod val="50000"/>
                    <a:lumOff val="50000"/>
                  </a:schemeClr>
                </a:solidFill>
              </a:defRPr>
            </a:lvl1pPr>
          </a:lstStyle>
          <a:p>
            <a:fld id="{AD513660-11F1-554A-96AA-1B6A435C86C1}" type="slidenum">
              <a:rPr lang="en-NL" smtClean="0"/>
              <a:pPr/>
              <a:t>‹#›</a:t>
            </a:fld>
            <a:endParaRPr lang="en-NL"/>
          </a:p>
        </p:txBody>
      </p:sp>
      <p:sp>
        <p:nvSpPr>
          <p:cNvPr id="4" name="Text Placeholder 3">
            <a:extLst>
              <a:ext uri="{FF2B5EF4-FFF2-40B4-BE49-F238E27FC236}">
                <a16:creationId xmlns:a16="http://schemas.microsoft.com/office/drawing/2014/main" id="{FF0F5DE4-4230-8B3F-2619-4473F5D5ED90}"/>
              </a:ext>
            </a:extLst>
          </p:cNvPr>
          <p:cNvSpPr>
            <a:spLocks noGrp="1"/>
          </p:cNvSpPr>
          <p:nvPr>
            <p:ph type="body" sz="quarter" idx="13"/>
          </p:nvPr>
        </p:nvSpPr>
        <p:spPr>
          <a:xfrm>
            <a:off x="7560000" y="1619879"/>
            <a:ext cx="3239968" cy="3960507"/>
          </a:xfrm>
        </p:spPr>
        <p:txBody>
          <a:bodyPr/>
          <a:lstStyle>
            <a:lvl1pPr>
              <a:lnSpc>
                <a:spcPct val="100000"/>
              </a:lnSpc>
              <a:spcAft>
                <a:spcPts val="600"/>
              </a:spcAft>
              <a:defRPr/>
            </a:lvl1pPr>
            <a:lvl2pPr>
              <a:lnSpc>
                <a:spcPct val="100000"/>
              </a:lnSpc>
              <a:spcAft>
                <a:spcPts val="600"/>
              </a:spcAft>
              <a:defRPr/>
            </a:lvl2pPr>
            <a:lvl3pPr>
              <a:lnSpc>
                <a:spcPct val="100000"/>
              </a:lnSpc>
              <a:spcAft>
                <a:spcPts val="600"/>
              </a:spcAft>
              <a:defRPr/>
            </a:lvl3pPr>
            <a:lvl4pPr>
              <a:lnSpc>
                <a:spcPct val="100000"/>
              </a:lnSpc>
              <a:spcAft>
                <a:spcPts val="600"/>
              </a:spcAft>
              <a:defRPr/>
            </a:lvl4pPr>
            <a:lvl5pPr>
              <a:lnSpc>
                <a:spcPct val="100000"/>
              </a:lnSpc>
              <a:spcAft>
                <a:spcPts val="600"/>
              </a:spcAf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10" name="Picture Placeholder 9">
            <a:extLst>
              <a:ext uri="{FF2B5EF4-FFF2-40B4-BE49-F238E27FC236}">
                <a16:creationId xmlns:a16="http://schemas.microsoft.com/office/drawing/2014/main" id="{B855A7B7-47A9-63B2-ADA3-50820506B213}"/>
              </a:ext>
            </a:extLst>
          </p:cNvPr>
          <p:cNvSpPr>
            <a:spLocks noGrp="1"/>
          </p:cNvSpPr>
          <p:nvPr>
            <p:ph type="pic" sz="quarter" idx="14"/>
          </p:nvPr>
        </p:nvSpPr>
        <p:spPr>
          <a:xfrm>
            <a:off x="360000" y="1619250"/>
            <a:ext cx="6840000" cy="3960813"/>
          </a:xfrm>
          <a:solidFill>
            <a:schemeClr val="accent5"/>
          </a:solidFill>
        </p:spPr>
        <p:txBody>
          <a:bodyPr/>
          <a:lstStyle>
            <a:lvl1pPr marL="0" indent="0">
              <a:lnSpc>
                <a:spcPct val="100000"/>
              </a:lnSpc>
              <a:spcBef>
                <a:spcPts val="0"/>
              </a:spcBef>
              <a:spcAft>
                <a:spcPts val="600"/>
              </a:spcAft>
              <a:buNone/>
              <a:defRPr/>
            </a:lvl1pPr>
          </a:lstStyle>
          <a:p>
            <a:endParaRPr lang="en-NL"/>
          </a:p>
        </p:txBody>
      </p:sp>
      <p:pic>
        <p:nvPicPr>
          <p:cNvPr id="9" name="Picture 8">
            <a:extLst>
              <a:ext uri="{FF2B5EF4-FFF2-40B4-BE49-F238E27FC236}">
                <a16:creationId xmlns:a16="http://schemas.microsoft.com/office/drawing/2014/main" id="{16717027-CA34-92C5-7158-51550ED5917B}"/>
              </a:ext>
            </a:extLst>
          </p:cNvPr>
          <p:cNvPicPr>
            <a:picLocks noChangeAspect="1"/>
          </p:cNvPicPr>
          <p:nvPr userDrawn="1"/>
        </p:nvPicPr>
        <p:blipFill>
          <a:blip r:embed="rId2"/>
          <a:srcRect/>
          <a:stretch/>
        </p:blipFill>
        <p:spPr>
          <a:xfrm>
            <a:off x="180001" y="252000"/>
            <a:ext cx="1069499" cy="640555"/>
          </a:xfrm>
          <a:prstGeom prst="rect">
            <a:avLst/>
          </a:prstGeom>
        </p:spPr>
      </p:pic>
      <p:pic>
        <p:nvPicPr>
          <p:cNvPr id="7" name="Picture 6" descr="A picture containing logo&#10;&#10;Description automatically generated">
            <a:extLst>
              <a:ext uri="{FF2B5EF4-FFF2-40B4-BE49-F238E27FC236}">
                <a16:creationId xmlns:a16="http://schemas.microsoft.com/office/drawing/2014/main" id="{CCD02CC8-D13A-8334-85C4-44E9340FF3F1}"/>
              </a:ext>
            </a:extLst>
          </p:cNvPr>
          <p:cNvPicPr>
            <a:picLocks noChangeAspect="1"/>
          </p:cNvPicPr>
          <p:nvPr userDrawn="1"/>
        </p:nvPicPr>
        <p:blipFill>
          <a:blip r:embed="rId3"/>
          <a:stretch>
            <a:fillRect/>
          </a:stretch>
        </p:blipFill>
        <p:spPr>
          <a:xfrm>
            <a:off x="9720750" y="5871952"/>
            <a:ext cx="1718308" cy="608567"/>
          </a:xfrm>
          <a:prstGeom prst="rect">
            <a:avLst/>
          </a:prstGeom>
        </p:spPr>
      </p:pic>
      <p:sp>
        <p:nvSpPr>
          <p:cNvPr id="11" name="Rectangle 10">
            <a:extLst>
              <a:ext uri="{FF2B5EF4-FFF2-40B4-BE49-F238E27FC236}">
                <a16:creationId xmlns:a16="http://schemas.microsoft.com/office/drawing/2014/main" id="{9DE16BAF-B5AA-8348-9A93-51C841DCAC06}"/>
              </a:ext>
            </a:extLst>
          </p:cNvPr>
          <p:cNvSpPr/>
          <p:nvPr userDrawn="1"/>
        </p:nvSpPr>
        <p:spPr>
          <a:xfrm>
            <a:off x="0" y="0"/>
            <a:ext cx="11520488" cy="72000"/>
          </a:xfrm>
          <a:prstGeom prst="rect">
            <a:avLst/>
          </a:prstGeom>
          <a:gradFill>
            <a:gsLst>
              <a:gs pos="0">
                <a:srgbClr val="C5D882"/>
              </a:gs>
              <a:gs pos="100000">
                <a:srgbClr val="205527"/>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Tree>
    <p:extLst>
      <p:ext uri="{BB962C8B-B14F-4D97-AF65-F5344CB8AC3E}">
        <p14:creationId xmlns:p14="http://schemas.microsoft.com/office/powerpoint/2010/main" val="3721169529"/>
      </p:ext>
    </p:extLst>
  </p:cSld>
  <p:clrMapOvr>
    <a:masterClrMapping/>
  </p:clrMapOvr>
  <p:extLst>
    <p:ext uri="{DCECCB84-F9BA-43D5-87BE-67443E8EF086}">
      <p15:sldGuideLst xmlns:p15="http://schemas.microsoft.com/office/powerpoint/2012/main">
        <p15:guide id="1" orient="horz" pos="2041" userDrawn="1">
          <p15:clr>
            <a:srgbClr val="FBAE40"/>
          </p15:clr>
        </p15:guide>
        <p15:guide id="2" pos="3629"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mag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620000" y="180000"/>
            <a:ext cx="8281058" cy="719448"/>
          </a:xfrm>
        </p:spPr>
        <p:txBody>
          <a:bodyPr lIns="144000" tIns="108000" rIns="144000" anchor="t">
            <a:noAutofit/>
          </a:bodyPr>
          <a:lstStyle>
            <a:lvl1pPr algn="l">
              <a:lnSpc>
                <a:spcPct val="90000"/>
              </a:lnSpc>
              <a:defRPr sz="1800">
                <a:solidFill>
                  <a:srgbClr val="205527"/>
                </a:solidFill>
              </a:defRPr>
            </a:lvl1pPr>
          </a:lstStyle>
          <a:p>
            <a:r>
              <a:rPr lang="en-GB"/>
              <a:t>Click to edit Master title style</a:t>
            </a:r>
            <a:endParaRPr lang="en-US"/>
          </a:p>
        </p:txBody>
      </p:sp>
      <p:sp>
        <p:nvSpPr>
          <p:cNvPr id="5" name="Footer Placeholder 4"/>
          <p:cNvSpPr>
            <a:spLocks noGrp="1"/>
          </p:cNvSpPr>
          <p:nvPr>
            <p:ph type="ftr" sz="quarter" idx="11"/>
          </p:nvPr>
        </p:nvSpPr>
        <p:spPr/>
        <p:txBody>
          <a:bodyPr/>
          <a:lstStyle>
            <a:lvl1pPr>
              <a:defRPr>
                <a:solidFill>
                  <a:schemeClr val="tx1">
                    <a:lumMod val="50000"/>
                    <a:lumOff val="50000"/>
                  </a:schemeClr>
                </a:solidFill>
              </a:defRPr>
            </a:lvl1pPr>
          </a:lstStyle>
          <a:p>
            <a:endParaRPr lang="en-NL"/>
          </a:p>
        </p:txBody>
      </p:sp>
      <p:sp>
        <p:nvSpPr>
          <p:cNvPr id="6" name="Slide Number Placeholder 5"/>
          <p:cNvSpPr>
            <a:spLocks noGrp="1"/>
          </p:cNvSpPr>
          <p:nvPr>
            <p:ph type="sldNum" sz="quarter" idx="12"/>
          </p:nvPr>
        </p:nvSpPr>
        <p:spPr/>
        <p:txBody>
          <a:bodyPr/>
          <a:lstStyle>
            <a:lvl1pPr>
              <a:defRPr>
                <a:solidFill>
                  <a:schemeClr val="tx1">
                    <a:lumMod val="50000"/>
                    <a:lumOff val="50000"/>
                  </a:schemeClr>
                </a:solidFill>
              </a:defRPr>
            </a:lvl1pPr>
          </a:lstStyle>
          <a:p>
            <a:fld id="{AD513660-11F1-554A-96AA-1B6A435C86C1}" type="slidenum">
              <a:rPr lang="en-NL" smtClean="0"/>
              <a:pPr/>
              <a:t>‹#›</a:t>
            </a:fld>
            <a:endParaRPr lang="en-NL"/>
          </a:p>
        </p:txBody>
      </p:sp>
      <p:sp>
        <p:nvSpPr>
          <p:cNvPr id="7" name="Picture Placeholder 6">
            <a:extLst>
              <a:ext uri="{FF2B5EF4-FFF2-40B4-BE49-F238E27FC236}">
                <a16:creationId xmlns:a16="http://schemas.microsoft.com/office/drawing/2014/main" id="{CE446C16-9809-4BAA-77EC-ED84204EB7D7}"/>
              </a:ext>
            </a:extLst>
          </p:cNvPr>
          <p:cNvSpPr>
            <a:spLocks noGrp="1"/>
          </p:cNvSpPr>
          <p:nvPr>
            <p:ph type="pic" sz="quarter" idx="13"/>
          </p:nvPr>
        </p:nvSpPr>
        <p:spPr>
          <a:xfrm>
            <a:off x="358775" y="1619880"/>
            <a:ext cx="10800000" cy="3960812"/>
          </a:xfrm>
          <a:solidFill>
            <a:schemeClr val="accent5"/>
          </a:solidFill>
        </p:spPr>
        <p:txBody>
          <a:bodyPr/>
          <a:lstStyle>
            <a:lvl1pPr marL="0" indent="0">
              <a:lnSpc>
                <a:spcPct val="100000"/>
              </a:lnSpc>
              <a:spcBef>
                <a:spcPts val="0"/>
              </a:spcBef>
              <a:spcAft>
                <a:spcPts val="600"/>
              </a:spcAft>
              <a:buNone/>
              <a:defRPr/>
            </a:lvl1pPr>
          </a:lstStyle>
          <a:p>
            <a:endParaRPr lang="en-NL"/>
          </a:p>
        </p:txBody>
      </p:sp>
      <p:pic>
        <p:nvPicPr>
          <p:cNvPr id="9" name="Picture 8">
            <a:extLst>
              <a:ext uri="{FF2B5EF4-FFF2-40B4-BE49-F238E27FC236}">
                <a16:creationId xmlns:a16="http://schemas.microsoft.com/office/drawing/2014/main" id="{C2F24C5F-D539-2188-70F4-F031D6B0CE4F}"/>
              </a:ext>
            </a:extLst>
          </p:cNvPr>
          <p:cNvPicPr>
            <a:picLocks noChangeAspect="1"/>
          </p:cNvPicPr>
          <p:nvPr userDrawn="1"/>
        </p:nvPicPr>
        <p:blipFill>
          <a:blip r:embed="rId2"/>
          <a:srcRect/>
          <a:stretch/>
        </p:blipFill>
        <p:spPr>
          <a:xfrm>
            <a:off x="180001" y="252000"/>
            <a:ext cx="1069499" cy="640555"/>
          </a:xfrm>
          <a:prstGeom prst="rect">
            <a:avLst/>
          </a:prstGeom>
        </p:spPr>
      </p:pic>
      <p:pic>
        <p:nvPicPr>
          <p:cNvPr id="4" name="Picture 3" descr="A picture containing logo&#10;&#10;Description automatically generated">
            <a:extLst>
              <a:ext uri="{FF2B5EF4-FFF2-40B4-BE49-F238E27FC236}">
                <a16:creationId xmlns:a16="http://schemas.microsoft.com/office/drawing/2014/main" id="{C40029DD-0699-02D7-5099-8104781E0299}"/>
              </a:ext>
            </a:extLst>
          </p:cNvPr>
          <p:cNvPicPr>
            <a:picLocks noChangeAspect="1"/>
          </p:cNvPicPr>
          <p:nvPr userDrawn="1"/>
        </p:nvPicPr>
        <p:blipFill>
          <a:blip r:embed="rId3"/>
          <a:stretch>
            <a:fillRect/>
          </a:stretch>
        </p:blipFill>
        <p:spPr>
          <a:xfrm>
            <a:off x="9720750" y="5871952"/>
            <a:ext cx="1718308" cy="608567"/>
          </a:xfrm>
          <a:prstGeom prst="rect">
            <a:avLst/>
          </a:prstGeom>
        </p:spPr>
      </p:pic>
      <p:sp>
        <p:nvSpPr>
          <p:cNvPr id="10" name="Rectangle 9">
            <a:extLst>
              <a:ext uri="{FF2B5EF4-FFF2-40B4-BE49-F238E27FC236}">
                <a16:creationId xmlns:a16="http://schemas.microsoft.com/office/drawing/2014/main" id="{1017A70A-9408-AF4E-9480-5C896D3AE8D3}"/>
              </a:ext>
            </a:extLst>
          </p:cNvPr>
          <p:cNvSpPr/>
          <p:nvPr userDrawn="1"/>
        </p:nvSpPr>
        <p:spPr>
          <a:xfrm>
            <a:off x="0" y="0"/>
            <a:ext cx="11520488" cy="72000"/>
          </a:xfrm>
          <a:prstGeom prst="rect">
            <a:avLst/>
          </a:prstGeom>
          <a:gradFill>
            <a:gsLst>
              <a:gs pos="0">
                <a:srgbClr val="C5D882"/>
              </a:gs>
              <a:gs pos="100000">
                <a:srgbClr val="205527"/>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Tree>
    <p:extLst>
      <p:ext uri="{BB962C8B-B14F-4D97-AF65-F5344CB8AC3E}">
        <p14:creationId xmlns:p14="http://schemas.microsoft.com/office/powerpoint/2010/main" val="581034911"/>
      </p:ext>
    </p:extLst>
  </p:cSld>
  <p:clrMapOvr>
    <a:masterClrMapping/>
  </p:clrMapOvr>
  <p:extLst>
    <p:ext uri="{DCECCB84-F9BA-43D5-87BE-67443E8EF086}">
      <p15:sldGuideLst xmlns:p15="http://schemas.microsoft.com/office/powerpoint/2012/main">
        <p15:guide id="1" orient="horz" pos="2041" userDrawn="1">
          <p15:clr>
            <a:srgbClr val="FBAE40"/>
          </p15:clr>
        </p15:guide>
        <p15:guide id="2" pos="3629"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theme" Target="../theme/theme2.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620000" y="180000"/>
            <a:ext cx="8281058" cy="719449"/>
          </a:xfrm>
          <a:prstGeom prst="rect">
            <a:avLst/>
          </a:prstGeom>
        </p:spPr>
        <p:txBody>
          <a:bodyPr vert="horz" lIns="91440" tIns="45720" rIns="91440" bIns="45720" rtlCol="0" anchor="t">
            <a:noAutofit/>
          </a:bodyPr>
          <a:lstStyle/>
          <a:p>
            <a:r>
              <a:rPr lang="en-GB"/>
              <a:t>Click to edit Master title style</a:t>
            </a:r>
            <a:endParaRPr lang="en-US"/>
          </a:p>
        </p:txBody>
      </p:sp>
      <p:sp>
        <p:nvSpPr>
          <p:cNvPr id="3" name="Text Placeholder 2"/>
          <p:cNvSpPr>
            <a:spLocks noGrp="1"/>
          </p:cNvSpPr>
          <p:nvPr>
            <p:ph type="body" idx="1"/>
          </p:nvPr>
        </p:nvSpPr>
        <p:spPr>
          <a:xfrm>
            <a:off x="359554" y="1619880"/>
            <a:ext cx="10440000" cy="3960506"/>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Footer Placeholder 4"/>
          <p:cNvSpPr>
            <a:spLocks noGrp="1"/>
          </p:cNvSpPr>
          <p:nvPr>
            <p:ph type="ftr" sz="quarter" idx="3"/>
          </p:nvPr>
        </p:nvSpPr>
        <p:spPr>
          <a:xfrm>
            <a:off x="2879876" y="5947309"/>
            <a:ext cx="5760736" cy="360000"/>
          </a:xfrm>
          <a:prstGeom prst="rect">
            <a:avLst/>
          </a:prstGeom>
        </p:spPr>
        <p:txBody>
          <a:bodyPr vert="horz" lIns="91440" tIns="45720" rIns="91440" bIns="45720" rtlCol="0" anchor="ctr"/>
          <a:lstStyle>
            <a:lvl1pPr algn="ctr">
              <a:defRPr sz="800">
                <a:solidFill>
                  <a:schemeClr val="tx1">
                    <a:lumMod val="50000"/>
                    <a:lumOff val="50000"/>
                  </a:schemeClr>
                </a:solidFill>
                <a:latin typeface="Lucida Sans" panose="020B0602030504020204" pitchFamily="34" charset="77"/>
              </a:defRPr>
            </a:lvl1pPr>
          </a:lstStyle>
          <a:p>
            <a:endParaRPr lang="en-NL"/>
          </a:p>
        </p:txBody>
      </p:sp>
      <p:sp>
        <p:nvSpPr>
          <p:cNvPr id="6" name="Slide Number Placeholder 5"/>
          <p:cNvSpPr>
            <a:spLocks noGrp="1"/>
          </p:cNvSpPr>
          <p:nvPr>
            <p:ph type="sldNum" sz="quarter" idx="4"/>
          </p:nvPr>
        </p:nvSpPr>
        <p:spPr>
          <a:xfrm>
            <a:off x="179531" y="5947309"/>
            <a:ext cx="540069" cy="360000"/>
          </a:xfrm>
          <a:prstGeom prst="rect">
            <a:avLst/>
          </a:prstGeom>
        </p:spPr>
        <p:txBody>
          <a:bodyPr vert="horz" lIns="91440" tIns="45720" rIns="91440" bIns="45720" rtlCol="0" anchor="ctr"/>
          <a:lstStyle>
            <a:lvl1pPr algn="l">
              <a:defRPr sz="800">
                <a:solidFill>
                  <a:schemeClr val="tx1">
                    <a:lumMod val="50000"/>
                    <a:lumOff val="50000"/>
                  </a:schemeClr>
                </a:solidFill>
                <a:latin typeface="Lucida Sans" panose="020B0602030504020204" pitchFamily="34" charset="77"/>
              </a:defRPr>
            </a:lvl1pPr>
          </a:lstStyle>
          <a:p>
            <a:fld id="{AD513660-11F1-554A-96AA-1B6A435C86C1}" type="slidenum">
              <a:rPr lang="en-NL" smtClean="0"/>
              <a:pPr/>
              <a:t>‹#›</a:t>
            </a:fld>
            <a:endParaRPr lang="en-NL"/>
          </a:p>
        </p:txBody>
      </p:sp>
    </p:spTree>
    <p:extLst>
      <p:ext uri="{BB962C8B-B14F-4D97-AF65-F5344CB8AC3E}">
        <p14:creationId xmlns:p14="http://schemas.microsoft.com/office/powerpoint/2010/main" val="3529823806"/>
      </p:ext>
    </p:extLst>
  </p:cSld>
  <p:clrMap bg1="lt1" tx1="dk1" bg2="lt2" tx2="dk2" accent1="accent1" accent2="accent2" accent3="accent3" accent4="accent4" accent5="accent5" accent6="accent6" hlink="hlink" folHlink="folHlink"/>
  <p:sldLayoutIdLst>
    <p:sldLayoutId id="2147483659" r:id="rId1"/>
    <p:sldLayoutId id="2147483660" r:id="rId2"/>
    <p:sldLayoutId id="2147483654" r:id="rId3"/>
    <p:sldLayoutId id="2147483688" r:id="rId4"/>
    <p:sldLayoutId id="2147483687" r:id="rId5"/>
    <p:sldLayoutId id="2147483689" r:id="rId6"/>
    <p:sldLayoutId id="2147483690" r:id="rId7"/>
    <p:sldLayoutId id="2147483691" r:id="rId8"/>
    <p:sldLayoutId id="2147483692" r:id="rId9"/>
    <p:sldLayoutId id="2147483652" r:id="rId10"/>
    <p:sldLayoutId id="2147483694" r:id="rId11"/>
    <p:sldLayoutId id="2147483711" r:id="rId12"/>
  </p:sldLayoutIdLst>
  <p:hf hdr="0" ftr="0" dt="0"/>
  <p:txStyles>
    <p:titleStyle>
      <a:lvl1pPr algn="l" defTabSz="864017" rtl="0" eaLnBrk="1" latinLnBrk="0" hangingPunct="1">
        <a:lnSpc>
          <a:spcPct val="90000"/>
        </a:lnSpc>
        <a:spcBef>
          <a:spcPct val="0"/>
        </a:spcBef>
        <a:buNone/>
        <a:defRPr sz="2400" b="1" kern="1200">
          <a:solidFill>
            <a:srgbClr val="205527"/>
          </a:solidFill>
          <a:latin typeface="HEINEKEN Core" panose="02000503050000020004" pitchFamily="2" charset="0"/>
          <a:ea typeface="+mj-ea"/>
          <a:cs typeface="+mj-cs"/>
        </a:defRPr>
      </a:lvl1pPr>
    </p:titleStyle>
    <p:bodyStyle>
      <a:lvl1pPr marL="216004" indent="-216004" algn="l" defTabSz="864017" rtl="0" eaLnBrk="1" latinLnBrk="0" hangingPunct="1">
        <a:lnSpc>
          <a:spcPct val="90000"/>
        </a:lnSpc>
        <a:spcBef>
          <a:spcPts val="945"/>
        </a:spcBef>
        <a:buFont typeface="Arial" panose="020B0604020202020204" pitchFamily="34" charset="0"/>
        <a:buChar char="•"/>
        <a:defRPr sz="1200" kern="1200">
          <a:solidFill>
            <a:schemeClr val="tx1">
              <a:lumMod val="65000"/>
              <a:lumOff val="35000"/>
            </a:schemeClr>
          </a:solidFill>
          <a:latin typeface="Lucida Sans" panose="020B0602030504020204" pitchFamily="34" charset="77"/>
          <a:ea typeface="+mn-ea"/>
          <a:cs typeface="+mn-cs"/>
        </a:defRPr>
      </a:lvl1pPr>
      <a:lvl2pPr marL="648012" indent="-216004" algn="l" defTabSz="864017" rtl="0" eaLnBrk="1" latinLnBrk="0" hangingPunct="1">
        <a:lnSpc>
          <a:spcPct val="90000"/>
        </a:lnSpc>
        <a:spcBef>
          <a:spcPts val="472"/>
        </a:spcBef>
        <a:buFont typeface="Arial" panose="020B0604020202020204" pitchFamily="34" charset="0"/>
        <a:buChar char="•"/>
        <a:defRPr sz="1200" kern="1200">
          <a:solidFill>
            <a:schemeClr val="tx1">
              <a:lumMod val="65000"/>
              <a:lumOff val="35000"/>
            </a:schemeClr>
          </a:solidFill>
          <a:latin typeface="Lucida Sans" panose="020B0602030504020204" pitchFamily="34" charset="77"/>
          <a:ea typeface="+mn-ea"/>
          <a:cs typeface="+mn-cs"/>
        </a:defRPr>
      </a:lvl2pPr>
      <a:lvl3pPr marL="1080021" indent="-216004" algn="l" defTabSz="864017" rtl="0" eaLnBrk="1" latinLnBrk="0" hangingPunct="1">
        <a:lnSpc>
          <a:spcPct val="90000"/>
        </a:lnSpc>
        <a:spcBef>
          <a:spcPts val="472"/>
        </a:spcBef>
        <a:buFont typeface="Arial" panose="020B0604020202020204" pitchFamily="34" charset="0"/>
        <a:buChar char="•"/>
        <a:defRPr sz="1200" kern="1200">
          <a:solidFill>
            <a:schemeClr val="tx1">
              <a:lumMod val="65000"/>
              <a:lumOff val="35000"/>
            </a:schemeClr>
          </a:solidFill>
          <a:latin typeface="Lucida Sans" panose="020B0602030504020204" pitchFamily="34" charset="77"/>
          <a:ea typeface="+mn-ea"/>
          <a:cs typeface="+mn-cs"/>
        </a:defRPr>
      </a:lvl3pPr>
      <a:lvl4pPr marL="1512029" indent="-216004" algn="l" defTabSz="864017" rtl="0" eaLnBrk="1" latinLnBrk="0" hangingPunct="1">
        <a:lnSpc>
          <a:spcPct val="90000"/>
        </a:lnSpc>
        <a:spcBef>
          <a:spcPts val="472"/>
        </a:spcBef>
        <a:buFont typeface="Arial" panose="020B0604020202020204" pitchFamily="34" charset="0"/>
        <a:buChar char="•"/>
        <a:defRPr sz="1200" kern="1200">
          <a:solidFill>
            <a:schemeClr val="tx1">
              <a:lumMod val="65000"/>
              <a:lumOff val="35000"/>
            </a:schemeClr>
          </a:solidFill>
          <a:latin typeface="Lucida Sans" panose="020B0602030504020204" pitchFamily="34" charset="77"/>
          <a:ea typeface="+mn-ea"/>
          <a:cs typeface="+mn-cs"/>
        </a:defRPr>
      </a:lvl4pPr>
      <a:lvl5pPr marL="1944037" indent="-216004" algn="l" defTabSz="864017" rtl="0" eaLnBrk="1" latinLnBrk="0" hangingPunct="1">
        <a:lnSpc>
          <a:spcPct val="90000"/>
        </a:lnSpc>
        <a:spcBef>
          <a:spcPts val="472"/>
        </a:spcBef>
        <a:buFont typeface="Arial" panose="020B0604020202020204" pitchFamily="34" charset="0"/>
        <a:buChar char="•"/>
        <a:defRPr sz="1200" kern="1200">
          <a:solidFill>
            <a:schemeClr val="tx1">
              <a:lumMod val="65000"/>
              <a:lumOff val="35000"/>
            </a:schemeClr>
          </a:solidFill>
          <a:latin typeface="Lucida Sans" panose="020B0602030504020204" pitchFamily="34" charset="77"/>
          <a:ea typeface="+mn-ea"/>
          <a:cs typeface="+mn-cs"/>
        </a:defRPr>
      </a:lvl5pPr>
      <a:lvl6pPr marL="2376046" indent="-216004" algn="l" defTabSz="864017" rtl="0" eaLnBrk="1" latinLnBrk="0" hangingPunct="1">
        <a:lnSpc>
          <a:spcPct val="90000"/>
        </a:lnSpc>
        <a:spcBef>
          <a:spcPts val="472"/>
        </a:spcBef>
        <a:buFont typeface="Arial" panose="020B0604020202020204" pitchFamily="34" charset="0"/>
        <a:buChar char="•"/>
        <a:defRPr sz="1701" kern="1200">
          <a:solidFill>
            <a:schemeClr val="tx1"/>
          </a:solidFill>
          <a:latin typeface="+mn-lt"/>
          <a:ea typeface="+mn-ea"/>
          <a:cs typeface="+mn-cs"/>
        </a:defRPr>
      </a:lvl6pPr>
      <a:lvl7pPr marL="2808054" indent="-216004" algn="l" defTabSz="864017" rtl="0" eaLnBrk="1" latinLnBrk="0" hangingPunct="1">
        <a:lnSpc>
          <a:spcPct val="90000"/>
        </a:lnSpc>
        <a:spcBef>
          <a:spcPts val="472"/>
        </a:spcBef>
        <a:buFont typeface="Arial" panose="020B0604020202020204" pitchFamily="34" charset="0"/>
        <a:buChar char="•"/>
        <a:defRPr sz="1701" kern="1200">
          <a:solidFill>
            <a:schemeClr val="tx1"/>
          </a:solidFill>
          <a:latin typeface="+mn-lt"/>
          <a:ea typeface="+mn-ea"/>
          <a:cs typeface="+mn-cs"/>
        </a:defRPr>
      </a:lvl7pPr>
      <a:lvl8pPr marL="3240062" indent="-216004" algn="l" defTabSz="864017" rtl="0" eaLnBrk="1" latinLnBrk="0" hangingPunct="1">
        <a:lnSpc>
          <a:spcPct val="90000"/>
        </a:lnSpc>
        <a:spcBef>
          <a:spcPts val="472"/>
        </a:spcBef>
        <a:buFont typeface="Arial" panose="020B0604020202020204" pitchFamily="34" charset="0"/>
        <a:buChar char="•"/>
        <a:defRPr sz="1701" kern="1200">
          <a:solidFill>
            <a:schemeClr val="tx1"/>
          </a:solidFill>
          <a:latin typeface="+mn-lt"/>
          <a:ea typeface="+mn-ea"/>
          <a:cs typeface="+mn-cs"/>
        </a:defRPr>
      </a:lvl8pPr>
      <a:lvl9pPr marL="3672070" indent="-216004" algn="l" defTabSz="864017" rtl="0" eaLnBrk="1" latinLnBrk="0" hangingPunct="1">
        <a:lnSpc>
          <a:spcPct val="90000"/>
        </a:lnSpc>
        <a:spcBef>
          <a:spcPts val="472"/>
        </a:spcBef>
        <a:buFont typeface="Arial" panose="020B0604020202020204" pitchFamily="34" charset="0"/>
        <a:buChar char="•"/>
        <a:defRPr sz="1701" kern="1200">
          <a:solidFill>
            <a:schemeClr val="tx1"/>
          </a:solidFill>
          <a:latin typeface="+mn-lt"/>
          <a:ea typeface="+mn-ea"/>
          <a:cs typeface="+mn-cs"/>
        </a:defRPr>
      </a:lvl9pPr>
    </p:bodyStyle>
    <p:otherStyle>
      <a:defPPr>
        <a:defRPr lang="en-US"/>
      </a:defPPr>
      <a:lvl1pPr marL="0" algn="l" defTabSz="864017" rtl="0" eaLnBrk="1" latinLnBrk="0" hangingPunct="1">
        <a:defRPr sz="1701" kern="1200">
          <a:solidFill>
            <a:schemeClr val="tx1"/>
          </a:solidFill>
          <a:latin typeface="+mn-lt"/>
          <a:ea typeface="+mn-ea"/>
          <a:cs typeface="+mn-cs"/>
        </a:defRPr>
      </a:lvl1pPr>
      <a:lvl2pPr marL="432008" algn="l" defTabSz="864017" rtl="0" eaLnBrk="1" latinLnBrk="0" hangingPunct="1">
        <a:defRPr sz="1701" kern="1200">
          <a:solidFill>
            <a:schemeClr val="tx1"/>
          </a:solidFill>
          <a:latin typeface="+mn-lt"/>
          <a:ea typeface="+mn-ea"/>
          <a:cs typeface="+mn-cs"/>
        </a:defRPr>
      </a:lvl2pPr>
      <a:lvl3pPr marL="864017" algn="l" defTabSz="864017" rtl="0" eaLnBrk="1" latinLnBrk="0" hangingPunct="1">
        <a:defRPr sz="1701" kern="1200">
          <a:solidFill>
            <a:schemeClr val="tx1"/>
          </a:solidFill>
          <a:latin typeface="+mn-lt"/>
          <a:ea typeface="+mn-ea"/>
          <a:cs typeface="+mn-cs"/>
        </a:defRPr>
      </a:lvl3pPr>
      <a:lvl4pPr marL="1296025" algn="l" defTabSz="864017" rtl="0" eaLnBrk="1" latinLnBrk="0" hangingPunct="1">
        <a:defRPr sz="1701" kern="1200">
          <a:solidFill>
            <a:schemeClr val="tx1"/>
          </a:solidFill>
          <a:latin typeface="+mn-lt"/>
          <a:ea typeface="+mn-ea"/>
          <a:cs typeface="+mn-cs"/>
        </a:defRPr>
      </a:lvl4pPr>
      <a:lvl5pPr marL="1728033" algn="l" defTabSz="864017" rtl="0" eaLnBrk="1" latinLnBrk="0" hangingPunct="1">
        <a:defRPr sz="1701" kern="1200">
          <a:solidFill>
            <a:schemeClr val="tx1"/>
          </a:solidFill>
          <a:latin typeface="+mn-lt"/>
          <a:ea typeface="+mn-ea"/>
          <a:cs typeface="+mn-cs"/>
        </a:defRPr>
      </a:lvl5pPr>
      <a:lvl6pPr marL="2160041" algn="l" defTabSz="864017" rtl="0" eaLnBrk="1" latinLnBrk="0" hangingPunct="1">
        <a:defRPr sz="1701" kern="1200">
          <a:solidFill>
            <a:schemeClr val="tx1"/>
          </a:solidFill>
          <a:latin typeface="+mn-lt"/>
          <a:ea typeface="+mn-ea"/>
          <a:cs typeface="+mn-cs"/>
        </a:defRPr>
      </a:lvl6pPr>
      <a:lvl7pPr marL="2592050" algn="l" defTabSz="864017" rtl="0" eaLnBrk="1" latinLnBrk="0" hangingPunct="1">
        <a:defRPr sz="1701" kern="1200">
          <a:solidFill>
            <a:schemeClr val="tx1"/>
          </a:solidFill>
          <a:latin typeface="+mn-lt"/>
          <a:ea typeface="+mn-ea"/>
          <a:cs typeface="+mn-cs"/>
        </a:defRPr>
      </a:lvl7pPr>
      <a:lvl8pPr marL="3024058" algn="l" defTabSz="864017" rtl="0" eaLnBrk="1" latinLnBrk="0" hangingPunct="1">
        <a:defRPr sz="1701" kern="1200">
          <a:solidFill>
            <a:schemeClr val="tx1"/>
          </a:solidFill>
          <a:latin typeface="+mn-lt"/>
          <a:ea typeface="+mn-ea"/>
          <a:cs typeface="+mn-cs"/>
        </a:defRPr>
      </a:lvl8pPr>
      <a:lvl9pPr marL="3456066" algn="l" defTabSz="864017" rtl="0" eaLnBrk="1" latinLnBrk="0" hangingPunct="1">
        <a:defRPr sz="1701"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628" userDrawn="1">
          <p15:clr>
            <a:srgbClr val="F26B43"/>
          </p15:clr>
        </p15:guide>
        <p15:guide id="2" pos="226" userDrawn="1">
          <p15:clr>
            <a:srgbClr val="F26B43"/>
          </p15:clr>
        </p15:guide>
        <p15:guide id="3" pos="3742" userDrawn="1">
          <p15:clr>
            <a:srgbClr val="F26B43"/>
          </p15:clr>
        </p15:guide>
        <p15:guide id="4" pos="3515" userDrawn="1">
          <p15:clr>
            <a:srgbClr val="F26B43"/>
          </p15:clr>
        </p15:guide>
        <p15:guide id="5" pos="7031" userDrawn="1">
          <p15:clr>
            <a:srgbClr val="F26B43"/>
          </p15:clr>
        </p15:guide>
        <p15:guide id="6" pos="4536" userDrawn="1">
          <p15:clr>
            <a:srgbClr val="F26B43"/>
          </p15:clr>
        </p15:guide>
        <p15:guide id="7" pos="2721" userDrawn="1">
          <p15:clr>
            <a:srgbClr val="F26B43"/>
          </p15:clr>
        </p15:guide>
        <p15:guide id="8" orient="horz" pos="2041" userDrawn="1">
          <p15:clr>
            <a:srgbClr val="F26B43"/>
          </p15:clr>
        </p15:guide>
        <p15:guide id="9" pos="2494" userDrawn="1">
          <p15:clr>
            <a:srgbClr val="F26B43"/>
          </p15:clr>
        </p15:guide>
        <p15:guide id="10" pos="4763" userDrawn="1">
          <p15:clr>
            <a:srgbClr val="F26B43"/>
          </p15:clr>
        </p15:guide>
        <p15:guide id="11" orient="horz" pos="3855" userDrawn="1">
          <p15:clr>
            <a:srgbClr val="F26B43"/>
          </p15:clr>
        </p15:guide>
        <p15:guide id="12" orient="horz" pos="227"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96639672"/>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Lst>
  <p:txStyles>
    <p:titleStyle>
      <a:lvl1pPr algn="l" defTabSz="864017" rtl="0" eaLnBrk="1" latinLnBrk="0" hangingPunct="1">
        <a:lnSpc>
          <a:spcPct val="90000"/>
        </a:lnSpc>
        <a:spcBef>
          <a:spcPct val="0"/>
        </a:spcBef>
        <a:buNone/>
        <a:defRPr sz="2268" b="0" i="0" kern="1200">
          <a:solidFill>
            <a:srgbClr val="00677A"/>
          </a:solidFill>
          <a:latin typeface="Arial Nova Light" panose="020F0302020204030204" pitchFamily="34" charset="0"/>
          <a:ea typeface="+mj-ea"/>
          <a:cs typeface="Arial Nova Light" panose="020F0302020204030204" pitchFamily="34" charset="0"/>
        </a:defRPr>
      </a:lvl1pPr>
    </p:titleStyle>
    <p:bodyStyle>
      <a:lvl1pPr marL="0" indent="0" algn="l" defTabSz="864017" rtl="0" eaLnBrk="1" latinLnBrk="0" hangingPunct="1">
        <a:lnSpc>
          <a:spcPct val="90000"/>
        </a:lnSpc>
        <a:spcBef>
          <a:spcPts val="945"/>
        </a:spcBef>
        <a:buFont typeface="Arial" panose="020B0604020202020204" pitchFamily="34" charset="0"/>
        <a:buNone/>
        <a:defRPr sz="1512" b="1" i="0" kern="1200">
          <a:solidFill>
            <a:schemeClr val="tx1">
              <a:lumMod val="75000"/>
              <a:lumOff val="25000"/>
            </a:schemeClr>
          </a:solidFill>
          <a:latin typeface="Arial Nova" panose="020B0504020202020204" pitchFamily="34" charset="0"/>
          <a:ea typeface="+mn-ea"/>
          <a:cs typeface="+mn-cs"/>
        </a:defRPr>
      </a:lvl1pPr>
      <a:lvl2pPr marL="432008" indent="0" algn="l" defTabSz="864017" rtl="0" eaLnBrk="1" latinLnBrk="0" hangingPunct="1">
        <a:lnSpc>
          <a:spcPct val="90000"/>
        </a:lnSpc>
        <a:spcBef>
          <a:spcPts val="472"/>
        </a:spcBef>
        <a:buFont typeface="Arial" panose="020B0604020202020204" pitchFamily="34" charset="0"/>
        <a:buNone/>
        <a:defRPr sz="1134" b="0" i="0" kern="1200">
          <a:solidFill>
            <a:schemeClr val="tx1"/>
          </a:solidFill>
          <a:latin typeface="Arial Nova" panose="020B0504020202020204" pitchFamily="34" charset="0"/>
          <a:ea typeface="+mn-ea"/>
          <a:cs typeface="+mn-cs"/>
        </a:defRPr>
      </a:lvl2pPr>
      <a:lvl3pPr marL="1080021" indent="-216004" algn="l" defTabSz="864017" rtl="0" eaLnBrk="1" latinLnBrk="0" hangingPunct="1">
        <a:lnSpc>
          <a:spcPct val="90000"/>
        </a:lnSpc>
        <a:spcBef>
          <a:spcPts val="472"/>
        </a:spcBef>
        <a:buClr>
          <a:srgbClr val="452170"/>
        </a:buClr>
        <a:buFont typeface="Wingdings" pitchFamily="2" charset="2"/>
        <a:buChar char="§"/>
        <a:defRPr sz="1134" b="0" i="0" kern="1200">
          <a:solidFill>
            <a:schemeClr val="tx1"/>
          </a:solidFill>
          <a:latin typeface="Arial Nova" panose="020B0504020202020204" pitchFamily="34" charset="0"/>
          <a:ea typeface="+mn-ea"/>
          <a:cs typeface="+mn-cs"/>
        </a:defRPr>
      </a:lvl3pPr>
      <a:lvl4pPr marL="1512029" indent="-216004" algn="l" defTabSz="864017" rtl="0" eaLnBrk="1" latinLnBrk="0" hangingPunct="1">
        <a:lnSpc>
          <a:spcPct val="90000"/>
        </a:lnSpc>
        <a:spcBef>
          <a:spcPts val="472"/>
        </a:spcBef>
        <a:buClr>
          <a:srgbClr val="452170"/>
        </a:buClr>
        <a:buFont typeface="Wingdings" pitchFamily="2" charset="2"/>
        <a:buChar char="§"/>
        <a:defRPr sz="1134" b="0" i="0" kern="1200">
          <a:solidFill>
            <a:schemeClr val="tx1"/>
          </a:solidFill>
          <a:latin typeface="Arial Nova" panose="020B0504020202020204" pitchFamily="34" charset="0"/>
          <a:ea typeface="+mn-ea"/>
          <a:cs typeface="+mn-cs"/>
        </a:defRPr>
      </a:lvl4pPr>
      <a:lvl5pPr marL="1944037" indent="-216004" algn="l" defTabSz="864017" rtl="0" eaLnBrk="1" latinLnBrk="0" hangingPunct="1">
        <a:lnSpc>
          <a:spcPct val="90000"/>
        </a:lnSpc>
        <a:spcBef>
          <a:spcPts val="472"/>
        </a:spcBef>
        <a:buClr>
          <a:srgbClr val="452170"/>
        </a:buClr>
        <a:buFont typeface="Wingdings" pitchFamily="2" charset="2"/>
        <a:buChar char="§"/>
        <a:defRPr sz="1134" b="0" i="0" kern="1200">
          <a:solidFill>
            <a:schemeClr val="tx1"/>
          </a:solidFill>
          <a:latin typeface="Arial Nova" panose="020B0504020202020204" pitchFamily="34" charset="0"/>
          <a:ea typeface="+mn-ea"/>
          <a:cs typeface="+mn-cs"/>
        </a:defRPr>
      </a:lvl5pPr>
      <a:lvl6pPr marL="2376046" indent="-216004" algn="l" defTabSz="864017" rtl="0" eaLnBrk="1" latinLnBrk="0" hangingPunct="1">
        <a:lnSpc>
          <a:spcPct val="90000"/>
        </a:lnSpc>
        <a:spcBef>
          <a:spcPts val="472"/>
        </a:spcBef>
        <a:buFont typeface="Arial" panose="020B0604020202020204" pitchFamily="34" charset="0"/>
        <a:buChar char="•"/>
        <a:defRPr sz="1701" kern="1200">
          <a:solidFill>
            <a:schemeClr val="tx1"/>
          </a:solidFill>
          <a:latin typeface="+mn-lt"/>
          <a:ea typeface="+mn-ea"/>
          <a:cs typeface="+mn-cs"/>
        </a:defRPr>
      </a:lvl6pPr>
      <a:lvl7pPr marL="2808054" indent="-216004" algn="l" defTabSz="864017" rtl="0" eaLnBrk="1" latinLnBrk="0" hangingPunct="1">
        <a:lnSpc>
          <a:spcPct val="90000"/>
        </a:lnSpc>
        <a:spcBef>
          <a:spcPts val="472"/>
        </a:spcBef>
        <a:buFont typeface="Arial" panose="020B0604020202020204" pitchFamily="34" charset="0"/>
        <a:buChar char="•"/>
        <a:defRPr sz="1701" kern="1200">
          <a:solidFill>
            <a:schemeClr val="tx1"/>
          </a:solidFill>
          <a:latin typeface="+mn-lt"/>
          <a:ea typeface="+mn-ea"/>
          <a:cs typeface="+mn-cs"/>
        </a:defRPr>
      </a:lvl7pPr>
      <a:lvl8pPr marL="3240062" indent="-216004" algn="l" defTabSz="864017" rtl="0" eaLnBrk="1" latinLnBrk="0" hangingPunct="1">
        <a:lnSpc>
          <a:spcPct val="90000"/>
        </a:lnSpc>
        <a:spcBef>
          <a:spcPts val="472"/>
        </a:spcBef>
        <a:buFont typeface="Arial" panose="020B0604020202020204" pitchFamily="34" charset="0"/>
        <a:buChar char="•"/>
        <a:defRPr sz="1701" kern="1200">
          <a:solidFill>
            <a:schemeClr val="tx1"/>
          </a:solidFill>
          <a:latin typeface="+mn-lt"/>
          <a:ea typeface="+mn-ea"/>
          <a:cs typeface="+mn-cs"/>
        </a:defRPr>
      </a:lvl8pPr>
      <a:lvl9pPr marL="3672070" indent="-216004" algn="l" defTabSz="864017" rtl="0" eaLnBrk="1" latinLnBrk="0" hangingPunct="1">
        <a:lnSpc>
          <a:spcPct val="90000"/>
        </a:lnSpc>
        <a:spcBef>
          <a:spcPts val="472"/>
        </a:spcBef>
        <a:buFont typeface="Arial" panose="020B0604020202020204" pitchFamily="34" charset="0"/>
        <a:buChar char="•"/>
        <a:defRPr sz="1701" kern="1200">
          <a:solidFill>
            <a:schemeClr val="tx1"/>
          </a:solidFill>
          <a:latin typeface="+mn-lt"/>
          <a:ea typeface="+mn-ea"/>
          <a:cs typeface="+mn-cs"/>
        </a:defRPr>
      </a:lvl9pPr>
    </p:bodyStyle>
    <p:otherStyle>
      <a:defPPr>
        <a:defRPr lang="en-US"/>
      </a:defPPr>
      <a:lvl1pPr marL="0" algn="l" defTabSz="864017" rtl="0" eaLnBrk="1" latinLnBrk="0" hangingPunct="1">
        <a:defRPr sz="1701" kern="1200">
          <a:solidFill>
            <a:schemeClr val="tx1"/>
          </a:solidFill>
          <a:latin typeface="+mn-lt"/>
          <a:ea typeface="+mn-ea"/>
          <a:cs typeface="+mn-cs"/>
        </a:defRPr>
      </a:lvl1pPr>
      <a:lvl2pPr marL="432008" algn="l" defTabSz="864017" rtl="0" eaLnBrk="1" latinLnBrk="0" hangingPunct="1">
        <a:defRPr sz="1701" kern="1200">
          <a:solidFill>
            <a:schemeClr val="tx1"/>
          </a:solidFill>
          <a:latin typeface="+mn-lt"/>
          <a:ea typeface="+mn-ea"/>
          <a:cs typeface="+mn-cs"/>
        </a:defRPr>
      </a:lvl2pPr>
      <a:lvl3pPr marL="864017" algn="l" defTabSz="864017" rtl="0" eaLnBrk="1" latinLnBrk="0" hangingPunct="1">
        <a:defRPr sz="1701" kern="1200">
          <a:solidFill>
            <a:schemeClr val="tx1"/>
          </a:solidFill>
          <a:latin typeface="+mn-lt"/>
          <a:ea typeface="+mn-ea"/>
          <a:cs typeface="+mn-cs"/>
        </a:defRPr>
      </a:lvl3pPr>
      <a:lvl4pPr marL="1296025" algn="l" defTabSz="864017" rtl="0" eaLnBrk="1" latinLnBrk="0" hangingPunct="1">
        <a:defRPr sz="1701" kern="1200">
          <a:solidFill>
            <a:schemeClr val="tx1"/>
          </a:solidFill>
          <a:latin typeface="+mn-lt"/>
          <a:ea typeface="+mn-ea"/>
          <a:cs typeface="+mn-cs"/>
        </a:defRPr>
      </a:lvl4pPr>
      <a:lvl5pPr marL="1728033" algn="l" defTabSz="864017" rtl="0" eaLnBrk="1" latinLnBrk="0" hangingPunct="1">
        <a:defRPr sz="1701" kern="1200">
          <a:solidFill>
            <a:schemeClr val="tx1"/>
          </a:solidFill>
          <a:latin typeface="+mn-lt"/>
          <a:ea typeface="+mn-ea"/>
          <a:cs typeface="+mn-cs"/>
        </a:defRPr>
      </a:lvl5pPr>
      <a:lvl6pPr marL="2160041" algn="l" defTabSz="864017" rtl="0" eaLnBrk="1" latinLnBrk="0" hangingPunct="1">
        <a:defRPr sz="1701" kern="1200">
          <a:solidFill>
            <a:schemeClr val="tx1"/>
          </a:solidFill>
          <a:latin typeface="+mn-lt"/>
          <a:ea typeface="+mn-ea"/>
          <a:cs typeface="+mn-cs"/>
        </a:defRPr>
      </a:lvl6pPr>
      <a:lvl7pPr marL="2592050" algn="l" defTabSz="864017" rtl="0" eaLnBrk="1" latinLnBrk="0" hangingPunct="1">
        <a:defRPr sz="1701" kern="1200">
          <a:solidFill>
            <a:schemeClr val="tx1"/>
          </a:solidFill>
          <a:latin typeface="+mn-lt"/>
          <a:ea typeface="+mn-ea"/>
          <a:cs typeface="+mn-cs"/>
        </a:defRPr>
      </a:lvl7pPr>
      <a:lvl8pPr marL="3024058" algn="l" defTabSz="864017" rtl="0" eaLnBrk="1" latinLnBrk="0" hangingPunct="1">
        <a:defRPr sz="1701" kern="1200">
          <a:solidFill>
            <a:schemeClr val="tx1"/>
          </a:solidFill>
          <a:latin typeface="+mn-lt"/>
          <a:ea typeface="+mn-ea"/>
          <a:cs typeface="+mn-cs"/>
        </a:defRPr>
      </a:lvl8pPr>
      <a:lvl9pPr marL="3456066" algn="l" defTabSz="864017" rtl="0" eaLnBrk="1" latinLnBrk="0" hangingPunct="1">
        <a:defRPr sz="1701"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37.sv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image" Target="../media/image33.svg"/></Relationships>
</file>

<file path=ppt/slides/_rels/slide10.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76.jpeg"/><Relationship Id="rId7" Type="http://schemas.openxmlformats.org/officeDocument/2006/relationships/image" Target="../media/image80.svg"/><Relationship Id="rId2" Type="http://schemas.openxmlformats.org/officeDocument/2006/relationships/notesSlide" Target="../notesSlides/notesSlide9.xml"/><Relationship Id="rId1" Type="http://schemas.openxmlformats.org/officeDocument/2006/relationships/slideLayout" Target="../slideLayouts/slideLayout24.xml"/><Relationship Id="rId6" Type="http://schemas.openxmlformats.org/officeDocument/2006/relationships/image" Target="../media/image79.png"/><Relationship Id="rId5" Type="http://schemas.openxmlformats.org/officeDocument/2006/relationships/image" Target="../media/image78.svg"/><Relationship Id="rId4" Type="http://schemas.openxmlformats.org/officeDocument/2006/relationships/image" Target="../media/image77.png"/><Relationship Id="rId9" Type="http://schemas.openxmlformats.org/officeDocument/2006/relationships/image" Target="../media/image82.sv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4.xml"/></Relationships>
</file>

<file path=ppt/slides/_rels/slide13.xml.rels><?xml version="1.0" encoding="UTF-8" standalone="yes"?>
<Relationships xmlns="http://schemas.openxmlformats.org/package/2006/relationships"><Relationship Id="rId8" Type="http://schemas.openxmlformats.org/officeDocument/2006/relationships/diagramLayout" Target="../diagrams/layout1.xml"/><Relationship Id="rId13" Type="http://schemas.openxmlformats.org/officeDocument/2006/relationships/diagramLayout" Target="../diagrams/layout2.xml"/><Relationship Id="rId18" Type="http://schemas.openxmlformats.org/officeDocument/2006/relationships/image" Target="../media/image88.png"/><Relationship Id="rId3" Type="http://schemas.openxmlformats.org/officeDocument/2006/relationships/image" Target="../media/image83.png"/><Relationship Id="rId7" Type="http://schemas.openxmlformats.org/officeDocument/2006/relationships/diagramData" Target="../diagrams/data1.xml"/><Relationship Id="rId12" Type="http://schemas.openxmlformats.org/officeDocument/2006/relationships/diagramData" Target="../diagrams/data2.xml"/><Relationship Id="rId17" Type="http://schemas.openxmlformats.org/officeDocument/2006/relationships/image" Target="../media/image87.png"/><Relationship Id="rId2" Type="http://schemas.openxmlformats.org/officeDocument/2006/relationships/notesSlide" Target="../notesSlides/notesSlide12.xml"/><Relationship Id="rId16" Type="http://schemas.microsoft.com/office/2007/relationships/diagramDrawing" Target="../diagrams/drawing2.xml"/><Relationship Id="rId1" Type="http://schemas.openxmlformats.org/officeDocument/2006/relationships/slideLayout" Target="../slideLayouts/slideLayout24.xml"/><Relationship Id="rId6" Type="http://schemas.openxmlformats.org/officeDocument/2006/relationships/image" Target="../media/image86.png"/><Relationship Id="rId11" Type="http://schemas.microsoft.com/office/2007/relationships/diagramDrawing" Target="../diagrams/drawing1.xml"/><Relationship Id="rId5" Type="http://schemas.openxmlformats.org/officeDocument/2006/relationships/image" Target="../media/image85.png"/><Relationship Id="rId15" Type="http://schemas.openxmlformats.org/officeDocument/2006/relationships/diagramColors" Target="../diagrams/colors2.xml"/><Relationship Id="rId10" Type="http://schemas.openxmlformats.org/officeDocument/2006/relationships/diagramColors" Target="../diagrams/colors1.xml"/><Relationship Id="rId19" Type="http://schemas.openxmlformats.org/officeDocument/2006/relationships/image" Target="../media/image89.png"/><Relationship Id="rId4" Type="http://schemas.openxmlformats.org/officeDocument/2006/relationships/image" Target="../media/image84.png"/><Relationship Id="rId9" Type="http://schemas.openxmlformats.org/officeDocument/2006/relationships/diagramQuickStyle" Target="../diagrams/quickStyle1.xml"/><Relationship Id="rId14" Type="http://schemas.openxmlformats.org/officeDocument/2006/relationships/diagramQuickStyle" Target="../diagrams/quickStyle2.xml"/></Relationships>
</file>

<file path=ppt/slides/_rels/slide14.xml.rels><?xml version="1.0" encoding="UTF-8" standalone="yes"?>
<Relationships xmlns="http://schemas.openxmlformats.org/package/2006/relationships"><Relationship Id="rId8" Type="http://schemas.openxmlformats.org/officeDocument/2006/relationships/diagramLayout" Target="../diagrams/layout3.xml"/><Relationship Id="rId13" Type="http://schemas.openxmlformats.org/officeDocument/2006/relationships/diagramLayout" Target="../diagrams/layout4.xml"/><Relationship Id="rId18" Type="http://schemas.openxmlformats.org/officeDocument/2006/relationships/image" Target="../media/image88.png"/><Relationship Id="rId3" Type="http://schemas.openxmlformats.org/officeDocument/2006/relationships/image" Target="../media/image84.png"/><Relationship Id="rId7" Type="http://schemas.openxmlformats.org/officeDocument/2006/relationships/diagramData" Target="../diagrams/data3.xml"/><Relationship Id="rId12" Type="http://schemas.openxmlformats.org/officeDocument/2006/relationships/diagramData" Target="../diagrams/data4.xml"/><Relationship Id="rId17" Type="http://schemas.openxmlformats.org/officeDocument/2006/relationships/image" Target="../media/image87.png"/><Relationship Id="rId2" Type="http://schemas.openxmlformats.org/officeDocument/2006/relationships/notesSlide" Target="../notesSlides/notesSlide13.xml"/><Relationship Id="rId16" Type="http://schemas.microsoft.com/office/2007/relationships/diagramDrawing" Target="../diagrams/drawing4.xml"/><Relationship Id="rId1" Type="http://schemas.openxmlformats.org/officeDocument/2006/relationships/slideLayout" Target="../slideLayouts/slideLayout24.xml"/><Relationship Id="rId6" Type="http://schemas.openxmlformats.org/officeDocument/2006/relationships/image" Target="../media/image86.png"/><Relationship Id="rId11" Type="http://schemas.microsoft.com/office/2007/relationships/diagramDrawing" Target="../diagrams/drawing3.xml"/><Relationship Id="rId5" Type="http://schemas.openxmlformats.org/officeDocument/2006/relationships/image" Target="../media/image85.png"/><Relationship Id="rId15" Type="http://schemas.openxmlformats.org/officeDocument/2006/relationships/diagramColors" Target="../diagrams/colors4.xml"/><Relationship Id="rId10" Type="http://schemas.openxmlformats.org/officeDocument/2006/relationships/diagramColors" Target="../diagrams/colors3.xml"/><Relationship Id="rId19" Type="http://schemas.openxmlformats.org/officeDocument/2006/relationships/image" Target="../media/image89.png"/><Relationship Id="rId4" Type="http://schemas.openxmlformats.org/officeDocument/2006/relationships/image" Target="../media/image83.png"/><Relationship Id="rId9" Type="http://schemas.openxmlformats.org/officeDocument/2006/relationships/diagramQuickStyle" Target="../diagrams/quickStyle3.xml"/><Relationship Id="rId14" Type="http://schemas.openxmlformats.org/officeDocument/2006/relationships/diagramQuickStyle" Target="../diagrams/quickStyle4.xml"/></Relationships>
</file>

<file path=ppt/slides/_rels/slide15.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4.xml"/><Relationship Id="rId1" Type="http://schemas.openxmlformats.org/officeDocument/2006/relationships/slideLayout" Target="../slideLayouts/slideLayout24.xml"/></Relationships>
</file>

<file path=ppt/slides/_rels/slide16.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15.xml"/><Relationship Id="rId1" Type="http://schemas.openxmlformats.org/officeDocument/2006/relationships/slideLayout" Target="../slideLayouts/slideLayout2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4.xml"/></Relationships>
</file>

<file path=ppt/slides/_rels/slide19.xml.rels><?xml version="1.0" encoding="UTF-8" standalone="yes"?>
<Relationships xmlns="http://schemas.openxmlformats.org/package/2006/relationships"><Relationship Id="rId8" Type="http://schemas.openxmlformats.org/officeDocument/2006/relationships/hyperlink" Target="https://www.eweek.com/enterprise-apps/servicenow-launches-industry-specific-workflow-solutions-strategic-partnerships/" TargetMode="External"/><Relationship Id="rId13" Type="http://schemas.openxmlformats.org/officeDocument/2006/relationships/image" Target="../media/image98.png"/><Relationship Id="rId3" Type="http://schemas.openxmlformats.org/officeDocument/2006/relationships/image" Target="../media/image92.png"/><Relationship Id="rId7" Type="http://schemas.openxmlformats.org/officeDocument/2006/relationships/image" Target="../media/image94.jpeg"/><Relationship Id="rId12" Type="http://schemas.openxmlformats.org/officeDocument/2006/relationships/image" Target="../media/image97.jpeg"/><Relationship Id="rId2" Type="http://schemas.openxmlformats.org/officeDocument/2006/relationships/notesSlide" Target="../notesSlides/notesSlide18.xml"/><Relationship Id="rId16" Type="http://schemas.openxmlformats.org/officeDocument/2006/relationships/image" Target="../media/image100.png"/><Relationship Id="rId1" Type="http://schemas.openxmlformats.org/officeDocument/2006/relationships/slideLayout" Target="../slideLayouts/slideLayout24.xml"/><Relationship Id="rId6" Type="http://schemas.openxmlformats.org/officeDocument/2006/relationships/image" Target="../media/image93.png"/><Relationship Id="rId11" Type="http://schemas.openxmlformats.org/officeDocument/2006/relationships/hyperlink" Target="https://schwabencode.com/blog/2019/05/07/Upload-to-Azure-Storage-with-PHP" TargetMode="External"/><Relationship Id="rId5" Type="http://schemas.openxmlformats.org/officeDocument/2006/relationships/hyperlink" Target="https://icon-library.com/icon/processing-icon-15.html" TargetMode="External"/><Relationship Id="rId15" Type="http://schemas.openxmlformats.org/officeDocument/2006/relationships/image" Target="../media/image99.jpeg"/><Relationship Id="rId10" Type="http://schemas.openxmlformats.org/officeDocument/2006/relationships/image" Target="../media/image96.png"/><Relationship Id="rId4" Type="http://schemas.microsoft.com/office/2007/relationships/hdphoto" Target="../media/hdphoto1.wdp"/><Relationship Id="rId9" Type="http://schemas.openxmlformats.org/officeDocument/2006/relationships/image" Target="../media/image95.png"/><Relationship Id="rId14" Type="http://schemas.openxmlformats.org/officeDocument/2006/relationships/hyperlink" Target="https://www.cloudbank.org/tool/azure-app-service"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4.xml"/></Relationships>
</file>

<file path=ppt/slides/_rels/slide23.xml.rels><?xml version="1.0" encoding="UTF-8" standalone="yes"?>
<Relationships xmlns="http://schemas.openxmlformats.org/package/2006/relationships"><Relationship Id="rId3" Type="http://schemas.openxmlformats.org/officeDocument/2006/relationships/image" Target="../media/image101.jpeg"/><Relationship Id="rId2" Type="http://schemas.openxmlformats.org/officeDocument/2006/relationships/notesSlide" Target="../notesSlides/notesSlide22.xml"/><Relationship Id="rId1" Type="http://schemas.openxmlformats.org/officeDocument/2006/relationships/slideLayout" Target="../slideLayouts/slideLayout2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4.xml"/></Relationships>
</file>

<file path=ppt/slides/_rels/slide25.xml.rels><?xml version="1.0" encoding="UTF-8" standalone="yes"?>
<Relationships xmlns="http://schemas.openxmlformats.org/package/2006/relationships"><Relationship Id="rId8" Type="http://schemas.openxmlformats.org/officeDocument/2006/relationships/image" Target="../media/image107.png"/><Relationship Id="rId13" Type="http://schemas.openxmlformats.org/officeDocument/2006/relationships/image" Target="../media/image112.gif"/><Relationship Id="rId18" Type="http://schemas.openxmlformats.org/officeDocument/2006/relationships/image" Target="../media/image117.png"/><Relationship Id="rId3" Type="http://schemas.openxmlformats.org/officeDocument/2006/relationships/image" Target="../media/image102.png"/><Relationship Id="rId7" Type="http://schemas.openxmlformats.org/officeDocument/2006/relationships/image" Target="../media/image106.png"/><Relationship Id="rId12" Type="http://schemas.openxmlformats.org/officeDocument/2006/relationships/image" Target="../media/image111.png"/><Relationship Id="rId17" Type="http://schemas.openxmlformats.org/officeDocument/2006/relationships/image" Target="../media/image116.tiff"/><Relationship Id="rId2" Type="http://schemas.openxmlformats.org/officeDocument/2006/relationships/notesSlide" Target="../notesSlides/notesSlide24.xml"/><Relationship Id="rId16" Type="http://schemas.openxmlformats.org/officeDocument/2006/relationships/image" Target="../media/image115.png"/><Relationship Id="rId1" Type="http://schemas.openxmlformats.org/officeDocument/2006/relationships/slideLayout" Target="../slideLayouts/slideLayout12.xml"/><Relationship Id="rId6" Type="http://schemas.openxmlformats.org/officeDocument/2006/relationships/image" Target="../media/image105.png"/><Relationship Id="rId11" Type="http://schemas.openxmlformats.org/officeDocument/2006/relationships/image" Target="../media/image110.svg"/><Relationship Id="rId5" Type="http://schemas.openxmlformats.org/officeDocument/2006/relationships/image" Target="../media/image104.png"/><Relationship Id="rId15" Type="http://schemas.openxmlformats.org/officeDocument/2006/relationships/image" Target="../media/image114.png"/><Relationship Id="rId10" Type="http://schemas.openxmlformats.org/officeDocument/2006/relationships/image" Target="../media/image109.png"/><Relationship Id="rId4" Type="http://schemas.openxmlformats.org/officeDocument/2006/relationships/image" Target="../media/image103.png"/><Relationship Id="rId9" Type="http://schemas.openxmlformats.org/officeDocument/2006/relationships/image" Target="../media/image108.png"/><Relationship Id="rId14" Type="http://schemas.openxmlformats.org/officeDocument/2006/relationships/image" Target="../media/image113.emf"/></Relationships>
</file>

<file path=ppt/slides/_rels/slide26.xml.rels><?xml version="1.0" encoding="UTF-8" standalone="yes"?>
<Relationships xmlns="http://schemas.openxmlformats.org/package/2006/relationships"><Relationship Id="rId8" Type="http://schemas.openxmlformats.org/officeDocument/2006/relationships/image" Target="../media/image110.svg"/><Relationship Id="rId13" Type="http://schemas.openxmlformats.org/officeDocument/2006/relationships/image" Target="../media/image107.png"/><Relationship Id="rId18" Type="http://schemas.openxmlformats.org/officeDocument/2006/relationships/image" Target="../media/image112.gif"/><Relationship Id="rId3" Type="http://schemas.openxmlformats.org/officeDocument/2006/relationships/image" Target="../media/image102.png"/><Relationship Id="rId7" Type="http://schemas.openxmlformats.org/officeDocument/2006/relationships/image" Target="../media/image109.png"/><Relationship Id="rId12" Type="http://schemas.openxmlformats.org/officeDocument/2006/relationships/image" Target="../media/image120.png"/><Relationship Id="rId17" Type="http://schemas.openxmlformats.org/officeDocument/2006/relationships/image" Target="../media/image123.png"/><Relationship Id="rId2" Type="http://schemas.openxmlformats.org/officeDocument/2006/relationships/notesSlide" Target="../notesSlides/notesSlide25.xml"/><Relationship Id="rId16" Type="http://schemas.openxmlformats.org/officeDocument/2006/relationships/image" Target="../media/image122.png"/><Relationship Id="rId1" Type="http://schemas.openxmlformats.org/officeDocument/2006/relationships/slideLayout" Target="../slideLayouts/slideLayout12.xml"/><Relationship Id="rId6" Type="http://schemas.openxmlformats.org/officeDocument/2006/relationships/image" Target="../media/image105.png"/><Relationship Id="rId11" Type="http://schemas.openxmlformats.org/officeDocument/2006/relationships/image" Target="../media/image111.png"/><Relationship Id="rId5" Type="http://schemas.openxmlformats.org/officeDocument/2006/relationships/image" Target="../media/image104.png"/><Relationship Id="rId15" Type="http://schemas.openxmlformats.org/officeDocument/2006/relationships/image" Target="../media/image121.png"/><Relationship Id="rId10" Type="http://schemas.openxmlformats.org/officeDocument/2006/relationships/image" Target="../media/image119.png"/><Relationship Id="rId19" Type="http://schemas.openxmlformats.org/officeDocument/2006/relationships/image" Target="../media/image113.emf"/><Relationship Id="rId4" Type="http://schemas.openxmlformats.org/officeDocument/2006/relationships/image" Target="../media/image103.png"/><Relationship Id="rId9" Type="http://schemas.openxmlformats.org/officeDocument/2006/relationships/image" Target="../media/image118.png"/><Relationship Id="rId14" Type="http://schemas.openxmlformats.org/officeDocument/2006/relationships/image" Target="../media/image108.png"/></Relationships>
</file>

<file path=ppt/slides/_rels/slide27.xml.rels><?xml version="1.0" encoding="UTF-8" standalone="yes"?>
<Relationships xmlns="http://schemas.openxmlformats.org/package/2006/relationships"><Relationship Id="rId8" Type="http://schemas.openxmlformats.org/officeDocument/2006/relationships/image" Target="../media/image124.png"/><Relationship Id="rId13" Type="http://schemas.openxmlformats.org/officeDocument/2006/relationships/image" Target="../media/image129.png"/><Relationship Id="rId18" Type="http://schemas.openxmlformats.org/officeDocument/2006/relationships/image" Target="../media/image111.png"/><Relationship Id="rId3" Type="http://schemas.openxmlformats.org/officeDocument/2006/relationships/image" Target="../media/image102.png"/><Relationship Id="rId21" Type="http://schemas.openxmlformats.org/officeDocument/2006/relationships/image" Target="../media/image130.png"/><Relationship Id="rId7" Type="http://schemas.openxmlformats.org/officeDocument/2006/relationships/image" Target="../media/image106.png"/><Relationship Id="rId12" Type="http://schemas.openxmlformats.org/officeDocument/2006/relationships/image" Target="../media/image128.png"/><Relationship Id="rId17" Type="http://schemas.openxmlformats.org/officeDocument/2006/relationships/image" Target="../media/image110.svg"/><Relationship Id="rId2" Type="http://schemas.openxmlformats.org/officeDocument/2006/relationships/notesSlide" Target="../notesSlides/notesSlide26.xml"/><Relationship Id="rId16" Type="http://schemas.openxmlformats.org/officeDocument/2006/relationships/image" Target="../media/image109.png"/><Relationship Id="rId20" Type="http://schemas.openxmlformats.org/officeDocument/2006/relationships/image" Target="../media/image113.emf"/><Relationship Id="rId1" Type="http://schemas.openxmlformats.org/officeDocument/2006/relationships/slideLayout" Target="../slideLayouts/slideLayout12.xml"/><Relationship Id="rId6" Type="http://schemas.openxmlformats.org/officeDocument/2006/relationships/image" Target="../media/image105.png"/><Relationship Id="rId11" Type="http://schemas.openxmlformats.org/officeDocument/2006/relationships/image" Target="../media/image127.png"/><Relationship Id="rId5" Type="http://schemas.openxmlformats.org/officeDocument/2006/relationships/image" Target="../media/image104.png"/><Relationship Id="rId15" Type="http://schemas.openxmlformats.org/officeDocument/2006/relationships/image" Target="../media/image108.png"/><Relationship Id="rId23" Type="http://schemas.openxmlformats.org/officeDocument/2006/relationships/image" Target="../media/image131.png"/><Relationship Id="rId10" Type="http://schemas.openxmlformats.org/officeDocument/2006/relationships/image" Target="../media/image126.png"/><Relationship Id="rId19" Type="http://schemas.openxmlformats.org/officeDocument/2006/relationships/image" Target="../media/image112.gif"/><Relationship Id="rId4" Type="http://schemas.openxmlformats.org/officeDocument/2006/relationships/image" Target="../media/image103.png"/><Relationship Id="rId9" Type="http://schemas.openxmlformats.org/officeDocument/2006/relationships/image" Target="../media/image125.png"/><Relationship Id="rId14" Type="http://schemas.openxmlformats.org/officeDocument/2006/relationships/image" Target="../media/image107.png"/><Relationship Id="rId22" Type="http://schemas.openxmlformats.org/officeDocument/2006/relationships/image" Target="../media/image119.png"/></Relationships>
</file>

<file path=ppt/slides/_rels/slide28.xml.rels><?xml version="1.0" encoding="UTF-8" standalone="yes"?>
<Relationships xmlns="http://schemas.openxmlformats.org/package/2006/relationships"><Relationship Id="rId3" Type="http://schemas.openxmlformats.org/officeDocument/2006/relationships/image" Target="../media/image132.jpeg"/><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5.xml"/><Relationship Id="rId5" Type="http://schemas.openxmlformats.org/officeDocument/2006/relationships/image" Target="../media/image75.png"/><Relationship Id="rId4" Type="http://schemas.openxmlformats.org/officeDocument/2006/relationships/image" Target="../media/image14.sv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8" Type="http://schemas.openxmlformats.org/officeDocument/2006/relationships/image" Target="../media/image84.png"/><Relationship Id="rId13" Type="http://schemas.microsoft.com/office/2007/relationships/diagramDrawing" Target="../diagrams/drawing6.xml"/><Relationship Id="rId3" Type="http://schemas.openxmlformats.org/officeDocument/2006/relationships/diagramData" Target="../diagrams/data5.xml"/><Relationship Id="rId7" Type="http://schemas.microsoft.com/office/2007/relationships/diagramDrawing" Target="../diagrams/drawing5.xml"/><Relationship Id="rId12" Type="http://schemas.openxmlformats.org/officeDocument/2006/relationships/diagramColors" Target="../diagrams/colors6.xml"/><Relationship Id="rId2" Type="http://schemas.openxmlformats.org/officeDocument/2006/relationships/image" Target="../media/image83.png"/><Relationship Id="rId1" Type="http://schemas.openxmlformats.org/officeDocument/2006/relationships/slideLayout" Target="../slideLayouts/slideLayout11.xml"/><Relationship Id="rId6" Type="http://schemas.openxmlformats.org/officeDocument/2006/relationships/diagramColors" Target="../diagrams/colors5.xml"/><Relationship Id="rId11" Type="http://schemas.openxmlformats.org/officeDocument/2006/relationships/diagramQuickStyle" Target="../diagrams/quickStyle6.xml"/><Relationship Id="rId5" Type="http://schemas.openxmlformats.org/officeDocument/2006/relationships/diagramQuickStyle" Target="../diagrams/quickStyle5.xml"/><Relationship Id="rId15" Type="http://schemas.openxmlformats.org/officeDocument/2006/relationships/image" Target="../media/image133.jpeg"/><Relationship Id="rId10" Type="http://schemas.openxmlformats.org/officeDocument/2006/relationships/diagramLayout" Target="../diagrams/layout6.xml"/><Relationship Id="rId4" Type="http://schemas.openxmlformats.org/officeDocument/2006/relationships/diagramLayout" Target="../diagrams/layout5.xml"/><Relationship Id="rId9" Type="http://schemas.openxmlformats.org/officeDocument/2006/relationships/diagramData" Target="../diagrams/data6.xml"/><Relationship Id="rId14" Type="http://schemas.openxmlformats.org/officeDocument/2006/relationships/image" Target="../media/image8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8" Type="http://schemas.openxmlformats.org/officeDocument/2006/relationships/diagramLayout" Target="../diagrams/layout7.xml"/><Relationship Id="rId13" Type="http://schemas.openxmlformats.org/officeDocument/2006/relationships/diagramLayout" Target="../diagrams/layout8.xml"/><Relationship Id="rId18" Type="http://schemas.openxmlformats.org/officeDocument/2006/relationships/image" Target="../media/image88.png"/><Relationship Id="rId3" Type="http://schemas.openxmlformats.org/officeDocument/2006/relationships/image" Target="../media/image83.png"/><Relationship Id="rId7" Type="http://schemas.openxmlformats.org/officeDocument/2006/relationships/diagramData" Target="../diagrams/data7.xml"/><Relationship Id="rId12" Type="http://schemas.openxmlformats.org/officeDocument/2006/relationships/diagramData" Target="../diagrams/data8.xml"/><Relationship Id="rId17" Type="http://schemas.openxmlformats.org/officeDocument/2006/relationships/image" Target="../media/image87.png"/><Relationship Id="rId2" Type="http://schemas.microsoft.com/office/2018/10/relationships/comments" Target="../comments/modernComment_7FFFF85C_36634ABC.xml"/><Relationship Id="rId16" Type="http://schemas.microsoft.com/office/2007/relationships/diagramDrawing" Target="../diagrams/drawing8.xml"/><Relationship Id="rId1" Type="http://schemas.openxmlformats.org/officeDocument/2006/relationships/slideLayout" Target="../slideLayouts/slideLayout11.xml"/><Relationship Id="rId6" Type="http://schemas.openxmlformats.org/officeDocument/2006/relationships/image" Target="../media/image86.png"/><Relationship Id="rId11" Type="http://schemas.microsoft.com/office/2007/relationships/diagramDrawing" Target="../diagrams/drawing7.xml"/><Relationship Id="rId5" Type="http://schemas.openxmlformats.org/officeDocument/2006/relationships/image" Target="../media/image85.png"/><Relationship Id="rId15" Type="http://schemas.openxmlformats.org/officeDocument/2006/relationships/diagramColors" Target="../diagrams/colors8.xml"/><Relationship Id="rId10" Type="http://schemas.openxmlformats.org/officeDocument/2006/relationships/diagramColors" Target="../diagrams/colors7.xml"/><Relationship Id="rId19" Type="http://schemas.openxmlformats.org/officeDocument/2006/relationships/image" Target="../media/image89.png"/><Relationship Id="rId4" Type="http://schemas.openxmlformats.org/officeDocument/2006/relationships/image" Target="../media/image84.png"/><Relationship Id="rId9" Type="http://schemas.openxmlformats.org/officeDocument/2006/relationships/diagramQuickStyle" Target="../diagrams/quickStyle7.xml"/><Relationship Id="rId14" Type="http://schemas.openxmlformats.org/officeDocument/2006/relationships/diagramQuickStyle" Target="../diagrams/quickStyle8.xml"/></Relationships>
</file>

<file path=ppt/slides/_rels/slide4.xml.rels><?xml version="1.0" encoding="UTF-8" standalone="yes"?>
<Relationships xmlns="http://schemas.openxmlformats.org/package/2006/relationships"><Relationship Id="rId8" Type="http://schemas.openxmlformats.org/officeDocument/2006/relationships/image" Target="../media/image43.png"/><Relationship Id="rId13" Type="http://schemas.openxmlformats.org/officeDocument/2006/relationships/image" Target="../media/image48.svg"/><Relationship Id="rId3" Type="http://schemas.openxmlformats.org/officeDocument/2006/relationships/image" Target="../media/image38.png"/><Relationship Id="rId7" Type="http://schemas.openxmlformats.org/officeDocument/2006/relationships/image" Target="../media/image42.svg"/><Relationship Id="rId12" Type="http://schemas.openxmlformats.org/officeDocument/2006/relationships/image" Target="../media/image47.png"/><Relationship Id="rId2" Type="http://schemas.openxmlformats.org/officeDocument/2006/relationships/notesSlide" Target="../notesSlides/notesSlide4.xml"/><Relationship Id="rId1" Type="http://schemas.openxmlformats.org/officeDocument/2006/relationships/slideLayout" Target="../slideLayouts/slideLayout10.xml"/><Relationship Id="rId6" Type="http://schemas.openxmlformats.org/officeDocument/2006/relationships/image" Target="../media/image41.png"/><Relationship Id="rId11" Type="http://schemas.openxmlformats.org/officeDocument/2006/relationships/image" Target="../media/image46.svg"/><Relationship Id="rId5" Type="http://schemas.openxmlformats.org/officeDocument/2006/relationships/image" Target="../media/image40.svg"/><Relationship Id="rId15" Type="http://schemas.openxmlformats.org/officeDocument/2006/relationships/image" Target="../media/image50.svg"/><Relationship Id="rId10" Type="http://schemas.openxmlformats.org/officeDocument/2006/relationships/image" Target="../media/image45.png"/><Relationship Id="rId4" Type="http://schemas.openxmlformats.org/officeDocument/2006/relationships/image" Target="../media/image39.png"/><Relationship Id="rId9" Type="http://schemas.openxmlformats.org/officeDocument/2006/relationships/image" Target="../media/image44.svg"/><Relationship Id="rId14" Type="http://schemas.openxmlformats.org/officeDocument/2006/relationships/image" Target="../media/image49.png"/></Relationships>
</file>

<file path=ppt/slides/_rels/slide5.xml.rels><?xml version="1.0" encoding="UTF-8" standalone="yes"?>
<Relationships xmlns="http://schemas.openxmlformats.org/package/2006/relationships"><Relationship Id="rId8" Type="http://schemas.openxmlformats.org/officeDocument/2006/relationships/image" Target="../media/image56.png"/><Relationship Id="rId13" Type="http://schemas.openxmlformats.org/officeDocument/2006/relationships/image" Target="../media/image61.png"/><Relationship Id="rId18" Type="http://schemas.openxmlformats.org/officeDocument/2006/relationships/image" Target="../media/image66.png"/><Relationship Id="rId3" Type="http://schemas.openxmlformats.org/officeDocument/2006/relationships/image" Target="../media/image51.png"/><Relationship Id="rId7" Type="http://schemas.openxmlformats.org/officeDocument/2006/relationships/image" Target="../media/image55.png"/><Relationship Id="rId12" Type="http://schemas.openxmlformats.org/officeDocument/2006/relationships/image" Target="../media/image60.png"/><Relationship Id="rId17" Type="http://schemas.openxmlformats.org/officeDocument/2006/relationships/image" Target="../media/image65.png"/><Relationship Id="rId2" Type="http://schemas.openxmlformats.org/officeDocument/2006/relationships/notesSlide" Target="../notesSlides/notesSlide5.xml"/><Relationship Id="rId16" Type="http://schemas.openxmlformats.org/officeDocument/2006/relationships/image" Target="../media/image64.png"/><Relationship Id="rId20" Type="http://schemas.openxmlformats.org/officeDocument/2006/relationships/image" Target="../media/image68.png"/><Relationship Id="rId1" Type="http://schemas.openxmlformats.org/officeDocument/2006/relationships/slideLayout" Target="../slideLayouts/slideLayout10.xml"/><Relationship Id="rId6" Type="http://schemas.openxmlformats.org/officeDocument/2006/relationships/image" Target="../media/image54.png"/><Relationship Id="rId11" Type="http://schemas.openxmlformats.org/officeDocument/2006/relationships/image" Target="../media/image59.png"/><Relationship Id="rId5" Type="http://schemas.openxmlformats.org/officeDocument/2006/relationships/image" Target="../media/image53.png"/><Relationship Id="rId15" Type="http://schemas.openxmlformats.org/officeDocument/2006/relationships/image" Target="../media/image63.png"/><Relationship Id="rId10" Type="http://schemas.openxmlformats.org/officeDocument/2006/relationships/image" Target="../media/image58.png"/><Relationship Id="rId19" Type="http://schemas.openxmlformats.org/officeDocument/2006/relationships/image" Target="../media/image67.png"/><Relationship Id="rId4" Type="http://schemas.openxmlformats.org/officeDocument/2006/relationships/image" Target="../media/image52.png"/><Relationship Id="rId9" Type="http://schemas.openxmlformats.org/officeDocument/2006/relationships/image" Target="../media/image57.png"/><Relationship Id="rId14" Type="http://schemas.openxmlformats.org/officeDocument/2006/relationships/image" Target="../media/image62.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8" Type="http://schemas.openxmlformats.org/officeDocument/2006/relationships/image" Target="../media/image74.svg"/><Relationship Id="rId3" Type="http://schemas.openxmlformats.org/officeDocument/2006/relationships/image" Target="../media/image69.png"/><Relationship Id="rId7" Type="http://schemas.openxmlformats.org/officeDocument/2006/relationships/image" Target="../media/image73.png"/><Relationship Id="rId2" Type="http://schemas.openxmlformats.org/officeDocument/2006/relationships/notesSlide" Target="../notesSlides/notesSlide7.xml"/><Relationship Id="rId1" Type="http://schemas.openxmlformats.org/officeDocument/2006/relationships/slideLayout" Target="../slideLayouts/slideLayout10.xml"/><Relationship Id="rId6" Type="http://schemas.openxmlformats.org/officeDocument/2006/relationships/image" Target="../media/image72.svg"/><Relationship Id="rId5" Type="http://schemas.openxmlformats.org/officeDocument/2006/relationships/image" Target="../media/image71.png"/><Relationship Id="rId4" Type="http://schemas.openxmlformats.org/officeDocument/2006/relationships/image" Target="../media/image70.svg"/></Relationships>
</file>

<file path=ppt/slides/_rels/slide8.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19.xml"/><Relationship Id="rId4" Type="http://schemas.openxmlformats.org/officeDocument/2006/relationships/image" Target="../media/image75.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Graphic 16" descr="Speech with solid fill">
            <a:extLst>
              <a:ext uri="{FF2B5EF4-FFF2-40B4-BE49-F238E27FC236}">
                <a16:creationId xmlns:a16="http://schemas.microsoft.com/office/drawing/2014/main" id="{4C4B026F-A6F7-C538-1156-C0DBC0AFBD0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72008" y="1005731"/>
            <a:ext cx="4598014" cy="4598014"/>
          </a:xfrm>
          <a:prstGeom prst="rect">
            <a:avLst/>
          </a:prstGeom>
        </p:spPr>
      </p:pic>
      <p:sp>
        <p:nvSpPr>
          <p:cNvPr id="7" name="TextBox 6">
            <a:extLst>
              <a:ext uri="{FF2B5EF4-FFF2-40B4-BE49-F238E27FC236}">
                <a16:creationId xmlns:a16="http://schemas.microsoft.com/office/drawing/2014/main" id="{3A7AAC89-E53C-8DD8-CED9-2B4D83A5B5E3}"/>
              </a:ext>
            </a:extLst>
          </p:cNvPr>
          <p:cNvSpPr txBox="1"/>
          <p:nvPr/>
        </p:nvSpPr>
        <p:spPr>
          <a:xfrm>
            <a:off x="4748123" y="916765"/>
            <a:ext cx="6649308" cy="4361136"/>
          </a:xfrm>
          <a:prstGeom prst="rect">
            <a:avLst/>
          </a:prstGeom>
        </p:spPr>
        <p:txBody>
          <a:bodyPr vert="horz" lIns="91440" tIns="45720" rIns="91440" bIns="45720" rtlCol="0">
            <a:normAutofit/>
          </a:bodyPr>
          <a:lstStyle/>
          <a:p>
            <a:pPr defTabSz="914400">
              <a:lnSpc>
                <a:spcPct val="90000"/>
              </a:lnSpc>
              <a:spcAft>
                <a:spcPts val="600"/>
              </a:spcAft>
            </a:pPr>
            <a:r>
              <a:rPr lang="en-US" sz="1600" b="1">
                <a:solidFill>
                  <a:schemeClr val="accent1"/>
                </a:solidFill>
                <a:latin typeface="Georgia" panose="02040502050405020303" pitchFamily="18" charset="0"/>
              </a:rPr>
              <a:t>Unlocking the Secrets of Knowledge Management</a:t>
            </a:r>
          </a:p>
          <a:p>
            <a:pPr indent="-228600" defTabSz="914400">
              <a:lnSpc>
                <a:spcPct val="90000"/>
              </a:lnSpc>
              <a:spcAft>
                <a:spcPts val="600"/>
              </a:spcAft>
              <a:buFont typeface="Arial" panose="020B0604020202020204" pitchFamily="34" charset="0"/>
              <a:buChar char="•"/>
            </a:pPr>
            <a:endParaRPr lang="en-US" sz="1600">
              <a:solidFill>
                <a:schemeClr val="tx2"/>
              </a:solidFill>
            </a:endParaRPr>
          </a:p>
          <a:p>
            <a:pPr indent="-228600" defTabSz="914400">
              <a:lnSpc>
                <a:spcPct val="90000"/>
              </a:lnSpc>
              <a:spcAft>
                <a:spcPts val="600"/>
              </a:spcAft>
              <a:buFont typeface="Arial" panose="020B0604020202020204" pitchFamily="34" charset="0"/>
              <a:buChar char="•"/>
            </a:pPr>
            <a:r>
              <a:rPr lang="en-US" sz="1200">
                <a:solidFill>
                  <a:schemeClr val="tx2"/>
                </a:solidFill>
                <a:latin typeface="Georgia" panose="02040502050405020303" pitchFamily="18" charset="0"/>
              </a:rPr>
              <a:t>📚 </a:t>
            </a:r>
            <a:r>
              <a:rPr lang="en-US" sz="1400" b="1">
                <a:solidFill>
                  <a:schemeClr val="tx2"/>
                </a:solidFill>
                <a:latin typeface="Georgia" panose="02040502050405020303" pitchFamily="18" charset="0"/>
              </a:rPr>
              <a:t>8500</a:t>
            </a:r>
            <a:r>
              <a:rPr lang="en-US" sz="1200">
                <a:solidFill>
                  <a:schemeClr val="tx2"/>
                </a:solidFill>
                <a:latin typeface="Georgia" panose="02040502050405020303" pitchFamily="18" charset="0"/>
              </a:rPr>
              <a:t> Existing Articles (That's a lot of knowledge!)</a:t>
            </a:r>
          </a:p>
          <a:p>
            <a:pPr indent="-228600" defTabSz="914400">
              <a:lnSpc>
                <a:spcPct val="90000"/>
              </a:lnSpc>
              <a:spcAft>
                <a:spcPts val="600"/>
              </a:spcAft>
              <a:buFont typeface="Arial" panose="020B0604020202020204" pitchFamily="34" charset="0"/>
              <a:buChar char="•"/>
            </a:pPr>
            <a:r>
              <a:rPr lang="en-US" sz="1200">
                <a:solidFill>
                  <a:schemeClr val="tx2"/>
                </a:solidFill>
                <a:latin typeface="Georgia" panose="02040502050405020303" pitchFamily="18" charset="0"/>
              </a:rPr>
              <a:t>🛠️ </a:t>
            </a:r>
            <a:r>
              <a:rPr lang="en-US" sz="1400" b="1">
                <a:solidFill>
                  <a:schemeClr val="tx2"/>
                </a:solidFill>
                <a:latin typeface="Georgia" panose="02040502050405020303" pitchFamily="18" charset="0"/>
              </a:rPr>
              <a:t>1 Hour/Article </a:t>
            </a:r>
            <a:r>
              <a:rPr lang="en-US" sz="1200">
                <a:solidFill>
                  <a:schemeClr val="tx2"/>
                </a:solidFill>
                <a:latin typeface="Georgia" panose="02040502050405020303" pitchFamily="18" charset="0"/>
              </a:rPr>
              <a:t>Effort for Review and Correction (We've got work to do!)</a:t>
            </a:r>
          </a:p>
          <a:p>
            <a:pPr indent="-228600" defTabSz="914400">
              <a:lnSpc>
                <a:spcPct val="90000"/>
              </a:lnSpc>
              <a:spcAft>
                <a:spcPts val="600"/>
              </a:spcAft>
              <a:buFont typeface="Arial" panose="020B0604020202020204" pitchFamily="34" charset="0"/>
              <a:buChar char="•"/>
            </a:pPr>
            <a:r>
              <a:rPr lang="en-US" sz="1200">
                <a:solidFill>
                  <a:schemeClr val="tx2"/>
                </a:solidFill>
                <a:latin typeface="Georgia" panose="02040502050405020303" pitchFamily="18" charset="0"/>
              </a:rPr>
              <a:t>⏳ </a:t>
            </a:r>
            <a:r>
              <a:rPr lang="en-US" sz="1200" b="1">
                <a:solidFill>
                  <a:schemeClr val="tx2"/>
                </a:solidFill>
                <a:latin typeface="Georgia" panose="02040502050405020303" pitchFamily="18" charset="0"/>
              </a:rPr>
              <a:t>8500 Hours </a:t>
            </a:r>
            <a:r>
              <a:rPr lang="en-US" sz="1200">
                <a:solidFill>
                  <a:schemeClr val="tx2"/>
                </a:solidFill>
                <a:latin typeface="Georgia" panose="02040502050405020303" pitchFamily="18" charset="0"/>
              </a:rPr>
              <a:t>Total Effort for Correction and Review (Time is of the essence!)</a:t>
            </a:r>
          </a:p>
          <a:p>
            <a:pPr indent="-228600" defTabSz="914400">
              <a:lnSpc>
                <a:spcPct val="90000"/>
              </a:lnSpc>
              <a:spcAft>
                <a:spcPts val="600"/>
              </a:spcAft>
              <a:buFont typeface="Arial" panose="020B0604020202020204" pitchFamily="34" charset="0"/>
              <a:buChar char="•"/>
            </a:pPr>
            <a:r>
              <a:rPr lang="en-US" sz="1200">
                <a:solidFill>
                  <a:schemeClr val="tx2"/>
                </a:solidFill>
                <a:latin typeface="Georgia" panose="02040502050405020303" pitchFamily="18" charset="0"/>
              </a:rPr>
              <a:t>⏰ </a:t>
            </a:r>
            <a:r>
              <a:rPr lang="en-US" sz="1200" b="1">
                <a:solidFill>
                  <a:schemeClr val="tx2"/>
                </a:solidFill>
                <a:latin typeface="Georgia" panose="02040502050405020303" pitchFamily="18" charset="0"/>
              </a:rPr>
              <a:t>5 Years </a:t>
            </a:r>
            <a:r>
              <a:rPr lang="en-US" sz="1200">
                <a:solidFill>
                  <a:schemeClr val="tx2"/>
                </a:solidFill>
                <a:latin typeface="Georgia" panose="02040502050405020303" pitchFamily="18" charset="0"/>
              </a:rPr>
              <a:t>Needed for Reviewing Existing KM Database (1 FTE)</a:t>
            </a:r>
          </a:p>
          <a:p>
            <a:pPr indent="-228600" defTabSz="914400">
              <a:lnSpc>
                <a:spcPct val="90000"/>
              </a:lnSpc>
              <a:spcAft>
                <a:spcPts val="600"/>
              </a:spcAft>
              <a:buFont typeface="Arial" panose="020B0604020202020204" pitchFamily="34" charset="0"/>
              <a:buChar char="•"/>
            </a:pPr>
            <a:r>
              <a:rPr lang="en-US" sz="1200">
                <a:solidFill>
                  <a:schemeClr val="tx2"/>
                </a:solidFill>
                <a:latin typeface="Georgia" panose="02040502050405020303" pitchFamily="18" charset="0"/>
              </a:rPr>
              <a:t>⌛ </a:t>
            </a:r>
            <a:r>
              <a:rPr lang="en-US" sz="1200" b="1">
                <a:solidFill>
                  <a:schemeClr val="tx2"/>
                </a:solidFill>
                <a:latin typeface="Georgia" panose="02040502050405020303" pitchFamily="18" charset="0"/>
              </a:rPr>
              <a:t>5950 Hours </a:t>
            </a:r>
            <a:r>
              <a:rPr lang="en-US" sz="1200">
                <a:solidFill>
                  <a:schemeClr val="tx2"/>
                </a:solidFill>
                <a:latin typeface="Georgia" panose="02040502050405020303" pitchFamily="18" charset="0"/>
              </a:rPr>
              <a:t>Can Be Saved (Saving you precious time!)</a:t>
            </a:r>
          </a:p>
          <a:p>
            <a:pPr indent="-228600" defTabSz="914400">
              <a:lnSpc>
                <a:spcPct val="90000"/>
              </a:lnSpc>
              <a:spcAft>
                <a:spcPts val="600"/>
              </a:spcAft>
              <a:buFont typeface="Arial" panose="020B0604020202020204" pitchFamily="34" charset="0"/>
              <a:buChar char="•"/>
            </a:pPr>
            <a:r>
              <a:rPr lang="en-US" sz="1200">
                <a:solidFill>
                  <a:schemeClr val="tx2"/>
                </a:solidFill>
                <a:latin typeface="Georgia" panose="02040502050405020303" pitchFamily="18" charset="0"/>
              </a:rPr>
              <a:t>📆 </a:t>
            </a:r>
            <a:r>
              <a:rPr lang="en-US" sz="1200" b="1">
                <a:solidFill>
                  <a:schemeClr val="tx2"/>
                </a:solidFill>
                <a:latin typeface="Georgia" panose="02040502050405020303" pitchFamily="18" charset="0"/>
              </a:rPr>
              <a:t>915 Working Days </a:t>
            </a:r>
            <a:r>
              <a:rPr lang="en-US" sz="1200">
                <a:solidFill>
                  <a:schemeClr val="tx2"/>
                </a:solidFill>
                <a:latin typeface="Georgia" panose="02040502050405020303" pitchFamily="18" charset="0"/>
              </a:rPr>
              <a:t>Can Be Saved</a:t>
            </a:r>
            <a:r>
              <a:rPr lang="en-US" sz="1200" b="1">
                <a:solidFill>
                  <a:schemeClr val="tx2"/>
                </a:solidFill>
                <a:latin typeface="Georgia" panose="02040502050405020303" pitchFamily="18" charset="0"/>
              </a:rPr>
              <a:t> </a:t>
            </a:r>
            <a:r>
              <a:rPr lang="en-US" sz="1200">
                <a:solidFill>
                  <a:schemeClr val="tx2"/>
                </a:solidFill>
                <a:latin typeface="Georgia" panose="02040502050405020303" pitchFamily="18" charset="0"/>
              </a:rPr>
              <a:t>(Time flies when GenAI is at work!)</a:t>
            </a:r>
          </a:p>
          <a:p>
            <a:pPr indent="-228600" defTabSz="914400">
              <a:lnSpc>
                <a:spcPct val="90000"/>
              </a:lnSpc>
              <a:spcAft>
                <a:spcPts val="600"/>
              </a:spcAft>
              <a:buFont typeface="Arial" panose="020B0604020202020204" pitchFamily="34" charset="0"/>
              <a:buChar char="•"/>
            </a:pPr>
            <a:r>
              <a:rPr lang="en-US" sz="1200">
                <a:solidFill>
                  <a:schemeClr val="tx2"/>
                </a:solidFill>
                <a:latin typeface="Georgia" panose="02040502050405020303" pitchFamily="18" charset="0"/>
              </a:rPr>
              <a:t>⏰ </a:t>
            </a:r>
            <a:r>
              <a:rPr lang="en-US" sz="1200" b="1">
                <a:solidFill>
                  <a:schemeClr val="tx2"/>
                </a:solidFill>
                <a:latin typeface="Georgia" panose="02040502050405020303" pitchFamily="18" charset="0"/>
              </a:rPr>
              <a:t>3.66</a:t>
            </a:r>
            <a:r>
              <a:rPr lang="en-US" sz="1200">
                <a:solidFill>
                  <a:schemeClr val="tx2"/>
                </a:solidFill>
                <a:latin typeface="Georgia" panose="02040502050405020303" pitchFamily="18" charset="0"/>
              </a:rPr>
              <a:t> </a:t>
            </a:r>
            <a:r>
              <a:rPr lang="en-US" sz="1200" b="1">
                <a:solidFill>
                  <a:schemeClr val="tx2"/>
                </a:solidFill>
                <a:latin typeface="Georgia" panose="02040502050405020303" pitchFamily="18" charset="0"/>
              </a:rPr>
              <a:t>Years(1FTE)</a:t>
            </a:r>
            <a:r>
              <a:rPr lang="en-US" sz="1200">
                <a:solidFill>
                  <a:schemeClr val="tx2"/>
                </a:solidFill>
                <a:latin typeface="Georgia" panose="02040502050405020303" pitchFamily="18" charset="0"/>
              </a:rPr>
              <a:t> Can Be Saved (Patience is a virtue!)</a:t>
            </a:r>
          </a:p>
          <a:p>
            <a:pPr indent="-228600" defTabSz="914400">
              <a:lnSpc>
                <a:spcPct val="90000"/>
              </a:lnSpc>
              <a:spcAft>
                <a:spcPts val="600"/>
              </a:spcAft>
              <a:buFont typeface="Arial" panose="020B0604020202020204" pitchFamily="34" charset="0"/>
              <a:buChar char="•"/>
            </a:pPr>
            <a:endParaRPr lang="en-US" sz="1600">
              <a:solidFill>
                <a:schemeClr val="accent1"/>
              </a:solidFill>
            </a:endParaRPr>
          </a:p>
          <a:p>
            <a:pPr defTabSz="914400">
              <a:lnSpc>
                <a:spcPct val="90000"/>
              </a:lnSpc>
              <a:spcAft>
                <a:spcPts val="600"/>
              </a:spcAft>
            </a:pPr>
            <a:r>
              <a:rPr lang="en-US" sz="1600" b="1">
                <a:solidFill>
                  <a:schemeClr val="accent1"/>
                </a:solidFill>
                <a:latin typeface="Georgia" panose="02040502050405020303" pitchFamily="18" charset="0"/>
              </a:rPr>
              <a:t>Crafting Standard Operating Procedures</a:t>
            </a:r>
          </a:p>
          <a:p>
            <a:pPr defTabSz="914400">
              <a:lnSpc>
                <a:spcPct val="90000"/>
              </a:lnSpc>
              <a:spcAft>
                <a:spcPts val="600"/>
              </a:spcAft>
            </a:pPr>
            <a:endParaRPr lang="en-US" sz="1600">
              <a:solidFill>
                <a:schemeClr val="tx2"/>
              </a:solidFill>
            </a:endParaRPr>
          </a:p>
          <a:p>
            <a:pPr indent="-228600" defTabSz="914400">
              <a:lnSpc>
                <a:spcPct val="90000"/>
              </a:lnSpc>
              <a:spcAft>
                <a:spcPts val="600"/>
              </a:spcAft>
              <a:buFont typeface="Arial" panose="020B0604020202020204" pitchFamily="34" charset="0"/>
              <a:buChar char="•"/>
            </a:pPr>
            <a:r>
              <a:rPr lang="en-US" sz="1200">
                <a:solidFill>
                  <a:schemeClr val="tx2"/>
                </a:solidFill>
                <a:latin typeface="Georgia" panose="02040502050405020303" pitchFamily="18" charset="0"/>
              </a:rPr>
              <a:t>📈 </a:t>
            </a:r>
            <a:r>
              <a:rPr lang="en-US" sz="1200" b="1">
                <a:solidFill>
                  <a:schemeClr val="tx2"/>
                </a:solidFill>
                <a:latin typeface="Georgia" panose="02040502050405020303" pitchFamily="18" charset="0"/>
              </a:rPr>
              <a:t>32 Average no </a:t>
            </a:r>
            <a:r>
              <a:rPr lang="en-US" sz="1200">
                <a:solidFill>
                  <a:schemeClr val="tx2"/>
                </a:solidFill>
                <a:latin typeface="Georgia" panose="02040502050405020303" pitchFamily="18" charset="0"/>
              </a:rPr>
              <a:t>of new SOPs created/month in 2023</a:t>
            </a:r>
          </a:p>
          <a:p>
            <a:pPr indent="-228600" defTabSz="914400">
              <a:lnSpc>
                <a:spcPct val="90000"/>
              </a:lnSpc>
              <a:spcAft>
                <a:spcPts val="600"/>
              </a:spcAft>
              <a:buFont typeface="Arial" panose="020B0604020202020204" pitchFamily="34" charset="0"/>
              <a:buChar char="•"/>
            </a:pPr>
            <a:r>
              <a:rPr lang="en-US" sz="1200">
                <a:solidFill>
                  <a:schemeClr val="tx2"/>
                </a:solidFill>
                <a:latin typeface="Georgia" panose="02040502050405020303" pitchFamily="18" charset="0"/>
              </a:rPr>
              <a:t>⏱️ </a:t>
            </a:r>
            <a:r>
              <a:rPr lang="en-US" sz="1200" b="1">
                <a:solidFill>
                  <a:schemeClr val="tx2"/>
                </a:solidFill>
                <a:latin typeface="Georgia" panose="02040502050405020303" pitchFamily="18" charset="0"/>
              </a:rPr>
              <a:t>2.5 Hours </a:t>
            </a:r>
            <a:r>
              <a:rPr lang="en-US" sz="1200">
                <a:solidFill>
                  <a:schemeClr val="tx2"/>
                </a:solidFill>
                <a:latin typeface="Georgia" panose="02040502050405020303" pitchFamily="18" charset="0"/>
              </a:rPr>
              <a:t>Spent on 1 SOP Creation</a:t>
            </a:r>
          </a:p>
          <a:p>
            <a:pPr indent="-228600" defTabSz="914400">
              <a:lnSpc>
                <a:spcPct val="90000"/>
              </a:lnSpc>
              <a:spcAft>
                <a:spcPts val="600"/>
              </a:spcAft>
              <a:buFont typeface="Arial" panose="020B0604020202020204" pitchFamily="34" charset="0"/>
              <a:buChar char="•"/>
            </a:pPr>
            <a:r>
              <a:rPr lang="en-US" sz="1200">
                <a:solidFill>
                  <a:schemeClr val="tx2"/>
                </a:solidFill>
                <a:latin typeface="Georgia" panose="02040502050405020303" pitchFamily="18" charset="0"/>
              </a:rPr>
              <a:t>🗓️ </a:t>
            </a:r>
            <a:r>
              <a:rPr lang="en-US" sz="1200" b="1">
                <a:solidFill>
                  <a:schemeClr val="tx2"/>
                </a:solidFill>
                <a:latin typeface="Georgia" panose="02040502050405020303" pitchFamily="18" charset="0"/>
              </a:rPr>
              <a:t>80 Hours </a:t>
            </a:r>
            <a:r>
              <a:rPr lang="en-US" sz="1200">
                <a:solidFill>
                  <a:schemeClr val="tx2"/>
                </a:solidFill>
                <a:latin typeface="Georgia" panose="02040502050405020303" pitchFamily="18" charset="0"/>
              </a:rPr>
              <a:t>of manual Effort Required/Month</a:t>
            </a:r>
          </a:p>
          <a:p>
            <a:pPr indent="-228600" defTabSz="914400">
              <a:lnSpc>
                <a:spcPct val="90000"/>
              </a:lnSpc>
              <a:spcAft>
                <a:spcPts val="600"/>
              </a:spcAft>
              <a:buFont typeface="Arial" panose="020B0604020202020204" pitchFamily="34" charset="0"/>
              <a:buChar char="•"/>
            </a:pPr>
            <a:r>
              <a:rPr lang="en-US" sz="1200">
                <a:solidFill>
                  <a:schemeClr val="tx2"/>
                </a:solidFill>
                <a:latin typeface="Georgia" panose="02040502050405020303" pitchFamily="18" charset="0"/>
              </a:rPr>
              <a:t>💼 </a:t>
            </a:r>
            <a:r>
              <a:rPr lang="en-US" sz="1200" b="1">
                <a:solidFill>
                  <a:schemeClr val="tx2"/>
                </a:solidFill>
                <a:latin typeface="Georgia" panose="02040502050405020303" pitchFamily="18" charset="0"/>
              </a:rPr>
              <a:t>960 Hours </a:t>
            </a:r>
            <a:r>
              <a:rPr lang="en-US" sz="1200">
                <a:solidFill>
                  <a:schemeClr val="tx2"/>
                </a:solidFill>
                <a:latin typeface="Georgia" panose="02040502050405020303" pitchFamily="18" charset="0"/>
              </a:rPr>
              <a:t>of manual Effort Required/Year </a:t>
            </a:r>
          </a:p>
          <a:p>
            <a:pPr indent="-228600" defTabSz="914400">
              <a:lnSpc>
                <a:spcPct val="90000"/>
              </a:lnSpc>
              <a:spcAft>
                <a:spcPts val="600"/>
              </a:spcAft>
              <a:buFont typeface="Arial" panose="020B0604020202020204" pitchFamily="34" charset="0"/>
              <a:buChar char="•"/>
            </a:pPr>
            <a:endParaRPr lang="en-US" sz="1600">
              <a:solidFill>
                <a:schemeClr val="tx2"/>
              </a:solidFill>
            </a:endParaRPr>
          </a:p>
        </p:txBody>
      </p:sp>
      <p:sp>
        <p:nvSpPr>
          <p:cNvPr id="3" name="Slide Number Placeholder 2">
            <a:extLst>
              <a:ext uri="{FF2B5EF4-FFF2-40B4-BE49-F238E27FC236}">
                <a16:creationId xmlns:a16="http://schemas.microsoft.com/office/drawing/2014/main" id="{0B12480E-85EB-8F48-D7AE-CE6EDF0E826A}"/>
              </a:ext>
            </a:extLst>
          </p:cNvPr>
          <p:cNvSpPr>
            <a:spLocks noGrp="1"/>
          </p:cNvSpPr>
          <p:nvPr>
            <p:ph type="sldNum" sz="quarter" idx="12"/>
          </p:nvPr>
        </p:nvSpPr>
        <p:spPr>
          <a:xfrm>
            <a:off x="10814855" y="6006162"/>
            <a:ext cx="518422" cy="345009"/>
          </a:xfrm>
        </p:spPr>
        <p:txBody>
          <a:bodyPr vert="horz" lIns="91440" tIns="45720" rIns="91440" bIns="45720" rtlCol="0" anchor="ctr">
            <a:normAutofit/>
          </a:bodyPr>
          <a:lstStyle/>
          <a:p>
            <a:pPr algn="r" defTabSz="914400">
              <a:spcAft>
                <a:spcPts val="600"/>
              </a:spcAft>
            </a:pPr>
            <a:fld id="{AD513660-11F1-554A-96AA-1B6A435C86C1}" type="slidenum">
              <a:rPr lang="en-US" sz="1200" smtClean="0">
                <a:solidFill>
                  <a:schemeClr val="tx2"/>
                </a:solidFill>
                <a:latin typeface="+mn-lt"/>
              </a:rPr>
              <a:pPr algn="r" defTabSz="914400">
                <a:spcAft>
                  <a:spcPts val="600"/>
                </a:spcAft>
              </a:pPr>
              <a:t>1</a:t>
            </a:fld>
            <a:endParaRPr lang="en-US" sz="1200">
              <a:solidFill>
                <a:schemeClr val="tx2"/>
              </a:solidFill>
              <a:latin typeface="+mn-lt"/>
            </a:endParaRPr>
          </a:p>
        </p:txBody>
      </p:sp>
      <p:sp>
        <p:nvSpPr>
          <p:cNvPr id="6" name="Title 5">
            <a:extLst>
              <a:ext uri="{FF2B5EF4-FFF2-40B4-BE49-F238E27FC236}">
                <a16:creationId xmlns:a16="http://schemas.microsoft.com/office/drawing/2014/main" id="{E44004EF-390B-DD03-CAA5-2FC07C1921E2}"/>
              </a:ext>
            </a:extLst>
          </p:cNvPr>
          <p:cNvSpPr>
            <a:spLocks noGrp="1"/>
          </p:cNvSpPr>
          <p:nvPr>
            <p:ph type="ctrTitle"/>
          </p:nvPr>
        </p:nvSpPr>
        <p:spPr>
          <a:xfrm>
            <a:off x="1259669" y="197317"/>
            <a:ext cx="8281058" cy="719448"/>
          </a:xfrm>
        </p:spPr>
        <p:txBody>
          <a:bodyPr/>
          <a:lstStyle/>
          <a:p>
            <a:r>
              <a:rPr lang="en-US" sz="2400">
                <a:solidFill>
                  <a:schemeClr val="accent1"/>
                </a:solidFill>
              </a:rPr>
              <a:t>GenAI Knowledge Management </a:t>
            </a:r>
          </a:p>
        </p:txBody>
      </p:sp>
      <p:sp>
        <p:nvSpPr>
          <p:cNvPr id="19" name="TextBox 18">
            <a:extLst>
              <a:ext uri="{FF2B5EF4-FFF2-40B4-BE49-F238E27FC236}">
                <a16:creationId xmlns:a16="http://schemas.microsoft.com/office/drawing/2014/main" id="{1CEE7E00-89BC-1E19-AC22-3F43B3C5F578}"/>
              </a:ext>
            </a:extLst>
          </p:cNvPr>
          <p:cNvSpPr txBox="1"/>
          <p:nvPr/>
        </p:nvSpPr>
        <p:spPr>
          <a:xfrm>
            <a:off x="298331" y="2074688"/>
            <a:ext cx="2631105" cy="1938992"/>
          </a:xfrm>
          <a:prstGeom prst="rect">
            <a:avLst/>
          </a:prstGeom>
          <a:noFill/>
        </p:spPr>
        <p:txBody>
          <a:bodyPr wrap="square">
            <a:spAutoFit/>
          </a:bodyPr>
          <a:lstStyle/>
          <a:p>
            <a:pPr algn="ctr"/>
            <a:r>
              <a:rPr lang="en-US" sz="6000" b="1" kern="1200">
                <a:solidFill>
                  <a:schemeClr val="bg1"/>
                </a:solidFill>
                <a:latin typeface="Bahnschrift Condensed" panose="020B0502040204020203" pitchFamily="34" charset="0"/>
                <a:ea typeface="+mj-ea"/>
                <a:cs typeface="+mj-cs"/>
              </a:rPr>
              <a:t>Did you know</a:t>
            </a:r>
            <a:endParaRPr lang="en-US" sz="6000" b="1">
              <a:solidFill>
                <a:schemeClr val="bg1"/>
              </a:solidFill>
              <a:latin typeface="Bahnschrift Condensed" panose="020B0502040204020203" pitchFamily="34" charset="0"/>
            </a:endParaRPr>
          </a:p>
        </p:txBody>
      </p:sp>
      <p:pic>
        <p:nvPicPr>
          <p:cNvPr id="21" name="Graphic 20" descr="Megaphone1 with solid fill">
            <a:extLst>
              <a:ext uri="{FF2B5EF4-FFF2-40B4-BE49-F238E27FC236}">
                <a16:creationId xmlns:a16="http://schemas.microsoft.com/office/drawing/2014/main" id="{32F59D09-1C19-B9E6-E227-2E45D20B974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3786" y="679181"/>
            <a:ext cx="2030599" cy="2030599"/>
          </a:xfrm>
          <a:prstGeom prst="rect">
            <a:avLst/>
          </a:prstGeom>
        </p:spPr>
      </p:pic>
      <p:pic>
        <p:nvPicPr>
          <p:cNvPr id="9" name="Graphic 8" descr="Question mark with solid fill">
            <a:extLst>
              <a:ext uri="{FF2B5EF4-FFF2-40B4-BE49-F238E27FC236}">
                <a16:creationId xmlns:a16="http://schemas.microsoft.com/office/drawing/2014/main" id="{FEE74511-6E39-D140-023A-C907AA812F6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155035" y="2172916"/>
            <a:ext cx="1726827" cy="1887206"/>
          </a:xfrm>
          <a:prstGeom prst="rect">
            <a:avLst/>
          </a:prstGeom>
        </p:spPr>
      </p:pic>
      <p:sp>
        <p:nvSpPr>
          <p:cNvPr id="25" name="TextBox 24">
            <a:extLst>
              <a:ext uri="{FF2B5EF4-FFF2-40B4-BE49-F238E27FC236}">
                <a16:creationId xmlns:a16="http://schemas.microsoft.com/office/drawing/2014/main" id="{4FF8F631-F04E-817D-7EB5-49C0AF44863C}"/>
              </a:ext>
            </a:extLst>
          </p:cNvPr>
          <p:cNvSpPr txBox="1"/>
          <p:nvPr/>
        </p:nvSpPr>
        <p:spPr>
          <a:xfrm>
            <a:off x="1609374" y="5958543"/>
            <a:ext cx="10793700" cy="341632"/>
          </a:xfrm>
          <a:prstGeom prst="rect">
            <a:avLst/>
          </a:prstGeom>
          <a:noFill/>
        </p:spPr>
        <p:txBody>
          <a:bodyPr wrap="square">
            <a:spAutoFit/>
          </a:bodyPr>
          <a:lstStyle/>
          <a:p>
            <a:pPr indent="-228600" defTabSz="914400">
              <a:lnSpc>
                <a:spcPct val="90000"/>
              </a:lnSpc>
              <a:spcAft>
                <a:spcPts val="600"/>
              </a:spcAft>
              <a:buFont typeface="Arial" panose="020B0604020202020204" pitchFamily="34" charset="0"/>
              <a:buChar char="•"/>
            </a:pPr>
            <a:r>
              <a:rPr lang="en-US" sz="1800" i="1">
                <a:solidFill>
                  <a:schemeClr val="accent1"/>
                </a:solidFill>
              </a:rPr>
              <a:t>🎯 50%-70% Project Goal for Manual Work Reduction (Aim high, achieve higher!)</a:t>
            </a:r>
          </a:p>
        </p:txBody>
      </p:sp>
    </p:spTree>
    <p:extLst>
      <p:ext uri="{BB962C8B-B14F-4D97-AF65-F5344CB8AC3E}">
        <p14:creationId xmlns:p14="http://schemas.microsoft.com/office/powerpoint/2010/main" val="42236737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itle 1">
            <a:extLst>
              <a:ext uri="{FF2B5EF4-FFF2-40B4-BE49-F238E27FC236}">
                <a16:creationId xmlns:a16="http://schemas.microsoft.com/office/drawing/2014/main" id="{65700286-DDEA-4755-A016-CBFED799A486}"/>
              </a:ext>
            </a:extLst>
          </p:cNvPr>
          <p:cNvSpPr txBox="1">
            <a:spLocks/>
          </p:cNvSpPr>
          <p:nvPr/>
        </p:nvSpPr>
        <p:spPr>
          <a:xfrm>
            <a:off x="342895" y="29831"/>
            <a:ext cx="10295880" cy="756133"/>
          </a:xfrm>
          <a:prstGeom prst="rect">
            <a:avLst/>
          </a:prstGeom>
        </p:spPr>
        <p:txBody>
          <a:bodyPr/>
          <a:lstStyle>
            <a:lvl1pPr indent="0">
              <a:lnSpc>
                <a:spcPct val="90000"/>
              </a:lnSpc>
              <a:spcBef>
                <a:spcPts val="1000"/>
              </a:spcBef>
              <a:buFont typeface="Arial" panose="020B0604020202020204" pitchFamily="34" charset="0"/>
              <a:buNone/>
              <a:defRPr sz="2400" b="0" i="0">
                <a:solidFill>
                  <a:srgbClr val="205427"/>
                </a:solidFill>
                <a:latin typeface="Arial Nova" panose="020B0504020202020204" pitchFamily="34" charset="0"/>
                <a:ea typeface="+mj-ea"/>
              </a:defRPr>
            </a:lvl1pPr>
            <a:lvl2pPr indent="0">
              <a:lnSpc>
                <a:spcPct val="90000"/>
              </a:lnSpc>
              <a:spcBef>
                <a:spcPts val="500"/>
              </a:spcBef>
              <a:buFont typeface="Arial" panose="020B0604020202020204" pitchFamily="34" charset="0"/>
              <a:buNone/>
              <a:defRPr sz="1200" b="0" i="0">
                <a:latin typeface="Arial Nova" panose="020B0504020202020204" pitchFamily="34" charset="0"/>
              </a:defRPr>
            </a:lvl2pPr>
            <a:lvl3pPr marL="1143000" indent="-228600">
              <a:lnSpc>
                <a:spcPct val="90000"/>
              </a:lnSpc>
              <a:spcBef>
                <a:spcPts val="500"/>
              </a:spcBef>
              <a:buClr>
                <a:srgbClr val="452170"/>
              </a:buClr>
              <a:buFont typeface="Wingdings" pitchFamily="2" charset="2"/>
              <a:buChar char="§"/>
              <a:defRPr sz="1200" b="0" i="0">
                <a:latin typeface="Arial Nova" panose="020B0504020202020204" pitchFamily="34" charset="0"/>
              </a:defRPr>
            </a:lvl3pPr>
            <a:lvl4pPr marL="1600200" indent="-228600">
              <a:lnSpc>
                <a:spcPct val="90000"/>
              </a:lnSpc>
              <a:spcBef>
                <a:spcPts val="500"/>
              </a:spcBef>
              <a:buClr>
                <a:srgbClr val="452170"/>
              </a:buClr>
              <a:buFont typeface="Wingdings" pitchFamily="2" charset="2"/>
              <a:buChar char="§"/>
              <a:defRPr sz="1200" b="0" i="0">
                <a:latin typeface="Arial Nova" panose="020B0504020202020204" pitchFamily="34" charset="0"/>
              </a:defRPr>
            </a:lvl4pPr>
            <a:lvl5pPr marL="2057400" indent="-228600">
              <a:lnSpc>
                <a:spcPct val="90000"/>
              </a:lnSpc>
              <a:spcBef>
                <a:spcPts val="500"/>
              </a:spcBef>
              <a:buClr>
                <a:srgbClr val="452170"/>
              </a:buClr>
              <a:buFont typeface="Wingdings" pitchFamily="2" charset="2"/>
              <a:buChar char="§"/>
              <a:defRPr sz="1200" b="0" i="0">
                <a:latin typeface="Arial Nova" panose="020B0504020202020204"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defTabSz="864017">
              <a:spcBef>
                <a:spcPts val="945"/>
              </a:spcBef>
              <a:defRPr/>
            </a:pPr>
            <a:r>
              <a:rPr lang="en-US" sz="2268"/>
              <a:t>Our Understanding | of the Business Challenge | POC | Hygiene</a:t>
            </a:r>
          </a:p>
        </p:txBody>
      </p:sp>
      <p:sp>
        <p:nvSpPr>
          <p:cNvPr id="28" name="Rounded Rectangle 8">
            <a:extLst>
              <a:ext uri="{FF2B5EF4-FFF2-40B4-BE49-F238E27FC236}">
                <a16:creationId xmlns:a16="http://schemas.microsoft.com/office/drawing/2014/main" id="{E51F51FA-0D00-F42C-CEBD-E739A408E7BB}"/>
              </a:ext>
            </a:extLst>
          </p:cNvPr>
          <p:cNvSpPr/>
          <p:nvPr/>
        </p:nvSpPr>
        <p:spPr>
          <a:xfrm>
            <a:off x="458846" y="2102660"/>
            <a:ext cx="3258352" cy="2731978"/>
          </a:xfrm>
          <a:prstGeom prst="roundRect">
            <a:avLst>
              <a:gd name="adj" fmla="val 2648"/>
            </a:avLst>
          </a:prstGeom>
          <a:noFill/>
          <a:ln w="6350" cap="flat" cmpd="sng" algn="ctr">
            <a:solidFill>
              <a:srgbClr val="205427"/>
            </a:solidFill>
            <a:prstDash val="sysDot"/>
            <a:miter lim="800000"/>
          </a:ln>
          <a:effectLst/>
        </p:spPr>
        <p:txBody>
          <a:bodyPr wrap="square" lIns="64285" tIns="867850" rIns="64285" bIns="24493" rtlCol="0" anchor="t">
            <a:noAutofit/>
          </a:bodyPr>
          <a:lstStyle/>
          <a:p>
            <a:pPr marL="153077" lvl="2" indent="-153077" defTabSz="816410">
              <a:spcBef>
                <a:spcPts val="179"/>
              </a:spcBef>
              <a:spcAft>
                <a:spcPts val="179"/>
              </a:spcAft>
              <a:buClr>
                <a:schemeClr val="tx1"/>
              </a:buClr>
              <a:buSzPct val="100000"/>
              <a:buFont typeface="Arial" panose="020B0604020202020204" pitchFamily="34" charset="0"/>
              <a:buChar char="•"/>
              <a:defRPr/>
            </a:pPr>
            <a:r>
              <a:rPr lang="en-US" sz="945" b="1" kern="0" dirty="0">
                <a:latin typeface="Arial"/>
                <a:ea typeface="Cambria" panose="02040503050406030204" pitchFamily="18" charset="0"/>
                <a:cs typeface="Calibri" panose="020F0502020204030204" pitchFamily="34" charset="0"/>
              </a:rPr>
              <a:t>Heineken </a:t>
            </a:r>
            <a:r>
              <a:rPr lang="en-US" sz="945" kern="0" dirty="0">
                <a:latin typeface="Arial"/>
                <a:ea typeface="Cambria" panose="02040503050406030204" pitchFamily="18" charset="0"/>
                <a:cs typeface="Calibri" panose="020F0502020204030204" pitchFamily="34" charset="0"/>
              </a:rPr>
              <a:t>has self help portal (in Service Now Environment) to provide quick help for employees to deal with general/regular issues</a:t>
            </a:r>
          </a:p>
          <a:p>
            <a:pPr marL="153077" lvl="2" indent="-153077" defTabSz="816410">
              <a:spcBef>
                <a:spcPts val="179"/>
              </a:spcBef>
              <a:spcAft>
                <a:spcPts val="179"/>
              </a:spcAft>
              <a:buClr>
                <a:schemeClr val="tx1"/>
              </a:buClr>
              <a:buSzPct val="100000"/>
              <a:buFont typeface="Arial" panose="020B0604020202020204" pitchFamily="34" charset="0"/>
              <a:buChar char="•"/>
              <a:defRPr/>
            </a:pPr>
            <a:r>
              <a:rPr lang="en-US" sz="945" b="1" kern="0" dirty="0">
                <a:latin typeface="Arial"/>
                <a:ea typeface="Cambria" panose="02040503050406030204" pitchFamily="18" charset="0"/>
                <a:cs typeface="Calibri" panose="020F0502020204030204" pitchFamily="34" charset="0"/>
              </a:rPr>
              <a:t>Multiple article </a:t>
            </a:r>
            <a:r>
              <a:rPr lang="en-US" sz="945" kern="0" dirty="0">
                <a:latin typeface="Arial"/>
                <a:ea typeface="Cambria" panose="02040503050406030204" pitchFamily="18" charset="0"/>
                <a:cs typeface="Calibri" panose="020F0502020204030204" pitchFamily="34" charset="0"/>
              </a:rPr>
              <a:t>to get help on same issue. Confusing users</a:t>
            </a:r>
            <a:endParaRPr lang="en-US" sz="945" b="1" kern="0" dirty="0">
              <a:latin typeface="Arial"/>
              <a:ea typeface="Cambria" panose="02040503050406030204" pitchFamily="18" charset="0"/>
              <a:cs typeface="Calibri" panose="020F0502020204030204" pitchFamily="34" charset="0"/>
            </a:endParaRPr>
          </a:p>
          <a:p>
            <a:pPr marL="153077" lvl="2" indent="-153077" defTabSz="816410">
              <a:spcBef>
                <a:spcPts val="179"/>
              </a:spcBef>
              <a:spcAft>
                <a:spcPts val="179"/>
              </a:spcAft>
              <a:buClr>
                <a:schemeClr val="tx1"/>
              </a:buClr>
              <a:buSzPct val="100000"/>
              <a:buFont typeface="Arial" panose="020B0604020202020204" pitchFamily="34" charset="0"/>
              <a:buChar char="•"/>
              <a:defRPr/>
            </a:pPr>
            <a:r>
              <a:rPr lang="en-US" sz="945" b="1" kern="0" dirty="0">
                <a:latin typeface="Arial"/>
                <a:ea typeface="Cambria" panose="02040503050406030204" pitchFamily="18" charset="0"/>
                <a:cs typeface="Calibri" panose="020F0502020204030204" pitchFamily="34" charset="0"/>
              </a:rPr>
              <a:t>Multiple Articles </a:t>
            </a:r>
            <a:r>
              <a:rPr lang="en-US" sz="945" kern="0" dirty="0">
                <a:latin typeface="Arial"/>
                <a:ea typeface="Cambria" panose="02040503050406030204" pitchFamily="18" charset="0"/>
                <a:cs typeface="Calibri" panose="020F0502020204030204" pitchFamily="34" charset="0"/>
              </a:rPr>
              <a:t>increase </a:t>
            </a:r>
            <a:r>
              <a:rPr lang="en-US" sz="945" b="1" kern="0" dirty="0">
                <a:latin typeface="Arial"/>
                <a:ea typeface="Cambria" panose="02040503050406030204" pitchFamily="18" charset="0"/>
                <a:cs typeface="Calibri" panose="020F0502020204030204" pitchFamily="34" charset="0"/>
              </a:rPr>
              <a:t>L2</a:t>
            </a:r>
            <a:r>
              <a:rPr lang="en-US" sz="945" kern="0" dirty="0">
                <a:latin typeface="Arial"/>
                <a:ea typeface="Cambria" panose="02040503050406030204" pitchFamily="18" charset="0"/>
                <a:cs typeface="Calibri" panose="020F0502020204030204" pitchFamily="34" charset="0"/>
              </a:rPr>
              <a:t> level escalation</a:t>
            </a:r>
            <a:endParaRPr lang="en-US" sz="945" b="1" kern="0" dirty="0">
              <a:latin typeface="Arial"/>
              <a:ea typeface="Cambria" panose="02040503050406030204" pitchFamily="18" charset="0"/>
              <a:cs typeface="Calibri" panose="020F0502020204030204" pitchFamily="34" charset="0"/>
            </a:endParaRPr>
          </a:p>
          <a:p>
            <a:pPr marL="153077" lvl="2" indent="-153077" defTabSz="816410">
              <a:spcBef>
                <a:spcPts val="179"/>
              </a:spcBef>
              <a:spcAft>
                <a:spcPts val="179"/>
              </a:spcAft>
              <a:buClr>
                <a:schemeClr val="tx1"/>
              </a:buClr>
              <a:buSzPct val="100000"/>
              <a:buFont typeface="Arial" panose="020B0604020202020204" pitchFamily="34" charset="0"/>
              <a:buChar char="•"/>
              <a:defRPr/>
            </a:pPr>
            <a:r>
              <a:rPr lang="en-US" sz="945" b="1" kern="0" dirty="0">
                <a:latin typeface="Arial"/>
                <a:ea typeface="Cambria" panose="02040503050406030204" pitchFamily="18" charset="0"/>
                <a:cs typeface="Calibri" panose="020F0502020204030204" pitchFamily="34" charset="0"/>
              </a:rPr>
              <a:t>Longer wait and resolution time </a:t>
            </a:r>
            <a:r>
              <a:rPr lang="en-US" sz="945" kern="0" dirty="0">
                <a:latin typeface="Arial"/>
                <a:ea typeface="Cambria" panose="02040503050406030204" pitchFamily="18" charset="0"/>
                <a:cs typeface="Calibri" panose="020F0502020204030204" pitchFamily="34" charset="0"/>
              </a:rPr>
              <a:t>due to dependency on SME</a:t>
            </a:r>
          </a:p>
          <a:p>
            <a:pPr marL="153077" lvl="2" indent="-153077" defTabSz="816410">
              <a:spcBef>
                <a:spcPts val="179"/>
              </a:spcBef>
              <a:spcAft>
                <a:spcPts val="179"/>
              </a:spcAft>
              <a:buClr>
                <a:srgbClr val="004B87"/>
              </a:buClr>
              <a:buSzPct val="100000"/>
              <a:buFont typeface="Arial" panose="020B0604020202020204" pitchFamily="34" charset="0"/>
              <a:buChar char="•"/>
              <a:defRPr/>
            </a:pPr>
            <a:endParaRPr lang="en-US" sz="945" kern="0" dirty="0">
              <a:solidFill>
                <a:srgbClr val="001E46"/>
              </a:solidFill>
              <a:latin typeface="Arial"/>
              <a:ea typeface="Cambria" panose="02040503050406030204" pitchFamily="18" charset="0"/>
              <a:cs typeface="Calibri" panose="020F0502020204030204" pitchFamily="34" charset="0"/>
            </a:endParaRPr>
          </a:p>
        </p:txBody>
      </p:sp>
      <p:sp>
        <p:nvSpPr>
          <p:cNvPr id="29" name="Rounded Rectangle 8">
            <a:extLst>
              <a:ext uri="{FF2B5EF4-FFF2-40B4-BE49-F238E27FC236}">
                <a16:creationId xmlns:a16="http://schemas.microsoft.com/office/drawing/2014/main" id="{50E45569-E260-0A02-C001-4AA7994A6E6E}"/>
              </a:ext>
            </a:extLst>
          </p:cNvPr>
          <p:cNvSpPr/>
          <p:nvPr/>
        </p:nvSpPr>
        <p:spPr>
          <a:xfrm>
            <a:off x="4070998" y="2102660"/>
            <a:ext cx="3457228" cy="2731978"/>
          </a:xfrm>
          <a:prstGeom prst="roundRect">
            <a:avLst>
              <a:gd name="adj" fmla="val 2648"/>
            </a:avLst>
          </a:prstGeom>
          <a:noFill/>
          <a:ln w="6350" cap="flat" cmpd="sng" algn="ctr">
            <a:solidFill>
              <a:srgbClr val="205427"/>
            </a:solidFill>
            <a:prstDash val="sysDot"/>
            <a:miter lim="800000"/>
          </a:ln>
          <a:effectLst/>
        </p:spPr>
        <p:txBody>
          <a:bodyPr wrap="square" lIns="64285" tIns="867850" rIns="64285" bIns="24493" rtlCol="0" anchor="t">
            <a:noAutofit/>
          </a:bodyPr>
          <a:lstStyle/>
          <a:p>
            <a:pPr marL="153077" lvl="2" indent="-153077" defTabSz="432008">
              <a:spcBef>
                <a:spcPts val="179"/>
              </a:spcBef>
              <a:spcAft>
                <a:spcPts val="179"/>
              </a:spcAft>
              <a:buClr>
                <a:schemeClr val="tx1"/>
              </a:buClr>
              <a:buSzPct val="100000"/>
              <a:buFont typeface="Arial" panose="020B0604020202020204" pitchFamily="34" charset="0"/>
              <a:buChar char="•"/>
              <a:defRPr/>
            </a:pPr>
            <a:r>
              <a:rPr lang="en-US" sz="945" b="1" kern="0">
                <a:latin typeface="Arial"/>
                <a:ea typeface="Cambria" panose="02040503050406030204" pitchFamily="18" charset="0"/>
                <a:cs typeface="Calibri" panose="020F0502020204030204" pitchFamily="34" charset="0"/>
              </a:rPr>
              <a:t>Identify duplicates </a:t>
            </a:r>
            <a:r>
              <a:rPr lang="en-US" sz="945" kern="0">
                <a:latin typeface="Arial"/>
                <a:ea typeface="Cambria" panose="02040503050406030204" pitchFamily="18" charset="0"/>
                <a:cs typeface="Calibri" panose="020F0502020204030204" pitchFamily="34" charset="0"/>
              </a:rPr>
              <a:t>though similarity identification algorithms</a:t>
            </a:r>
            <a:endParaRPr lang="en-GB" sz="945" kern="0">
              <a:latin typeface="Arial"/>
              <a:ea typeface="Cambria" panose="02040503050406030204" pitchFamily="18" charset="0"/>
              <a:cs typeface="Calibri" panose="020F0502020204030204" pitchFamily="34" charset="0"/>
            </a:endParaRPr>
          </a:p>
          <a:p>
            <a:pPr marL="153077" lvl="2" indent="-153077" defTabSz="432008">
              <a:spcBef>
                <a:spcPts val="179"/>
              </a:spcBef>
              <a:spcAft>
                <a:spcPts val="179"/>
              </a:spcAft>
              <a:buClr>
                <a:schemeClr val="tx1"/>
              </a:buClr>
              <a:buSzPct val="100000"/>
              <a:buFont typeface="Arial" panose="020B0604020202020204" pitchFamily="34" charset="0"/>
              <a:buChar char="•"/>
              <a:defRPr/>
            </a:pPr>
            <a:r>
              <a:rPr lang="en-GB" sz="945" b="1" kern="0" err="1">
                <a:latin typeface="Arial"/>
                <a:ea typeface="Cambria" panose="02040503050406030204" pitchFamily="18" charset="0"/>
                <a:cs typeface="Calibri" panose="020F0502020204030204" pitchFamily="34" charset="0"/>
              </a:rPr>
              <a:t>GenAI</a:t>
            </a:r>
            <a:r>
              <a:rPr lang="en-GB" sz="945" b="1" kern="0">
                <a:latin typeface="Arial"/>
                <a:ea typeface="Cambria" panose="02040503050406030204" pitchFamily="18" charset="0"/>
                <a:cs typeface="Calibri" panose="020F0502020204030204" pitchFamily="34" charset="0"/>
              </a:rPr>
              <a:t> virtual assist </a:t>
            </a:r>
            <a:r>
              <a:rPr lang="en-GB" sz="945" kern="0">
                <a:latin typeface="Arial"/>
                <a:ea typeface="Cambria" panose="02040503050406030204" pitchFamily="18" charset="0"/>
                <a:cs typeface="Calibri" panose="020F0502020204030204" pitchFamily="34" charset="0"/>
              </a:rPr>
              <a:t>leveraging </a:t>
            </a:r>
            <a:r>
              <a:rPr lang="en-GB" sz="945" b="1" kern="0">
                <a:latin typeface="Arial"/>
                <a:ea typeface="Cambria" panose="02040503050406030204" pitchFamily="18" charset="0"/>
                <a:cs typeface="Calibri" panose="020F0502020204030204" pitchFamily="34" charset="0"/>
              </a:rPr>
              <a:t>Open AI’s Large Language Models (LLMs) </a:t>
            </a:r>
            <a:r>
              <a:rPr lang="en-GB" sz="945" kern="0">
                <a:latin typeface="Arial"/>
                <a:ea typeface="Cambria" panose="02040503050406030204" pitchFamily="18" charset="0"/>
                <a:cs typeface="Calibri" panose="020F0502020204030204" pitchFamily="34" charset="0"/>
              </a:rPr>
              <a:t>based on </a:t>
            </a:r>
            <a:r>
              <a:rPr lang="en-GB" sz="945" b="1" kern="0">
                <a:latin typeface="Arial"/>
                <a:ea typeface="Cambria" panose="02040503050406030204" pitchFamily="18" charset="0"/>
                <a:cs typeface="Calibri" panose="020F0502020204030204" pitchFamily="34" charset="0"/>
              </a:rPr>
              <a:t>Heineken’s knowledge base </a:t>
            </a:r>
            <a:r>
              <a:rPr lang="en-GB" sz="945" kern="0">
                <a:latin typeface="Arial"/>
                <a:ea typeface="Cambria" panose="02040503050406030204" pitchFamily="18" charset="0"/>
                <a:cs typeface="Calibri" panose="020F0502020204030204" pitchFamily="34" charset="0"/>
              </a:rPr>
              <a:t>(SMX case history, service manuals, FAQs)</a:t>
            </a:r>
            <a:endParaRPr lang="en-GB" sz="945" b="1" kern="0">
              <a:latin typeface="Arial"/>
              <a:ea typeface="Cambria" panose="02040503050406030204" pitchFamily="18" charset="0"/>
              <a:cs typeface="Calibri" panose="020F0502020204030204" pitchFamily="34" charset="0"/>
            </a:endParaRPr>
          </a:p>
          <a:p>
            <a:pPr marL="153077" lvl="2" indent="-153077" defTabSz="816410">
              <a:spcBef>
                <a:spcPts val="179"/>
              </a:spcBef>
              <a:spcAft>
                <a:spcPts val="179"/>
              </a:spcAft>
              <a:buClr>
                <a:schemeClr val="tx1"/>
              </a:buClr>
              <a:buSzPct val="100000"/>
              <a:buFont typeface="Arial" panose="020B0604020202020204" pitchFamily="34" charset="0"/>
              <a:buChar char="•"/>
              <a:defRPr/>
            </a:pPr>
            <a:r>
              <a:rPr lang="en-US" sz="945" kern="0">
                <a:latin typeface="Arial"/>
                <a:ea typeface="Cambria" panose="02040503050406030204" pitchFamily="18" charset="0"/>
                <a:cs typeface="Calibri" panose="020F0502020204030204" pitchFamily="34" charset="0"/>
              </a:rPr>
              <a:t>Easy to consume </a:t>
            </a:r>
            <a:r>
              <a:rPr lang="en-US" sz="945" b="1" kern="0">
                <a:latin typeface="Arial"/>
                <a:ea typeface="Cambria" panose="02040503050406030204" pitchFamily="18" charset="0"/>
                <a:cs typeface="Calibri" panose="020F0502020204030204" pitchFamily="34" charset="0"/>
              </a:rPr>
              <a:t>front-end application</a:t>
            </a:r>
          </a:p>
          <a:p>
            <a:pPr marL="153077" lvl="2" indent="-153077" defTabSz="816410">
              <a:spcBef>
                <a:spcPts val="179"/>
              </a:spcBef>
              <a:spcAft>
                <a:spcPts val="179"/>
              </a:spcAft>
              <a:buClr>
                <a:schemeClr val="tx1"/>
              </a:buClr>
              <a:buSzPct val="100000"/>
              <a:buFont typeface="Arial" panose="020B0604020202020204" pitchFamily="34" charset="0"/>
              <a:buChar char="•"/>
              <a:defRPr/>
            </a:pPr>
            <a:r>
              <a:rPr lang="en-US" sz="945" b="1" kern="0">
                <a:latin typeface="Arial"/>
                <a:ea typeface="Cambria" panose="02040503050406030204" pitchFamily="18" charset="0"/>
                <a:cs typeface="Calibri" panose="020F0502020204030204" pitchFamily="34" charset="0"/>
              </a:rPr>
              <a:t>Scalable solution </a:t>
            </a:r>
            <a:r>
              <a:rPr lang="en-US" sz="945" kern="0">
                <a:latin typeface="Arial"/>
                <a:ea typeface="Cambria" panose="02040503050406030204" pitchFamily="18" charset="0"/>
                <a:cs typeface="Calibri" panose="020F0502020204030204" pitchFamily="34" charset="0"/>
              </a:rPr>
              <a:t>that can handle parallel requests and high volumes of data (Not part of POC)</a:t>
            </a:r>
            <a:endParaRPr lang="en-US" sz="945" b="1" kern="0">
              <a:latin typeface="Arial"/>
              <a:ea typeface="Cambria" panose="02040503050406030204" pitchFamily="18" charset="0"/>
              <a:cs typeface="Calibri" panose="020F0502020204030204" pitchFamily="34" charset="0"/>
            </a:endParaRPr>
          </a:p>
          <a:p>
            <a:pPr marL="153077" lvl="2" indent="-153077" defTabSz="816410">
              <a:spcBef>
                <a:spcPts val="179"/>
              </a:spcBef>
              <a:spcAft>
                <a:spcPts val="179"/>
              </a:spcAft>
              <a:buClr>
                <a:schemeClr val="tx1"/>
              </a:buClr>
              <a:buSzPct val="100000"/>
              <a:buFont typeface="Arial" panose="020B0604020202020204" pitchFamily="34" charset="0"/>
              <a:buChar char="•"/>
              <a:defRPr/>
            </a:pPr>
            <a:r>
              <a:rPr lang="en-US" sz="945" kern="0">
                <a:latin typeface="Arial"/>
                <a:ea typeface="Cambria" panose="02040503050406030204" pitchFamily="18" charset="0"/>
                <a:cs typeface="Calibri" panose="020F0502020204030204" pitchFamily="34" charset="0"/>
              </a:rPr>
              <a:t>Implementation of a </a:t>
            </a:r>
            <a:r>
              <a:rPr lang="en-US" sz="945" b="1" kern="0">
                <a:latin typeface="Arial"/>
                <a:ea typeface="Cambria" panose="02040503050406030204" pitchFamily="18" charset="0"/>
                <a:cs typeface="Calibri" panose="020F0502020204030204" pitchFamily="34" charset="0"/>
              </a:rPr>
              <a:t>strong governance and monitoring process </a:t>
            </a:r>
            <a:r>
              <a:rPr lang="en-US" sz="945" kern="0">
                <a:latin typeface="Arial"/>
                <a:ea typeface="Cambria" panose="02040503050406030204" pitchFamily="18" charset="0"/>
                <a:cs typeface="Calibri" panose="020F0502020204030204" pitchFamily="34" charset="0"/>
              </a:rPr>
              <a:t>(Not part of POC)</a:t>
            </a:r>
          </a:p>
        </p:txBody>
      </p:sp>
      <p:sp>
        <p:nvSpPr>
          <p:cNvPr id="30" name="Rounded Rectangle 8">
            <a:extLst>
              <a:ext uri="{FF2B5EF4-FFF2-40B4-BE49-F238E27FC236}">
                <a16:creationId xmlns:a16="http://schemas.microsoft.com/office/drawing/2014/main" id="{19425228-3DCE-1421-5AE1-CB8242D9011E}"/>
              </a:ext>
            </a:extLst>
          </p:cNvPr>
          <p:cNvSpPr/>
          <p:nvPr/>
        </p:nvSpPr>
        <p:spPr>
          <a:xfrm>
            <a:off x="7868933" y="2102660"/>
            <a:ext cx="3109197" cy="2731978"/>
          </a:xfrm>
          <a:prstGeom prst="roundRect">
            <a:avLst>
              <a:gd name="adj" fmla="val 2648"/>
            </a:avLst>
          </a:prstGeom>
          <a:noFill/>
          <a:ln w="6350" cap="flat" cmpd="sng" algn="ctr">
            <a:solidFill>
              <a:srgbClr val="205427"/>
            </a:solidFill>
            <a:prstDash val="sysDot"/>
            <a:miter lim="800000"/>
          </a:ln>
          <a:effectLst/>
        </p:spPr>
        <p:txBody>
          <a:bodyPr wrap="square" lIns="64285" tIns="867850" rIns="64285" bIns="24493" rtlCol="0" anchor="t">
            <a:noAutofit/>
          </a:bodyPr>
          <a:lstStyle/>
          <a:p>
            <a:pPr marL="153077" lvl="2" indent="-153077" defTabSz="816410">
              <a:spcBef>
                <a:spcPts val="179"/>
              </a:spcBef>
              <a:spcAft>
                <a:spcPts val="179"/>
              </a:spcAft>
              <a:buClr>
                <a:schemeClr val="tx1"/>
              </a:buClr>
              <a:buSzPct val="100000"/>
              <a:buFont typeface="Arial" panose="020B0604020202020204" pitchFamily="34" charset="0"/>
              <a:buChar char="•"/>
              <a:defRPr/>
            </a:pPr>
            <a:r>
              <a:rPr lang="en-US" sz="945" b="1" kern="0">
                <a:latin typeface="Arial"/>
                <a:ea typeface="Cambria" panose="02040503050406030204" pitchFamily="18" charset="0"/>
                <a:cs typeface="Calibri" panose="020F0502020204030204" pitchFamily="34" charset="0"/>
              </a:rPr>
              <a:t>Unique SOPs </a:t>
            </a:r>
            <a:r>
              <a:rPr lang="en-US" sz="945" kern="0">
                <a:latin typeface="Arial"/>
                <a:ea typeface="Cambria" panose="02040503050406030204" pitchFamily="18" charset="0"/>
                <a:cs typeface="Calibri" panose="020F0502020204030204" pitchFamily="34" charset="0"/>
              </a:rPr>
              <a:t>for each of the problems</a:t>
            </a:r>
          </a:p>
          <a:p>
            <a:pPr marL="153077" lvl="2" indent="-153077" defTabSz="816410">
              <a:spcBef>
                <a:spcPts val="179"/>
              </a:spcBef>
              <a:spcAft>
                <a:spcPts val="179"/>
              </a:spcAft>
              <a:buClr>
                <a:schemeClr val="tx1"/>
              </a:buClr>
              <a:buSzPct val="100000"/>
              <a:buFont typeface="Arial" panose="020B0604020202020204" pitchFamily="34" charset="0"/>
              <a:buChar char="•"/>
              <a:defRPr/>
            </a:pPr>
            <a:r>
              <a:rPr lang="en-US" sz="945" b="1" kern="0">
                <a:latin typeface="Arial"/>
                <a:ea typeface="Cambria" panose="02040503050406030204" pitchFamily="18" charset="0"/>
                <a:cs typeface="Calibri" panose="020F0502020204030204" pitchFamily="34" charset="0"/>
              </a:rPr>
              <a:t>Reduction </a:t>
            </a:r>
            <a:r>
              <a:rPr lang="en-US" sz="945" kern="0">
                <a:latin typeface="Arial"/>
                <a:ea typeface="Cambria" panose="02040503050406030204" pitchFamily="18" charset="0"/>
                <a:cs typeface="Calibri" panose="020F0502020204030204" pitchFamily="34" charset="0"/>
              </a:rPr>
              <a:t>in L2 escalation</a:t>
            </a:r>
            <a:endParaRPr lang="en-US" sz="945" b="1" kern="0">
              <a:latin typeface="Arial"/>
              <a:ea typeface="Cambria" panose="02040503050406030204" pitchFamily="18" charset="0"/>
              <a:cs typeface="Calibri" panose="020F0502020204030204" pitchFamily="34" charset="0"/>
            </a:endParaRPr>
          </a:p>
          <a:p>
            <a:pPr marL="153077" lvl="2" indent="-153077" defTabSz="432008">
              <a:spcBef>
                <a:spcPts val="179"/>
              </a:spcBef>
              <a:spcAft>
                <a:spcPts val="179"/>
              </a:spcAft>
              <a:buClr>
                <a:schemeClr val="tx1"/>
              </a:buClr>
              <a:buSzPct val="100000"/>
              <a:buFont typeface="Arial" panose="020B0604020202020204" pitchFamily="34" charset="0"/>
              <a:buChar char="•"/>
              <a:defRPr/>
            </a:pPr>
            <a:r>
              <a:rPr lang="en-US" sz="945" b="1" kern="0">
                <a:latin typeface="Arial"/>
                <a:ea typeface="Cambria" panose="02040503050406030204" pitchFamily="18" charset="0"/>
                <a:cs typeface="Calibri" panose="020F0502020204030204" pitchFamily="34" charset="0"/>
              </a:rPr>
              <a:t>Improved customer satisfaction</a:t>
            </a:r>
            <a:r>
              <a:rPr lang="en-US" sz="945" kern="0">
                <a:latin typeface="Arial"/>
                <a:ea typeface="Cambria" panose="02040503050406030204" pitchFamily="18" charset="0"/>
                <a:cs typeface="Calibri" panose="020F0502020204030204" pitchFamily="34" charset="0"/>
              </a:rPr>
              <a:t> through a better and unique articles</a:t>
            </a:r>
            <a:endParaRPr lang="en-US" sz="945" b="1" kern="0">
              <a:latin typeface="Arial"/>
              <a:ea typeface="Cambria" panose="02040503050406030204" pitchFamily="18" charset="0"/>
              <a:cs typeface="Calibri" panose="020F0502020204030204" pitchFamily="34" charset="0"/>
            </a:endParaRPr>
          </a:p>
          <a:p>
            <a:pPr marL="153077" lvl="2" indent="-153077" defTabSz="816410">
              <a:spcBef>
                <a:spcPts val="179"/>
              </a:spcBef>
              <a:spcAft>
                <a:spcPts val="179"/>
              </a:spcAft>
              <a:buClr>
                <a:schemeClr val="tx1"/>
              </a:buClr>
              <a:buSzPct val="100000"/>
              <a:buFont typeface="Arial" panose="020B0604020202020204" pitchFamily="34" charset="0"/>
              <a:buChar char="•"/>
              <a:defRPr/>
            </a:pPr>
            <a:endParaRPr lang="en-US" sz="945" kern="0">
              <a:latin typeface="Arial"/>
              <a:ea typeface="Cambria" panose="02040503050406030204" pitchFamily="18" charset="0"/>
              <a:cs typeface="Calibri" panose="020F0502020204030204" pitchFamily="34" charset="0"/>
            </a:endParaRPr>
          </a:p>
          <a:p>
            <a:pPr marL="153077" lvl="2" indent="-153077" defTabSz="816410">
              <a:spcBef>
                <a:spcPts val="179"/>
              </a:spcBef>
              <a:spcAft>
                <a:spcPts val="179"/>
              </a:spcAft>
              <a:buClr>
                <a:srgbClr val="004B87"/>
              </a:buClr>
              <a:buSzPct val="100000"/>
              <a:buFont typeface="Arial" panose="020B0604020202020204" pitchFamily="34" charset="0"/>
              <a:buChar char="•"/>
              <a:defRPr/>
            </a:pPr>
            <a:endParaRPr lang="en-GB" sz="945" kern="0">
              <a:solidFill>
                <a:srgbClr val="001E46"/>
              </a:solidFill>
              <a:latin typeface="Arial"/>
              <a:ea typeface="Cambria" panose="02040503050406030204" pitchFamily="18" charset="0"/>
              <a:cs typeface="Calibri" panose="020F0502020204030204" pitchFamily="34" charset="0"/>
            </a:endParaRPr>
          </a:p>
        </p:txBody>
      </p:sp>
      <p:pic>
        <p:nvPicPr>
          <p:cNvPr id="31" name="Picture 30">
            <a:extLst>
              <a:ext uri="{FF2B5EF4-FFF2-40B4-BE49-F238E27FC236}">
                <a16:creationId xmlns:a16="http://schemas.microsoft.com/office/drawing/2014/main" id="{46373C59-1D01-7EE6-A31B-8219EA4138A4}"/>
              </a:ext>
            </a:extLst>
          </p:cNvPr>
          <p:cNvPicPr>
            <a:picLocks noChangeAspect="1"/>
          </p:cNvPicPr>
          <p:nvPr/>
        </p:nvPicPr>
        <p:blipFill>
          <a:blip r:embed="rId3"/>
          <a:srcRect l="1596" t="43656" r="3842" b="37234"/>
          <a:stretch>
            <a:fillRect/>
          </a:stretch>
        </p:blipFill>
        <p:spPr>
          <a:xfrm>
            <a:off x="305329" y="823529"/>
            <a:ext cx="10885626" cy="1466603"/>
          </a:xfrm>
          <a:custGeom>
            <a:avLst/>
            <a:gdLst>
              <a:gd name="connsiteX0" fmla="*/ 0 w 12191999"/>
              <a:gd name="connsiteY0" fmla="*/ 0 h 1642609"/>
              <a:gd name="connsiteX1" fmla="*/ 12191999 w 12191999"/>
              <a:gd name="connsiteY1" fmla="*/ 0 h 1642609"/>
              <a:gd name="connsiteX2" fmla="*/ 12191999 w 12191999"/>
              <a:gd name="connsiteY2" fmla="*/ 1642609 h 1642609"/>
              <a:gd name="connsiteX3" fmla="*/ 0 w 12191999"/>
              <a:gd name="connsiteY3" fmla="*/ 1642609 h 1642609"/>
            </a:gdLst>
            <a:ahLst/>
            <a:cxnLst>
              <a:cxn ang="0">
                <a:pos x="connsiteX0" y="connsiteY0"/>
              </a:cxn>
              <a:cxn ang="0">
                <a:pos x="connsiteX1" y="connsiteY1"/>
              </a:cxn>
              <a:cxn ang="0">
                <a:pos x="connsiteX2" y="connsiteY2"/>
              </a:cxn>
              <a:cxn ang="0">
                <a:pos x="connsiteX3" y="connsiteY3"/>
              </a:cxn>
            </a:cxnLst>
            <a:rect l="l" t="t" r="r" b="b"/>
            <a:pathLst>
              <a:path w="12191999" h="1642609">
                <a:moveTo>
                  <a:pt x="0" y="0"/>
                </a:moveTo>
                <a:lnTo>
                  <a:pt x="12191999" y="0"/>
                </a:lnTo>
                <a:lnTo>
                  <a:pt x="12191999" y="1642609"/>
                </a:lnTo>
                <a:lnTo>
                  <a:pt x="0" y="1642609"/>
                </a:lnTo>
                <a:close/>
              </a:path>
            </a:pathLst>
          </a:custGeom>
        </p:spPr>
      </p:pic>
      <p:sp>
        <p:nvSpPr>
          <p:cNvPr id="32" name="Rectangle 31">
            <a:extLst>
              <a:ext uri="{FF2B5EF4-FFF2-40B4-BE49-F238E27FC236}">
                <a16:creationId xmlns:a16="http://schemas.microsoft.com/office/drawing/2014/main" id="{7C8CE157-16B4-079B-1B71-13EF7987C60B}"/>
              </a:ext>
            </a:extLst>
          </p:cNvPr>
          <p:cNvSpPr/>
          <p:nvPr/>
        </p:nvSpPr>
        <p:spPr>
          <a:xfrm>
            <a:off x="305329" y="823529"/>
            <a:ext cx="10885626" cy="1466603"/>
          </a:xfrm>
          <a:prstGeom prst="rect">
            <a:avLst/>
          </a:prstGeom>
          <a:solidFill>
            <a:srgbClr val="286F38">
              <a:alpha val="36129"/>
            </a:srgbClr>
          </a:solidFill>
          <a:ln w="3175" cap="flat" cmpd="sng" algn="ctr">
            <a:noFill/>
            <a:prstDash val="solid"/>
            <a:miter lim="800000"/>
          </a:ln>
          <a:effectLst/>
        </p:spPr>
        <p:txBody>
          <a:bodyPr lIns="81642" tIns="40821" rIns="81642" bIns="40821" rtlCol="0" anchor="ctr"/>
          <a:lstStyle/>
          <a:p>
            <a:pPr algn="ctr" defTabSz="864017"/>
            <a:endParaRPr lang="en-IN" sz="893" i="1" kern="0">
              <a:solidFill>
                <a:prstClr val="white"/>
              </a:solidFill>
              <a:latin typeface="Arial Nova Light" panose="020B0304020202020204" pitchFamily="34" charset="0"/>
            </a:endParaRPr>
          </a:p>
        </p:txBody>
      </p:sp>
      <p:sp>
        <p:nvSpPr>
          <p:cNvPr id="33" name="Rounded Rectangle 8">
            <a:extLst>
              <a:ext uri="{FF2B5EF4-FFF2-40B4-BE49-F238E27FC236}">
                <a16:creationId xmlns:a16="http://schemas.microsoft.com/office/drawing/2014/main" id="{75B1D436-12E9-A3BA-F6F1-77ED1D9C1252}"/>
              </a:ext>
            </a:extLst>
          </p:cNvPr>
          <p:cNvSpPr/>
          <p:nvPr/>
        </p:nvSpPr>
        <p:spPr>
          <a:xfrm>
            <a:off x="458846" y="1860756"/>
            <a:ext cx="3258352" cy="483805"/>
          </a:xfrm>
          <a:prstGeom prst="roundRect">
            <a:avLst/>
          </a:prstGeom>
          <a:solidFill>
            <a:srgbClr val="C8D7C6"/>
          </a:solidFill>
          <a:ln w="19050" cap="flat" cmpd="sng" algn="ctr">
            <a:noFill/>
            <a:prstDash val="sysDot"/>
            <a:miter lim="800000"/>
          </a:ln>
          <a:effectLst/>
        </p:spPr>
        <p:txBody>
          <a:bodyPr wrap="square" lIns="24493" tIns="24493" rIns="24493" bIns="24493" rtlCol="0" anchor="ctr">
            <a:noAutofit/>
          </a:bodyPr>
          <a:lstStyle/>
          <a:p>
            <a:pPr algn="ctr" defTabSz="408062">
              <a:defRPr/>
            </a:pPr>
            <a:r>
              <a:rPr lang="en-US" sz="1072" b="1" kern="0">
                <a:latin typeface="Arial"/>
              </a:rPr>
              <a:t>Business Challenge</a:t>
            </a:r>
          </a:p>
        </p:txBody>
      </p:sp>
      <p:sp>
        <p:nvSpPr>
          <p:cNvPr id="34" name="Rounded Rectangle 8">
            <a:extLst>
              <a:ext uri="{FF2B5EF4-FFF2-40B4-BE49-F238E27FC236}">
                <a16:creationId xmlns:a16="http://schemas.microsoft.com/office/drawing/2014/main" id="{60218D42-1452-F32B-FA25-79DDAF9D8F5E}"/>
              </a:ext>
            </a:extLst>
          </p:cNvPr>
          <p:cNvSpPr/>
          <p:nvPr/>
        </p:nvSpPr>
        <p:spPr>
          <a:xfrm>
            <a:off x="4070995" y="1860756"/>
            <a:ext cx="3461236" cy="483805"/>
          </a:xfrm>
          <a:prstGeom prst="roundRect">
            <a:avLst/>
          </a:prstGeom>
          <a:solidFill>
            <a:srgbClr val="C8D7C6"/>
          </a:solidFill>
          <a:ln w="19050" cap="flat" cmpd="sng" algn="ctr">
            <a:noFill/>
            <a:prstDash val="sysDot"/>
            <a:miter lim="800000"/>
          </a:ln>
          <a:effectLst/>
        </p:spPr>
        <p:txBody>
          <a:bodyPr wrap="square" lIns="24493" tIns="24493" rIns="24493" bIns="24493" rtlCol="0" anchor="ctr">
            <a:noAutofit/>
          </a:bodyPr>
          <a:lstStyle/>
          <a:p>
            <a:pPr algn="ctr" defTabSz="408062">
              <a:defRPr/>
            </a:pPr>
            <a:r>
              <a:rPr lang="en-US" sz="1072" b="1" kern="0">
                <a:latin typeface="Arial"/>
              </a:rPr>
              <a:t>Genpact Solution Approach</a:t>
            </a:r>
          </a:p>
        </p:txBody>
      </p:sp>
      <p:sp>
        <p:nvSpPr>
          <p:cNvPr id="35" name="Rounded Rectangle 8">
            <a:extLst>
              <a:ext uri="{FF2B5EF4-FFF2-40B4-BE49-F238E27FC236}">
                <a16:creationId xmlns:a16="http://schemas.microsoft.com/office/drawing/2014/main" id="{4415D307-9726-8D09-FFFE-362979D39507}"/>
              </a:ext>
            </a:extLst>
          </p:cNvPr>
          <p:cNvSpPr/>
          <p:nvPr/>
        </p:nvSpPr>
        <p:spPr>
          <a:xfrm>
            <a:off x="7868933" y="1860756"/>
            <a:ext cx="3109197" cy="483805"/>
          </a:xfrm>
          <a:prstGeom prst="roundRect">
            <a:avLst/>
          </a:prstGeom>
          <a:solidFill>
            <a:srgbClr val="C8D7C6"/>
          </a:solidFill>
          <a:ln w="19050" cap="flat" cmpd="sng" algn="ctr">
            <a:noFill/>
            <a:prstDash val="sysDot"/>
            <a:miter lim="800000"/>
          </a:ln>
          <a:effectLst/>
        </p:spPr>
        <p:txBody>
          <a:bodyPr wrap="square" lIns="24493" tIns="24493" rIns="24493" bIns="24493" rtlCol="0" anchor="ctr">
            <a:noAutofit/>
          </a:bodyPr>
          <a:lstStyle/>
          <a:p>
            <a:pPr algn="ctr" defTabSz="408062">
              <a:defRPr/>
            </a:pPr>
            <a:r>
              <a:rPr lang="en-US" sz="1072" b="1" kern="0">
                <a:latin typeface="Arial"/>
              </a:rPr>
              <a:t>Anticipated Impact</a:t>
            </a:r>
          </a:p>
        </p:txBody>
      </p:sp>
      <p:sp>
        <p:nvSpPr>
          <p:cNvPr id="36" name="Rounded Rectangle 8">
            <a:extLst>
              <a:ext uri="{FF2B5EF4-FFF2-40B4-BE49-F238E27FC236}">
                <a16:creationId xmlns:a16="http://schemas.microsoft.com/office/drawing/2014/main" id="{FD351754-E598-E938-0032-5FB0E4E7E527}"/>
              </a:ext>
            </a:extLst>
          </p:cNvPr>
          <p:cNvSpPr/>
          <p:nvPr/>
        </p:nvSpPr>
        <p:spPr>
          <a:xfrm>
            <a:off x="458846" y="2418320"/>
            <a:ext cx="3258352" cy="483805"/>
          </a:xfrm>
          <a:prstGeom prst="rect">
            <a:avLst/>
          </a:prstGeom>
          <a:solidFill>
            <a:srgbClr val="205427"/>
          </a:solidFill>
          <a:ln w="3175" cap="flat" cmpd="sng" algn="ctr">
            <a:noFill/>
            <a:prstDash val="solid"/>
            <a:miter lim="800000"/>
          </a:ln>
          <a:effectLst/>
        </p:spPr>
        <p:txBody>
          <a:bodyPr lIns="81642" tIns="40821" rIns="81642" bIns="40821" rtlCol="0" anchor="ctr"/>
          <a:lstStyle/>
          <a:p>
            <a:pPr algn="ctr" defTabSz="864017"/>
            <a:r>
              <a:rPr lang="en-GB" sz="893" i="1" kern="0">
                <a:solidFill>
                  <a:prstClr val="white"/>
                </a:solidFill>
                <a:latin typeface="Arial Nova Light" panose="020B0304020202020204" pitchFamily="34" charset="0"/>
              </a:rPr>
              <a:t>Multiple Articles/SOPs for same issue and higher L2 escalation</a:t>
            </a:r>
          </a:p>
        </p:txBody>
      </p:sp>
      <p:sp>
        <p:nvSpPr>
          <p:cNvPr id="37" name="Rounded Rectangle 8">
            <a:extLst>
              <a:ext uri="{FF2B5EF4-FFF2-40B4-BE49-F238E27FC236}">
                <a16:creationId xmlns:a16="http://schemas.microsoft.com/office/drawing/2014/main" id="{5DD373B6-C00B-1F90-108F-CB765DC25B6E}"/>
              </a:ext>
            </a:extLst>
          </p:cNvPr>
          <p:cNvSpPr/>
          <p:nvPr/>
        </p:nvSpPr>
        <p:spPr>
          <a:xfrm>
            <a:off x="4070995" y="2418320"/>
            <a:ext cx="3461236" cy="483805"/>
          </a:xfrm>
          <a:prstGeom prst="rect">
            <a:avLst/>
          </a:prstGeom>
          <a:solidFill>
            <a:srgbClr val="205427"/>
          </a:solidFill>
          <a:ln w="3175" cap="flat" cmpd="sng" algn="ctr">
            <a:noFill/>
            <a:prstDash val="solid"/>
            <a:miter lim="800000"/>
          </a:ln>
          <a:effectLst/>
        </p:spPr>
        <p:txBody>
          <a:bodyPr lIns="81642" tIns="40821" rIns="81642" bIns="40821" rtlCol="0" anchor="ctr"/>
          <a:lstStyle/>
          <a:p>
            <a:pPr algn="ctr" defTabSz="864017"/>
            <a:r>
              <a:rPr lang="en-GB" sz="893" i="1" kern="0" err="1">
                <a:solidFill>
                  <a:prstClr val="white"/>
                </a:solidFill>
                <a:latin typeface="Arial Nova Light" panose="020B0304020202020204" pitchFamily="34" charset="0"/>
              </a:rPr>
              <a:t>GenAI</a:t>
            </a:r>
            <a:r>
              <a:rPr lang="en-GB" sz="893" i="1" kern="0">
                <a:solidFill>
                  <a:prstClr val="white"/>
                </a:solidFill>
                <a:latin typeface="Arial Nova Light" panose="020B0304020202020204" pitchFamily="34" charset="0"/>
              </a:rPr>
              <a:t> driven knowledge management will remove duplicates and help creating unique SOPs that will reduce L2 escalations</a:t>
            </a:r>
          </a:p>
        </p:txBody>
      </p:sp>
      <p:sp>
        <p:nvSpPr>
          <p:cNvPr id="38" name="Rounded Rectangle 8">
            <a:extLst>
              <a:ext uri="{FF2B5EF4-FFF2-40B4-BE49-F238E27FC236}">
                <a16:creationId xmlns:a16="http://schemas.microsoft.com/office/drawing/2014/main" id="{E9D49270-3843-A6ED-CE2D-967621B68C5B}"/>
              </a:ext>
            </a:extLst>
          </p:cNvPr>
          <p:cNvSpPr/>
          <p:nvPr/>
        </p:nvSpPr>
        <p:spPr>
          <a:xfrm>
            <a:off x="7868933" y="2418320"/>
            <a:ext cx="3109197" cy="483805"/>
          </a:xfrm>
          <a:prstGeom prst="rect">
            <a:avLst/>
          </a:prstGeom>
          <a:solidFill>
            <a:srgbClr val="205427"/>
          </a:solidFill>
          <a:ln w="3175" cap="flat" cmpd="sng" algn="ctr">
            <a:noFill/>
            <a:prstDash val="solid"/>
            <a:miter lim="800000"/>
          </a:ln>
          <a:effectLst/>
        </p:spPr>
        <p:txBody>
          <a:bodyPr lIns="81642" tIns="40821" rIns="81642" bIns="40821" rtlCol="0" anchor="ctr"/>
          <a:lstStyle/>
          <a:p>
            <a:pPr algn="ctr" defTabSz="864017"/>
            <a:r>
              <a:rPr lang="en-GB" sz="893" i="1" kern="0">
                <a:solidFill>
                  <a:prstClr val="white"/>
                </a:solidFill>
                <a:latin typeface="Arial Nova Light" panose="020B0304020202020204" pitchFamily="34" charset="0"/>
              </a:rPr>
              <a:t>Reduction in number of SOPs and up to date SOPs available</a:t>
            </a:r>
          </a:p>
        </p:txBody>
      </p:sp>
      <p:sp>
        <p:nvSpPr>
          <p:cNvPr id="39" name="Arrow: Chevron 38">
            <a:extLst>
              <a:ext uri="{FF2B5EF4-FFF2-40B4-BE49-F238E27FC236}">
                <a16:creationId xmlns:a16="http://schemas.microsoft.com/office/drawing/2014/main" id="{56948DC5-B673-2FA7-3C99-AEBF60128128}"/>
              </a:ext>
            </a:extLst>
          </p:cNvPr>
          <p:cNvSpPr/>
          <p:nvPr/>
        </p:nvSpPr>
        <p:spPr>
          <a:xfrm>
            <a:off x="3804996" y="2516915"/>
            <a:ext cx="163062" cy="223759"/>
          </a:xfrm>
          <a:prstGeom prst="chevron">
            <a:avLst/>
          </a:prstGeom>
          <a:solidFill>
            <a:srgbClr val="FFC000"/>
          </a:solidFill>
          <a:ln w="12700" cap="flat" cmpd="sng" algn="ctr">
            <a:noFill/>
            <a:prstDash val="solid"/>
            <a:miter lim="800000"/>
          </a:ln>
          <a:effectLst/>
        </p:spPr>
        <p:txBody>
          <a:bodyPr rtlCol="0" anchor="ctr"/>
          <a:lstStyle/>
          <a:p>
            <a:pPr algn="ctr" defTabSz="816410">
              <a:defRPr/>
            </a:pPr>
            <a:endParaRPr lang="en-IN" sz="1607" kern="0">
              <a:solidFill>
                <a:srgbClr val="FFFFFF"/>
              </a:solidFill>
              <a:latin typeface="Arial"/>
            </a:endParaRPr>
          </a:p>
        </p:txBody>
      </p:sp>
      <p:sp>
        <p:nvSpPr>
          <p:cNvPr id="40" name="Arrow: Chevron 39">
            <a:extLst>
              <a:ext uri="{FF2B5EF4-FFF2-40B4-BE49-F238E27FC236}">
                <a16:creationId xmlns:a16="http://schemas.microsoft.com/office/drawing/2014/main" id="{382F1B9D-BCCD-2791-2AB9-F3A86B5DC397}"/>
              </a:ext>
            </a:extLst>
          </p:cNvPr>
          <p:cNvSpPr/>
          <p:nvPr/>
        </p:nvSpPr>
        <p:spPr>
          <a:xfrm>
            <a:off x="7588979" y="2516915"/>
            <a:ext cx="163062" cy="223759"/>
          </a:xfrm>
          <a:prstGeom prst="chevron">
            <a:avLst/>
          </a:prstGeom>
          <a:solidFill>
            <a:srgbClr val="FFC000"/>
          </a:solidFill>
          <a:ln w="12700" cap="flat" cmpd="sng" algn="ctr">
            <a:noFill/>
            <a:prstDash val="solid"/>
            <a:miter lim="800000"/>
          </a:ln>
          <a:effectLst/>
        </p:spPr>
        <p:txBody>
          <a:bodyPr rtlCol="0" anchor="ctr"/>
          <a:lstStyle/>
          <a:p>
            <a:pPr algn="ctr" defTabSz="816410">
              <a:defRPr/>
            </a:pPr>
            <a:endParaRPr lang="en-IN" sz="1607" kern="0">
              <a:solidFill>
                <a:srgbClr val="FFFFFF"/>
              </a:solidFill>
              <a:latin typeface="Arial"/>
            </a:endParaRPr>
          </a:p>
        </p:txBody>
      </p:sp>
      <p:pic>
        <p:nvPicPr>
          <p:cNvPr id="50" name="Graphic 49">
            <a:extLst>
              <a:ext uri="{FF2B5EF4-FFF2-40B4-BE49-F238E27FC236}">
                <a16:creationId xmlns:a16="http://schemas.microsoft.com/office/drawing/2014/main" id="{4CAD9EB5-E928-0C00-ACF4-A7C88E5C4C9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1824714" y="1288821"/>
            <a:ext cx="443423" cy="443423"/>
          </a:xfrm>
          <a:prstGeom prst="rect">
            <a:avLst/>
          </a:prstGeom>
        </p:spPr>
      </p:pic>
      <p:pic>
        <p:nvPicPr>
          <p:cNvPr id="51" name="Graphic 50">
            <a:extLst>
              <a:ext uri="{FF2B5EF4-FFF2-40B4-BE49-F238E27FC236}">
                <a16:creationId xmlns:a16="http://schemas.microsoft.com/office/drawing/2014/main" id="{56C511DF-040A-1BD5-68B1-C9E7293C199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5543438" y="1288821"/>
            <a:ext cx="443423" cy="443423"/>
          </a:xfrm>
          <a:prstGeom prst="rect">
            <a:avLst/>
          </a:prstGeom>
        </p:spPr>
      </p:pic>
      <p:pic>
        <p:nvPicPr>
          <p:cNvPr id="52" name="Graphic 51">
            <a:extLst>
              <a:ext uri="{FF2B5EF4-FFF2-40B4-BE49-F238E27FC236}">
                <a16:creationId xmlns:a16="http://schemas.microsoft.com/office/drawing/2014/main" id="{78E90D44-A29F-B5F9-3639-506D285CFA1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9006432" y="1288821"/>
            <a:ext cx="443423" cy="443423"/>
          </a:xfrm>
          <a:prstGeom prst="rect">
            <a:avLst/>
          </a:prstGeom>
        </p:spPr>
      </p:pic>
      <p:sp>
        <p:nvSpPr>
          <p:cNvPr id="53" name="TextBox 83">
            <a:extLst>
              <a:ext uri="{FF2B5EF4-FFF2-40B4-BE49-F238E27FC236}">
                <a16:creationId xmlns:a16="http://schemas.microsoft.com/office/drawing/2014/main" id="{0B98F5C9-248D-0DA4-0829-54BBFF124B4C}"/>
              </a:ext>
            </a:extLst>
          </p:cNvPr>
          <p:cNvSpPr txBox="1"/>
          <p:nvPr/>
        </p:nvSpPr>
        <p:spPr>
          <a:xfrm>
            <a:off x="458846" y="4930766"/>
            <a:ext cx="3258352" cy="1021402"/>
          </a:xfrm>
          <a:prstGeom prst="rect">
            <a:avLst/>
          </a:prstGeom>
          <a:solidFill>
            <a:srgbClr val="205427"/>
          </a:solidFill>
          <a:ln w="3175" cap="flat" cmpd="sng" algn="ctr">
            <a:noFill/>
            <a:prstDash val="solid"/>
            <a:miter lim="800000"/>
          </a:ln>
          <a:effectLst/>
        </p:spPr>
        <p:txBody>
          <a:bodyPr lIns="81642" tIns="40821" rIns="81642" bIns="40821" rtlCol="0" anchor="ctr"/>
          <a:lstStyle>
            <a:defPPr>
              <a:defRPr lang="en-US"/>
            </a:defPPr>
            <a:lvl1pPr algn="ctr" defTabSz="914400">
              <a:defRPr sz="945" i="1">
                <a:solidFill>
                  <a:prstClr val="white"/>
                </a:solidFill>
                <a:latin typeface="Arial Nova Light" panose="020B03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64017"/>
            <a:r>
              <a:rPr lang="en-US" sz="1134" kern="0"/>
              <a:t>Success Criteria</a:t>
            </a:r>
          </a:p>
        </p:txBody>
      </p:sp>
      <p:sp>
        <p:nvSpPr>
          <p:cNvPr id="54" name="Rectangle 53">
            <a:extLst>
              <a:ext uri="{FF2B5EF4-FFF2-40B4-BE49-F238E27FC236}">
                <a16:creationId xmlns:a16="http://schemas.microsoft.com/office/drawing/2014/main" id="{4B13DFF4-155A-527A-BA8A-113DA088125A}"/>
              </a:ext>
            </a:extLst>
          </p:cNvPr>
          <p:cNvSpPr/>
          <p:nvPr/>
        </p:nvSpPr>
        <p:spPr>
          <a:xfrm>
            <a:off x="3789568" y="4921057"/>
            <a:ext cx="7188563" cy="1031111"/>
          </a:xfrm>
          <a:prstGeom prst="rect">
            <a:avLst/>
          </a:prstGeom>
          <a:noFill/>
          <a:ln w="3175" cap="flat" cmpd="sng" algn="ctr">
            <a:solidFill>
              <a:srgbClr val="205427"/>
            </a:solidFill>
            <a:prstDash val="solid"/>
            <a:miter lim="800000"/>
          </a:ln>
          <a:effectLst/>
        </p:spPr>
        <p:txBody>
          <a:bodyPr lIns="81642" tIns="40821" rIns="81642" bIns="40821" rtlCol="0" anchor="ctr"/>
          <a:lstStyle/>
          <a:p>
            <a:pPr marL="162003" indent="-162003" defTabSz="864017">
              <a:buFont typeface="Wingdings" panose="05000000000000000000" pitchFamily="2" charset="2"/>
              <a:buChar char="ü"/>
            </a:pPr>
            <a:r>
              <a:rPr lang="en-US" sz="945" kern="0">
                <a:latin typeface="Arial"/>
                <a:ea typeface="Cambria" panose="02040503050406030204" pitchFamily="18" charset="0"/>
                <a:cs typeface="Calibri" panose="020F0502020204030204" pitchFamily="34" charset="0"/>
              </a:rPr>
              <a:t>Procedures and troubleshooting steps should be presented in a logical, step-by-step manner the ways it is in shared format. </a:t>
            </a:r>
          </a:p>
          <a:p>
            <a:pPr marL="162003" indent="-162003" defTabSz="864017">
              <a:buFont typeface="Wingdings" panose="05000000000000000000" pitchFamily="2" charset="2"/>
              <a:buChar char="ü"/>
            </a:pPr>
            <a:r>
              <a:rPr lang="en-US" sz="945" kern="0">
                <a:latin typeface="Arial"/>
                <a:ea typeface="Cambria" panose="02040503050406030204" pitchFamily="18" charset="0"/>
                <a:cs typeface="Calibri" panose="020F0502020204030204" pitchFamily="34" charset="0"/>
              </a:rPr>
              <a:t>Prevent repetition and ensure conciseness.</a:t>
            </a:r>
          </a:p>
          <a:p>
            <a:pPr marL="162003" indent="-162003" defTabSz="864017">
              <a:buFont typeface="Wingdings" panose="05000000000000000000" pitchFamily="2" charset="2"/>
              <a:buChar char="ü"/>
            </a:pPr>
            <a:r>
              <a:rPr lang="en-US" sz="945" kern="0">
                <a:latin typeface="Arial"/>
                <a:ea typeface="Cambria" panose="02040503050406030204" pitchFamily="18" charset="0"/>
                <a:cs typeface="Calibri" panose="020F0502020204030204" pitchFamily="34" charset="0"/>
              </a:rPr>
              <a:t>The new article should retain all relevant and critical information from the original sources. </a:t>
            </a:r>
          </a:p>
          <a:p>
            <a:pPr marL="162003" indent="-162003" defTabSz="864017">
              <a:buFont typeface="Wingdings" panose="05000000000000000000" pitchFamily="2" charset="2"/>
              <a:buChar char="ü"/>
            </a:pPr>
            <a:r>
              <a:rPr lang="en-US" sz="945" kern="0">
                <a:latin typeface="Arial"/>
                <a:ea typeface="Cambria" panose="02040503050406030204" pitchFamily="18" charset="0"/>
                <a:cs typeface="Calibri" panose="020F0502020204030204" pitchFamily="34" charset="0"/>
              </a:rPr>
              <a:t>The new articles should be clear and readable compared to the original, diverse formats. </a:t>
            </a:r>
          </a:p>
          <a:p>
            <a:pPr marL="162003" indent="-162003" defTabSz="864017">
              <a:buFont typeface="Wingdings" panose="05000000000000000000" pitchFamily="2" charset="2"/>
              <a:buChar char="ü"/>
            </a:pPr>
            <a:r>
              <a:rPr lang="en-US" sz="945" kern="0">
                <a:latin typeface="Arial"/>
                <a:ea typeface="Cambria" panose="02040503050406030204" pitchFamily="18" charset="0"/>
                <a:cs typeface="Calibri" panose="020F0502020204030204" pitchFamily="34" charset="0"/>
              </a:rPr>
              <a:t>The rewritten articles must adhere to the predefined standard template in terms of structure, formatting, and style guidelines.</a:t>
            </a:r>
            <a:endParaRPr lang="en-IN" sz="945" kern="0">
              <a:latin typeface="Arial"/>
              <a:ea typeface="Cambria" panose="02040503050406030204" pitchFamily="18" charset="0"/>
              <a:cs typeface="Calibri" panose="020F0502020204030204" pitchFamily="34" charset="0"/>
            </a:endParaRPr>
          </a:p>
        </p:txBody>
      </p:sp>
    </p:spTree>
    <p:extLst>
      <p:ext uri="{BB962C8B-B14F-4D97-AF65-F5344CB8AC3E}">
        <p14:creationId xmlns:p14="http://schemas.microsoft.com/office/powerpoint/2010/main" val="10638847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itle 1">
            <a:extLst>
              <a:ext uri="{FF2B5EF4-FFF2-40B4-BE49-F238E27FC236}">
                <a16:creationId xmlns:a16="http://schemas.microsoft.com/office/drawing/2014/main" id="{65700286-DDEA-4755-A016-CBFED799A486}"/>
              </a:ext>
            </a:extLst>
          </p:cNvPr>
          <p:cNvSpPr txBox="1">
            <a:spLocks/>
          </p:cNvSpPr>
          <p:nvPr/>
        </p:nvSpPr>
        <p:spPr>
          <a:xfrm>
            <a:off x="342895" y="29831"/>
            <a:ext cx="10295880" cy="756133"/>
          </a:xfrm>
          <a:prstGeom prst="rect">
            <a:avLst/>
          </a:prstGeom>
        </p:spPr>
        <p:txBody>
          <a:bodyPr/>
          <a:lstStyle>
            <a:lvl1pPr indent="0">
              <a:lnSpc>
                <a:spcPct val="90000"/>
              </a:lnSpc>
              <a:spcBef>
                <a:spcPts val="1000"/>
              </a:spcBef>
              <a:buFont typeface="Arial" panose="020B0604020202020204" pitchFamily="34" charset="0"/>
              <a:buNone/>
              <a:defRPr sz="2400" b="0" i="0">
                <a:solidFill>
                  <a:srgbClr val="205427"/>
                </a:solidFill>
                <a:latin typeface="Arial Nova" panose="020B0504020202020204" pitchFamily="34" charset="0"/>
                <a:ea typeface="+mj-ea"/>
              </a:defRPr>
            </a:lvl1pPr>
            <a:lvl2pPr indent="0">
              <a:lnSpc>
                <a:spcPct val="90000"/>
              </a:lnSpc>
              <a:spcBef>
                <a:spcPts val="500"/>
              </a:spcBef>
              <a:buFont typeface="Arial" panose="020B0604020202020204" pitchFamily="34" charset="0"/>
              <a:buNone/>
              <a:defRPr sz="1200" b="0" i="0">
                <a:latin typeface="Arial Nova" panose="020B0504020202020204" pitchFamily="34" charset="0"/>
              </a:defRPr>
            </a:lvl2pPr>
            <a:lvl3pPr marL="1143000" indent="-228600">
              <a:lnSpc>
                <a:spcPct val="90000"/>
              </a:lnSpc>
              <a:spcBef>
                <a:spcPts val="500"/>
              </a:spcBef>
              <a:buClr>
                <a:srgbClr val="452170"/>
              </a:buClr>
              <a:buFont typeface="Wingdings" pitchFamily="2" charset="2"/>
              <a:buChar char="§"/>
              <a:defRPr sz="1200" b="0" i="0">
                <a:latin typeface="Arial Nova" panose="020B0504020202020204" pitchFamily="34" charset="0"/>
              </a:defRPr>
            </a:lvl3pPr>
            <a:lvl4pPr marL="1600200" indent="-228600">
              <a:lnSpc>
                <a:spcPct val="90000"/>
              </a:lnSpc>
              <a:spcBef>
                <a:spcPts val="500"/>
              </a:spcBef>
              <a:buClr>
                <a:srgbClr val="452170"/>
              </a:buClr>
              <a:buFont typeface="Wingdings" pitchFamily="2" charset="2"/>
              <a:buChar char="§"/>
              <a:defRPr sz="1200" b="0" i="0">
                <a:latin typeface="Arial Nova" panose="020B0504020202020204" pitchFamily="34" charset="0"/>
              </a:defRPr>
            </a:lvl4pPr>
            <a:lvl5pPr marL="2057400" indent="-228600">
              <a:lnSpc>
                <a:spcPct val="90000"/>
              </a:lnSpc>
              <a:spcBef>
                <a:spcPts val="500"/>
              </a:spcBef>
              <a:buClr>
                <a:srgbClr val="452170"/>
              </a:buClr>
              <a:buFont typeface="Wingdings" pitchFamily="2" charset="2"/>
              <a:buChar char="§"/>
              <a:defRPr sz="1200" b="0" i="0">
                <a:latin typeface="Arial Nova" panose="020B0504020202020204"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defTabSz="864017">
              <a:spcBef>
                <a:spcPts val="945"/>
              </a:spcBef>
              <a:defRPr/>
            </a:pPr>
            <a:r>
              <a:rPr lang="fr-FR" sz="2268"/>
              <a:t>Entry &amp; Exit </a:t>
            </a:r>
            <a:r>
              <a:rPr lang="fr-FR" sz="2268" err="1"/>
              <a:t>Criteria</a:t>
            </a:r>
            <a:r>
              <a:rPr lang="fr-FR" sz="2268"/>
              <a:t> for POC</a:t>
            </a:r>
          </a:p>
        </p:txBody>
      </p:sp>
      <p:sp>
        <p:nvSpPr>
          <p:cNvPr id="25" name="TextBox 83">
            <a:extLst>
              <a:ext uri="{FF2B5EF4-FFF2-40B4-BE49-F238E27FC236}">
                <a16:creationId xmlns:a16="http://schemas.microsoft.com/office/drawing/2014/main" id="{2D734C7C-34DB-0F1B-18B5-88753302F3CC}"/>
              </a:ext>
            </a:extLst>
          </p:cNvPr>
          <p:cNvSpPr txBox="1"/>
          <p:nvPr/>
        </p:nvSpPr>
        <p:spPr>
          <a:xfrm>
            <a:off x="342895" y="1180400"/>
            <a:ext cx="3258352" cy="1021402"/>
          </a:xfrm>
          <a:prstGeom prst="rect">
            <a:avLst/>
          </a:prstGeom>
          <a:solidFill>
            <a:srgbClr val="205427"/>
          </a:solidFill>
          <a:ln w="3175" cap="flat" cmpd="sng" algn="ctr">
            <a:noFill/>
            <a:prstDash val="solid"/>
            <a:miter lim="800000"/>
          </a:ln>
          <a:effectLst/>
        </p:spPr>
        <p:txBody>
          <a:bodyPr lIns="81642" tIns="40821" rIns="81642" bIns="40821" rtlCol="0" anchor="ctr"/>
          <a:lstStyle>
            <a:defPPr>
              <a:defRPr lang="en-US"/>
            </a:defPPr>
            <a:lvl1pPr algn="ctr" defTabSz="914400">
              <a:defRPr sz="945" i="1">
                <a:solidFill>
                  <a:prstClr val="white"/>
                </a:solidFill>
                <a:latin typeface="Arial Nova Light" panose="020B03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64017"/>
            <a:r>
              <a:rPr lang="en-US" sz="1134" kern="0"/>
              <a:t>Entry Criteria</a:t>
            </a:r>
          </a:p>
        </p:txBody>
      </p:sp>
      <p:sp>
        <p:nvSpPr>
          <p:cNvPr id="26" name="Rectangle 25">
            <a:extLst>
              <a:ext uri="{FF2B5EF4-FFF2-40B4-BE49-F238E27FC236}">
                <a16:creationId xmlns:a16="http://schemas.microsoft.com/office/drawing/2014/main" id="{188D2EE4-3013-9ABF-BB14-2662F79082DF}"/>
              </a:ext>
            </a:extLst>
          </p:cNvPr>
          <p:cNvSpPr/>
          <p:nvPr/>
        </p:nvSpPr>
        <p:spPr>
          <a:xfrm>
            <a:off x="3673617" y="1170691"/>
            <a:ext cx="7188563" cy="1031111"/>
          </a:xfrm>
          <a:prstGeom prst="rect">
            <a:avLst/>
          </a:prstGeom>
          <a:noFill/>
          <a:ln w="3175" cap="flat" cmpd="sng" algn="ctr">
            <a:solidFill>
              <a:srgbClr val="205427"/>
            </a:solidFill>
            <a:prstDash val="solid"/>
            <a:miter lim="800000"/>
          </a:ln>
          <a:effectLst/>
        </p:spPr>
        <p:txBody>
          <a:bodyPr lIns="81642" tIns="40821" rIns="81642" bIns="40821" rtlCol="0" anchor="ctr"/>
          <a:lstStyle/>
          <a:p>
            <a:pPr marL="162003" indent="-162003" defTabSz="864017">
              <a:buFont typeface="Wingdings" panose="05000000000000000000" pitchFamily="2" charset="2"/>
              <a:buChar char="ü"/>
            </a:pPr>
            <a:r>
              <a:rPr lang="en-US" sz="1200" b="1" kern="0">
                <a:latin typeface="Arial"/>
                <a:ea typeface="Cambria" panose="02040503050406030204" pitchFamily="18" charset="0"/>
                <a:cs typeface="Calibri" panose="020F0502020204030204" pitchFamily="34" charset="0"/>
              </a:rPr>
              <a:t>Article Quantity</a:t>
            </a:r>
            <a:r>
              <a:rPr lang="en-US" sz="1200" kern="0">
                <a:latin typeface="Arial"/>
                <a:ea typeface="Cambria" panose="02040503050406030204" pitchFamily="18" charset="0"/>
                <a:cs typeface="Calibri" panose="020F0502020204030204" pitchFamily="34" charset="0"/>
              </a:rPr>
              <a:t>: The POC will utilize a set of 31 articles.</a:t>
            </a:r>
          </a:p>
          <a:p>
            <a:pPr marL="162003" indent="-162003" defTabSz="864017">
              <a:buFont typeface="Wingdings" panose="05000000000000000000" pitchFamily="2" charset="2"/>
              <a:buChar char="ü"/>
            </a:pPr>
            <a:r>
              <a:rPr lang="en-US" sz="1200" b="1" kern="0">
                <a:latin typeface="Arial"/>
                <a:ea typeface="Cambria" panose="02040503050406030204" pitchFamily="18" charset="0"/>
                <a:cs typeface="Calibri" panose="020F0502020204030204" pitchFamily="34" charset="0"/>
              </a:rPr>
              <a:t>Source of Articles</a:t>
            </a:r>
            <a:r>
              <a:rPr lang="en-US" sz="1200" kern="0">
                <a:latin typeface="Arial"/>
                <a:ea typeface="Cambria" panose="02040503050406030204" pitchFamily="18" charset="0"/>
                <a:cs typeface="Calibri" panose="020F0502020204030204" pitchFamily="34" charset="0"/>
              </a:rPr>
              <a:t>: All articles originate from </a:t>
            </a:r>
            <a:r>
              <a:rPr lang="en-US" sz="1200" kern="0" err="1">
                <a:latin typeface="Arial"/>
                <a:ea typeface="Cambria" panose="02040503050406030204" pitchFamily="18" charset="0"/>
                <a:cs typeface="Calibri" panose="020F0502020204030204" pitchFamily="34" charset="0"/>
              </a:rPr>
              <a:t>OpCO</a:t>
            </a:r>
            <a:r>
              <a:rPr lang="en-US" sz="1200" kern="0">
                <a:latin typeface="Arial"/>
                <a:ea typeface="Cambria" panose="02040503050406030204" pitchFamily="18" charset="0"/>
                <a:cs typeface="Calibri" panose="020F0502020204030204" pitchFamily="34" charset="0"/>
              </a:rPr>
              <a:t> Germany published in Service Now</a:t>
            </a:r>
            <a:endParaRPr lang="en-IN" sz="1200" kern="0">
              <a:latin typeface="Arial"/>
              <a:ea typeface="Cambria" panose="02040503050406030204" pitchFamily="18" charset="0"/>
              <a:cs typeface="Calibri" panose="020F0502020204030204" pitchFamily="34" charset="0"/>
            </a:endParaRPr>
          </a:p>
        </p:txBody>
      </p:sp>
      <p:sp>
        <p:nvSpPr>
          <p:cNvPr id="27" name="TextBox 83">
            <a:extLst>
              <a:ext uri="{FF2B5EF4-FFF2-40B4-BE49-F238E27FC236}">
                <a16:creationId xmlns:a16="http://schemas.microsoft.com/office/drawing/2014/main" id="{3D796D32-6684-0F2B-A8C9-9F092DB807AA}"/>
              </a:ext>
            </a:extLst>
          </p:cNvPr>
          <p:cNvSpPr txBox="1"/>
          <p:nvPr/>
        </p:nvSpPr>
        <p:spPr>
          <a:xfrm>
            <a:off x="342895" y="3757947"/>
            <a:ext cx="3258352" cy="1021402"/>
          </a:xfrm>
          <a:prstGeom prst="rect">
            <a:avLst/>
          </a:prstGeom>
          <a:solidFill>
            <a:srgbClr val="205427"/>
          </a:solidFill>
          <a:ln w="3175" cap="flat" cmpd="sng" algn="ctr">
            <a:noFill/>
            <a:prstDash val="solid"/>
            <a:miter lim="800000"/>
          </a:ln>
          <a:effectLst/>
        </p:spPr>
        <p:txBody>
          <a:bodyPr lIns="81642" tIns="40821" rIns="81642" bIns="40821" rtlCol="0" anchor="ctr"/>
          <a:lstStyle>
            <a:defPPr>
              <a:defRPr lang="en-US"/>
            </a:defPPr>
            <a:lvl1pPr algn="ctr" defTabSz="914400">
              <a:defRPr sz="945" i="1">
                <a:solidFill>
                  <a:prstClr val="white"/>
                </a:solidFill>
                <a:latin typeface="Arial Nova Light" panose="020B03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64017"/>
            <a:r>
              <a:rPr lang="en-US" sz="1134" kern="0"/>
              <a:t>Exit Criteria</a:t>
            </a:r>
          </a:p>
        </p:txBody>
      </p:sp>
      <p:sp>
        <p:nvSpPr>
          <p:cNvPr id="28" name="Rectangle 27">
            <a:extLst>
              <a:ext uri="{FF2B5EF4-FFF2-40B4-BE49-F238E27FC236}">
                <a16:creationId xmlns:a16="http://schemas.microsoft.com/office/drawing/2014/main" id="{C0DCF5C2-C073-E522-99A2-86F81948EE8C}"/>
              </a:ext>
            </a:extLst>
          </p:cNvPr>
          <p:cNvSpPr/>
          <p:nvPr/>
        </p:nvSpPr>
        <p:spPr>
          <a:xfrm>
            <a:off x="3673617" y="2915478"/>
            <a:ext cx="7188563" cy="2835965"/>
          </a:xfrm>
          <a:prstGeom prst="rect">
            <a:avLst/>
          </a:prstGeom>
          <a:noFill/>
          <a:ln w="3175" cap="flat" cmpd="sng" algn="ctr">
            <a:solidFill>
              <a:srgbClr val="205427"/>
            </a:solidFill>
            <a:prstDash val="solid"/>
            <a:miter lim="800000"/>
          </a:ln>
          <a:effectLst/>
        </p:spPr>
        <p:txBody>
          <a:bodyPr lIns="81642" tIns="40821" rIns="81642" bIns="40821" rtlCol="0" anchor="ctr"/>
          <a:lstStyle/>
          <a:p>
            <a:pPr marL="285750" indent="-285750" rtl="0">
              <a:buFont typeface="Wingdings" panose="05000000000000000000" pitchFamily="2" charset="2"/>
              <a:buChar char="ü"/>
            </a:pPr>
            <a:r>
              <a:rPr lang="en-US" sz="1200" b="1">
                <a:effectLst/>
              </a:rPr>
              <a:t>Accuracy Benchmark:</a:t>
            </a:r>
            <a:r>
              <a:rPr lang="en-US" sz="1200">
                <a:effectLst/>
              </a:rPr>
              <a:t> The POC is deemed successful if the articles generated by the solution achieve a minimum accuracy of 75%.</a:t>
            </a:r>
          </a:p>
          <a:p>
            <a:pPr marL="285750" indent="-285750" rtl="0">
              <a:buFont typeface="Wingdings" panose="05000000000000000000" pitchFamily="2" charset="2"/>
              <a:buChar char="ü"/>
            </a:pPr>
            <a:r>
              <a:rPr lang="en-US" sz="1200" b="1">
                <a:effectLst/>
              </a:rPr>
              <a:t>Format and Language Compliance:</a:t>
            </a:r>
            <a:r>
              <a:rPr lang="en-US" sz="1200">
                <a:effectLst/>
              </a:rPr>
              <a:t> The generated articles must adhere to the standard format layout and demonstrate correct grammar and language usage.</a:t>
            </a:r>
          </a:p>
          <a:p>
            <a:pPr marL="285750" indent="-285750" rtl="0">
              <a:buFont typeface="Wingdings" panose="05000000000000000000" pitchFamily="2" charset="2"/>
              <a:buChar char="ü"/>
            </a:pPr>
            <a:r>
              <a:rPr lang="en-US" sz="1200" b="1">
                <a:effectLst/>
              </a:rPr>
              <a:t>Content Logic and Structure:</a:t>
            </a:r>
            <a:r>
              <a:rPr lang="en-US" sz="1200">
                <a:effectLst/>
              </a:rPr>
              <a:t> The solution must effectively capture and integrate the key paragraphs and information from the merged articles. The logic used in structuring the articles should be coherent and comprehensive.</a:t>
            </a:r>
          </a:p>
          <a:p>
            <a:pPr marL="285750" indent="-285750" rtl="0">
              <a:buFont typeface="Wingdings" panose="05000000000000000000" pitchFamily="2" charset="2"/>
              <a:buChar char="ü"/>
            </a:pPr>
            <a:r>
              <a:rPr lang="en-US" sz="1200" b="1">
                <a:effectLst/>
              </a:rPr>
              <a:t>Handling Non-Similar Topics:</a:t>
            </a:r>
            <a:r>
              <a:rPr lang="en-US" sz="1200">
                <a:effectLst/>
              </a:rPr>
              <a:t> In cases where no similar topics are identified, the POC will be considered successful if the solution can rewrite the given article in the standard template layout. This rewritten article should maintain the logical flow and coherence of the original content while ensuring concise and correct language usage.</a:t>
            </a:r>
          </a:p>
          <a:p>
            <a:pPr marL="285750" indent="-285750" rtl="0">
              <a:buFont typeface="Wingdings" panose="05000000000000000000" pitchFamily="2" charset="2"/>
              <a:buChar char="ü"/>
            </a:pPr>
            <a:r>
              <a:rPr lang="en-US" sz="1200" b="1">
                <a:effectLst/>
              </a:rPr>
              <a:t>Inclusion of Visual Elements:</a:t>
            </a:r>
            <a:r>
              <a:rPr lang="en-US" sz="1200">
                <a:effectLst/>
              </a:rPr>
              <a:t> The integration of pictures and visual elements will be addressed during the review session by the SME</a:t>
            </a:r>
          </a:p>
          <a:p>
            <a:pPr marL="162003" indent="-162003" defTabSz="864017">
              <a:buFont typeface="Wingdings" panose="05000000000000000000" pitchFamily="2" charset="2"/>
              <a:buChar char="ü"/>
            </a:pPr>
            <a:endParaRPr lang="en-IN" sz="945" kern="0">
              <a:latin typeface="Arial"/>
              <a:ea typeface="Cambria" panose="02040503050406030204" pitchFamily="18" charset="0"/>
              <a:cs typeface="Calibri" panose="020F0502020204030204" pitchFamily="34" charset="0"/>
            </a:endParaRPr>
          </a:p>
        </p:txBody>
      </p:sp>
      <p:sp>
        <p:nvSpPr>
          <p:cNvPr id="29" name="Arrow: Chevron 28">
            <a:extLst>
              <a:ext uri="{FF2B5EF4-FFF2-40B4-BE49-F238E27FC236}">
                <a16:creationId xmlns:a16="http://schemas.microsoft.com/office/drawing/2014/main" id="{EC677678-205D-1141-75E5-F9783B9003FA}"/>
              </a:ext>
            </a:extLst>
          </p:cNvPr>
          <p:cNvSpPr/>
          <p:nvPr/>
        </p:nvSpPr>
        <p:spPr>
          <a:xfrm rot="5400000">
            <a:off x="6707224" y="2299924"/>
            <a:ext cx="163062" cy="223759"/>
          </a:xfrm>
          <a:prstGeom prst="chevron">
            <a:avLst/>
          </a:prstGeom>
          <a:solidFill>
            <a:srgbClr val="FFC000"/>
          </a:solidFill>
          <a:ln w="12700" cap="flat" cmpd="sng" algn="ctr">
            <a:noFill/>
            <a:prstDash val="solid"/>
            <a:miter lim="800000"/>
          </a:ln>
          <a:effectLst/>
        </p:spPr>
        <p:txBody>
          <a:bodyPr rtlCol="0" anchor="ctr"/>
          <a:lstStyle/>
          <a:p>
            <a:pPr algn="ctr" defTabSz="816410">
              <a:defRPr/>
            </a:pPr>
            <a:endParaRPr lang="en-IN" sz="1607" kern="0">
              <a:solidFill>
                <a:srgbClr val="FFFFFF"/>
              </a:solidFill>
              <a:latin typeface="Arial"/>
            </a:endParaRPr>
          </a:p>
        </p:txBody>
      </p:sp>
      <p:sp>
        <p:nvSpPr>
          <p:cNvPr id="30" name="Arrow: Chevron 29">
            <a:extLst>
              <a:ext uri="{FF2B5EF4-FFF2-40B4-BE49-F238E27FC236}">
                <a16:creationId xmlns:a16="http://schemas.microsoft.com/office/drawing/2014/main" id="{FF5A78AB-2DBD-FE86-74AB-17E6B611A7B2}"/>
              </a:ext>
            </a:extLst>
          </p:cNvPr>
          <p:cNvSpPr/>
          <p:nvPr/>
        </p:nvSpPr>
        <p:spPr>
          <a:xfrm rot="5400000">
            <a:off x="6707224" y="2474650"/>
            <a:ext cx="163062" cy="223759"/>
          </a:xfrm>
          <a:prstGeom prst="chevron">
            <a:avLst/>
          </a:prstGeom>
          <a:solidFill>
            <a:srgbClr val="FFC000"/>
          </a:solidFill>
          <a:ln w="12700" cap="flat" cmpd="sng" algn="ctr">
            <a:noFill/>
            <a:prstDash val="solid"/>
            <a:miter lim="800000"/>
          </a:ln>
          <a:effectLst/>
        </p:spPr>
        <p:txBody>
          <a:bodyPr rtlCol="0" anchor="ctr"/>
          <a:lstStyle/>
          <a:p>
            <a:pPr algn="ctr" defTabSz="816410">
              <a:defRPr/>
            </a:pPr>
            <a:endParaRPr lang="en-IN" sz="1607" kern="0">
              <a:solidFill>
                <a:srgbClr val="FFFFFF"/>
              </a:solidFill>
              <a:latin typeface="Arial"/>
            </a:endParaRPr>
          </a:p>
        </p:txBody>
      </p:sp>
      <p:sp>
        <p:nvSpPr>
          <p:cNvPr id="31" name="Arrow: Chevron 30">
            <a:extLst>
              <a:ext uri="{FF2B5EF4-FFF2-40B4-BE49-F238E27FC236}">
                <a16:creationId xmlns:a16="http://schemas.microsoft.com/office/drawing/2014/main" id="{D475965D-5A81-9B7C-A496-6085E8E63F6E}"/>
              </a:ext>
            </a:extLst>
          </p:cNvPr>
          <p:cNvSpPr/>
          <p:nvPr/>
        </p:nvSpPr>
        <p:spPr>
          <a:xfrm rot="5400000">
            <a:off x="6707224" y="2649376"/>
            <a:ext cx="163062" cy="223759"/>
          </a:xfrm>
          <a:prstGeom prst="chevron">
            <a:avLst/>
          </a:prstGeom>
          <a:solidFill>
            <a:srgbClr val="FFC000"/>
          </a:solidFill>
          <a:ln w="12700" cap="flat" cmpd="sng" algn="ctr">
            <a:noFill/>
            <a:prstDash val="solid"/>
            <a:miter lim="800000"/>
          </a:ln>
          <a:effectLst/>
        </p:spPr>
        <p:txBody>
          <a:bodyPr rtlCol="0" anchor="ctr"/>
          <a:lstStyle/>
          <a:p>
            <a:pPr algn="ctr" defTabSz="816410">
              <a:defRPr/>
            </a:pPr>
            <a:endParaRPr lang="en-IN" sz="1607" kern="0">
              <a:solidFill>
                <a:srgbClr val="FFFFFF"/>
              </a:solidFill>
              <a:latin typeface="Arial"/>
            </a:endParaRPr>
          </a:p>
        </p:txBody>
      </p:sp>
    </p:spTree>
    <p:extLst>
      <p:ext uri="{BB962C8B-B14F-4D97-AF65-F5344CB8AC3E}">
        <p14:creationId xmlns:p14="http://schemas.microsoft.com/office/powerpoint/2010/main" val="10430088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itle 1">
            <a:extLst>
              <a:ext uri="{FF2B5EF4-FFF2-40B4-BE49-F238E27FC236}">
                <a16:creationId xmlns:a16="http://schemas.microsoft.com/office/drawing/2014/main" id="{65700286-DDEA-4755-A016-CBFED799A486}"/>
              </a:ext>
            </a:extLst>
          </p:cNvPr>
          <p:cNvSpPr txBox="1">
            <a:spLocks/>
          </p:cNvSpPr>
          <p:nvPr/>
        </p:nvSpPr>
        <p:spPr>
          <a:xfrm>
            <a:off x="342895" y="29831"/>
            <a:ext cx="10295880" cy="756133"/>
          </a:xfrm>
          <a:prstGeom prst="rect">
            <a:avLst/>
          </a:prstGeom>
        </p:spPr>
        <p:txBody>
          <a:bodyPr/>
          <a:lstStyle>
            <a:lvl1pPr indent="0">
              <a:lnSpc>
                <a:spcPct val="90000"/>
              </a:lnSpc>
              <a:spcBef>
                <a:spcPts val="1000"/>
              </a:spcBef>
              <a:buFont typeface="Arial" panose="020B0604020202020204" pitchFamily="34" charset="0"/>
              <a:buNone/>
              <a:defRPr sz="2400" b="0" i="0">
                <a:solidFill>
                  <a:srgbClr val="205427"/>
                </a:solidFill>
                <a:latin typeface="Arial Nova" panose="020B0504020202020204" pitchFamily="34" charset="0"/>
                <a:ea typeface="+mj-ea"/>
              </a:defRPr>
            </a:lvl1pPr>
            <a:lvl2pPr indent="0">
              <a:lnSpc>
                <a:spcPct val="90000"/>
              </a:lnSpc>
              <a:spcBef>
                <a:spcPts val="500"/>
              </a:spcBef>
              <a:buFont typeface="Arial" panose="020B0604020202020204" pitchFamily="34" charset="0"/>
              <a:buNone/>
              <a:defRPr sz="1200" b="0" i="0">
                <a:latin typeface="Arial Nova" panose="020B0504020202020204" pitchFamily="34" charset="0"/>
              </a:defRPr>
            </a:lvl2pPr>
            <a:lvl3pPr marL="1143000" indent="-228600">
              <a:lnSpc>
                <a:spcPct val="90000"/>
              </a:lnSpc>
              <a:spcBef>
                <a:spcPts val="500"/>
              </a:spcBef>
              <a:buClr>
                <a:srgbClr val="452170"/>
              </a:buClr>
              <a:buFont typeface="Wingdings" pitchFamily="2" charset="2"/>
              <a:buChar char="§"/>
              <a:defRPr sz="1200" b="0" i="0">
                <a:latin typeface="Arial Nova" panose="020B0504020202020204" pitchFamily="34" charset="0"/>
              </a:defRPr>
            </a:lvl3pPr>
            <a:lvl4pPr marL="1600200" indent="-228600">
              <a:lnSpc>
                <a:spcPct val="90000"/>
              </a:lnSpc>
              <a:spcBef>
                <a:spcPts val="500"/>
              </a:spcBef>
              <a:buClr>
                <a:srgbClr val="452170"/>
              </a:buClr>
              <a:buFont typeface="Wingdings" pitchFamily="2" charset="2"/>
              <a:buChar char="§"/>
              <a:defRPr sz="1200" b="0" i="0">
                <a:latin typeface="Arial Nova" panose="020B0504020202020204" pitchFamily="34" charset="0"/>
              </a:defRPr>
            </a:lvl4pPr>
            <a:lvl5pPr marL="2057400" indent="-228600">
              <a:lnSpc>
                <a:spcPct val="90000"/>
              </a:lnSpc>
              <a:spcBef>
                <a:spcPts val="500"/>
              </a:spcBef>
              <a:buClr>
                <a:srgbClr val="452170"/>
              </a:buClr>
              <a:buFont typeface="Wingdings" pitchFamily="2" charset="2"/>
              <a:buChar char="§"/>
              <a:defRPr sz="1200" b="0" i="0">
                <a:latin typeface="Arial Nova" panose="020B0504020202020204"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defTabSz="864017">
              <a:spcBef>
                <a:spcPts val="945"/>
              </a:spcBef>
              <a:defRPr/>
            </a:pPr>
            <a:r>
              <a:rPr lang="fr-FR" sz="2268" err="1"/>
              <a:t>Proposed</a:t>
            </a:r>
            <a:r>
              <a:rPr lang="fr-FR" sz="2268"/>
              <a:t> Solution</a:t>
            </a:r>
          </a:p>
        </p:txBody>
      </p:sp>
      <p:sp>
        <p:nvSpPr>
          <p:cNvPr id="2" name="Rectangle 1">
            <a:extLst>
              <a:ext uri="{FF2B5EF4-FFF2-40B4-BE49-F238E27FC236}">
                <a16:creationId xmlns:a16="http://schemas.microsoft.com/office/drawing/2014/main" id="{528578CC-8C5C-B404-3B36-80A37C96A7CF}"/>
              </a:ext>
            </a:extLst>
          </p:cNvPr>
          <p:cNvSpPr/>
          <p:nvPr/>
        </p:nvSpPr>
        <p:spPr>
          <a:xfrm>
            <a:off x="530089" y="868002"/>
            <a:ext cx="10548728" cy="417446"/>
          </a:xfrm>
          <a:prstGeom prst="rect">
            <a:avLst/>
          </a:prstGeom>
          <a:noFill/>
          <a:ln w="6350">
            <a:solidFill>
              <a:srgbClr val="205427"/>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defTabSz="914389">
              <a:lnSpc>
                <a:spcPct val="100000"/>
              </a:lnSpc>
              <a:spcBef>
                <a:spcPts val="635"/>
              </a:spcBef>
              <a:tabLst>
                <a:tab pos="1200135" algn="l"/>
              </a:tabLst>
              <a:defRPr/>
            </a:pPr>
            <a:r>
              <a:rPr lang="en-US" sz="1200">
                <a:solidFill>
                  <a:schemeClr val="tx1"/>
                </a:solidFill>
                <a:latin typeface="Arial" panose="020B0604020202020204" pitchFamily="34" charset="0"/>
                <a:cs typeface="Arial" panose="020B0604020202020204" pitchFamily="34" charset="0"/>
              </a:rPr>
              <a:t>Knowledge Articles (KA) along with meta data to be fetched by SME from Service Now and shared for one Opco at a single location (Folder)</a:t>
            </a:r>
          </a:p>
        </p:txBody>
      </p:sp>
      <p:sp>
        <p:nvSpPr>
          <p:cNvPr id="4" name="Rectangle 3">
            <a:extLst>
              <a:ext uri="{FF2B5EF4-FFF2-40B4-BE49-F238E27FC236}">
                <a16:creationId xmlns:a16="http://schemas.microsoft.com/office/drawing/2014/main" id="{DFB122FF-2431-EC00-C173-56663BF8A288}"/>
              </a:ext>
            </a:extLst>
          </p:cNvPr>
          <p:cNvSpPr/>
          <p:nvPr/>
        </p:nvSpPr>
        <p:spPr>
          <a:xfrm>
            <a:off x="530088" y="1371588"/>
            <a:ext cx="10548728" cy="947531"/>
          </a:xfrm>
          <a:prstGeom prst="rect">
            <a:avLst/>
          </a:prstGeom>
          <a:noFill/>
          <a:ln w="6350">
            <a:solidFill>
              <a:srgbClr val="205427"/>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defTabSz="914389">
              <a:lnSpc>
                <a:spcPct val="100000"/>
              </a:lnSpc>
              <a:spcBef>
                <a:spcPts val="635"/>
              </a:spcBef>
              <a:tabLst>
                <a:tab pos="1200135" algn="l"/>
              </a:tabLst>
              <a:defRPr/>
            </a:pPr>
            <a:r>
              <a:rPr lang="en-US" sz="1200">
                <a:solidFill>
                  <a:schemeClr val="tx1"/>
                </a:solidFill>
                <a:latin typeface="Arial" panose="020B0604020202020204" pitchFamily="34" charset="0"/>
                <a:cs typeface="Arial" panose="020B0604020202020204" pitchFamily="34" charset="0"/>
              </a:rPr>
              <a:t>Segregation of the documents will be done according to the three plans:</a:t>
            </a:r>
          </a:p>
          <a:p>
            <a:pPr marL="285750" indent="-285750" defTabSz="914389">
              <a:lnSpc>
                <a:spcPct val="100000"/>
              </a:lnSpc>
              <a:buFont typeface="Arial" panose="020B0604020202020204" pitchFamily="34" charset="0"/>
              <a:buChar char="•"/>
              <a:tabLst>
                <a:tab pos="1200135" algn="l"/>
              </a:tabLst>
              <a:defRPr/>
            </a:pPr>
            <a:r>
              <a:rPr lang="en-US" sz="1200">
                <a:solidFill>
                  <a:schemeClr val="tx1"/>
                </a:solidFill>
                <a:latin typeface="Arial" panose="020B0604020202020204" pitchFamily="34" charset="0"/>
                <a:cs typeface="Arial" panose="020B0604020202020204" pitchFamily="34" charset="0"/>
              </a:rPr>
              <a:t>Plan A: Assigning topic by short description.</a:t>
            </a:r>
          </a:p>
          <a:p>
            <a:pPr marL="285750" indent="-285750" defTabSz="914389">
              <a:lnSpc>
                <a:spcPct val="100000"/>
              </a:lnSpc>
              <a:buFont typeface="Arial" panose="020B0604020202020204" pitchFamily="34" charset="0"/>
              <a:buChar char="•"/>
              <a:tabLst>
                <a:tab pos="1200135" algn="l"/>
              </a:tabLst>
              <a:defRPr/>
            </a:pPr>
            <a:r>
              <a:rPr lang="en-US" sz="1200">
                <a:solidFill>
                  <a:schemeClr val="tx1"/>
                </a:solidFill>
                <a:latin typeface="Arial" panose="020B0604020202020204" pitchFamily="34" charset="0"/>
                <a:cs typeface="Arial" panose="020B0604020202020204" pitchFamily="34" charset="0"/>
              </a:rPr>
              <a:t>Plan B: Assigning topics by actual content.</a:t>
            </a:r>
          </a:p>
          <a:p>
            <a:pPr marL="285750" indent="-285750" defTabSz="914389">
              <a:lnSpc>
                <a:spcPct val="100000"/>
              </a:lnSpc>
              <a:buFont typeface="Arial" panose="020B0604020202020204" pitchFamily="34" charset="0"/>
              <a:buChar char="•"/>
              <a:tabLst>
                <a:tab pos="1200135" algn="l"/>
              </a:tabLst>
              <a:defRPr/>
            </a:pPr>
            <a:r>
              <a:rPr lang="en-US" sz="1200">
                <a:solidFill>
                  <a:schemeClr val="tx1"/>
                </a:solidFill>
                <a:latin typeface="Arial" panose="020B0604020202020204" pitchFamily="34" charset="0"/>
                <a:cs typeface="Arial" panose="020B0604020202020204" pitchFamily="34" charset="0"/>
              </a:rPr>
              <a:t>Plan C: Assigning topics using summaries of the documents.</a:t>
            </a:r>
          </a:p>
        </p:txBody>
      </p:sp>
      <p:sp>
        <p:nvSpPr>
          <p:cNvPr id="5" name="Rectangle 4">
            <a:extLst>
              <a:ext uri="{FF2B5EF4-FFF2-40B4-BE49-F238E27FC236}">
                <a16:creationId xmlns:a16="http://schemas.microsoft.com/office/drawing/2014/main" id="{0993306B-6DBE-3359-2D07-D5563F22A6D1}"/>
              </a:ext>
            </a:extLst>
          </p:cNvPr>
          <p:cNvSpPr/>
          <p:nvPr/>
        </p:nvSpPr>
        <p:spPr>
          <a:xfrm>
            <a:off x="530087" y="2398631"/>
            <a:ext cx="10548728" cy="417446"/>
          </a:xfrm>
          <a:prstGeom prst="rect">
            <a:avLst/>
          </a:prstGeom>
          <a:noFill/>
          <a:ln w="6350">
            <a:solidFill>
              <a:srgbClr val="205427"/>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defTabSz="914389">
              <a:lnSpc>
                <a:spcPct val="100000"/>
              </a:lnSpc>
              <a:spcBef>
                <a:spcPts val="635"/>
              </a:spcBef>
              <a:tabLst>
                <a:tab pos="1200135" algn="l"/>
              </a:tabLst>
              <a:defRPr/>
            </a:pPr>
            <a:r>
              <a:rPr lang="en-US" sz="1200">
                <a:solidFill>
                  <a:schemeClr val="tx1"/>
                </a:solidFill>
                <a:latin typeface="Arial" panose="020B0604020202020204" pitchFamily="34" charset="0"/>
                <a:cs typeface="Arial" panose="020B0604020202020204" pitchFamily="34" charset="0"/>
              </a:rPr>
              <a:t>Similar KA will be identified and shared with SME through a UI for approval/ rejection.</a:t>
            </a:r>
          </a:p>
        </p:txBody>
      </p:sp>
      <p:sp>
        <p:nvSpPr>
          <p:cNvPr id="6" name="Rectangle 5">
            <a:extLst>
              <a:ext uri="{FF2B5EF4-FFF2-40B4-BE49-F238E27FC236}">
                <a16:creationId xmlns:a16="http://schemas.microsoft.com/office/drawing/2014/main" id="{3D699E7D-2737-E4C2-D092-D8C13252E0ED}"/>
              </a:ext>
            </a:extLst>
          </p:cNvPr>
          <p:cNvSpPr/>
          <p:nvPr/>
        </p:nvSpPr>
        <p:spPr>
          <a:xfrm>
            <a:off x="556591" y="2895590"/>
            <a:ext cx="10548728" cy="417446"/>
          </a:xfrm>
          <a:prstGeom prst="rect">
            <a:avLst/>
          </a:prstGeom>
          <a:noFill/>
          <a:ln w="6350">
            <a:solidFill>
              <a:srgbClr val="205427"/>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defTabSz="914389">
              <a:lnSpc>
                <a:spcPct val="100000"/>
              </a:lnSpc>
              <a:spcBef>
                <a:spcPts val="635"/>
              </a:spcBef>
              <a:tabLst>
                <a:tab pos="1200135" algn="l"/>
              </a:tabLst>
              <a:defRPr/>
            </a:pPr>
            <a:r>
              <a:rPr lang="en-US" sz="1200">
                <a:solidFill>
                  <a:schemeClr val="tx1"/>
                </a:solidFill>
                <a:latin typeface="Arial" panose="020B0604020202020204" pitchFamily="34" charset="0"/>
                <a:cs typeface="Arial" panose="020B0604020202020204" pitchFamily="34" charset="0"/>
              </a:rPr>
              <a:t>SME team will verify the groups of KAs manually after the topics are assigned to the KAs.</a:t>
            </a:r>
          </a:p>
        </p:txBody>
      </p:sp>
      <p:sp>
        <p:nvSpPr>
          <p:cNvPr id="7" name="Rectangle 6">
            <a:extLst>
              <a:ext uri="{FF2B5EF4-FFF2-40B4-BE49-F238E27FC236}">
                <a16:creationId xmlns:a16="http://schemas.microsoft.com/office/drawing/2014/main" id="{49A0F801-9170-731F-C988-3A25E0180A97}"/>
              </a:ext>
            </a:extLst>
          </p:cNvPr>
          <p:cNvSpPr/>
          <p:nvPr/>
        </p:nvSpPr>
        <p:spPr>
          <a:xfrm>
            <a:off x="556591" y="3385924"/>
            <a:ext cx="10548728" cy="841514"/>
          </a:xfrm>
          <a:prstGeom prst="rect">
            <a:avLst/>
          </a:prstGeom>
          <a:noFill/>
          <a:ln w="6350">
            <a:solidFill>
              <a:srgbClr val="205427"/>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defTabSz="914389">
              <a:lnSpc>
                <a:spcPct val="100000"/>
              </a:lnSpc>
              <a:spcBef>
                <a:spcPts val="635"/>
              </a:spcBef>
              <a:tabLst>
                <a:tab pos="1200135" algn="l"/>
              </a:tabLst>
              <a:defRPr/>
            </a:pPr>
            <a:r>
              <a:rPr lang="en-US" sz="1200">
                <a:solidFill>
                  <a:schemeClr val="tx1"/>
                </a:solidFill>
                <a:latin typeface="Arial" panose="020B0604020202020204" pitchFamily="34" charset="0"/>
                <a:cs typeface="Arial" panose="020B0604020202020204" pitchFamily="34" charset="0"/>
              </a:rPr>
              <a:t>Once SME gives sign off, system will merge the similar KAs into single KA and provide SME with below:</a:t>
            </a:r>
          </a:p>
          <a:p>
            <a:pPr marL="285750" indent="-285750" defTabSz="914389">
              <a:lnSpc>
                <a:spcPct val="100000"/>
              </a:lnSpc>
              <a:buFont typeface="Arial" panose="020B0604020202020204" pitchFamily="34" charset="0"/>
              <a:buChar char="•"/>
              <a:tabLst>
                <a:tab pos="1200135" algn="l"/>
              </a:tabLst>
              <a:defRPr/>
            </a:pPr>
            <a:r>
              <a:rPr lang="en-US" sz="1200">
                <a:solidFill>
                  <a:schemeClr val="tx1"/>
                </a:solidFill>
                <a:latin typeface="Arial" panose="020B0604020202020204" pitchFamily="34" charset="0"/>
                <a:cs typeface="Arial" panose="020B0604020202020204" pitchFamily="34" charset="0"/>
              </a:rPr>
              <a:t>Merged KA</a:t>
            </a:r>
          </a:p>
          <a:p>
            <a:pPr marL="285750" indent="-285750" defTabSz="914389">
              <a:lnSpc>
                <a:spcPct val="100000"/>
              </a:lnSpc>
              <a:buFont typeface="Arial" panose="020B0604020202020204" pitchFamily="34" charset="0"/>
              <a:buChar char="•"/>
              <a:tabLst>
                <a:tab pos="1200135" algn="l"/>
              </a:tabLst>
              <a:defRPr/>
            </a:pPr>
            <a:r>
              <a:rPr lang="en-US" sz="1200">
                <a:solidFill>
                  <a:schemeClr val="tx1"/>
                </a:solidFill>
                <a:latin typeface="Arial" panose="020B0604020202020204" pitchFamily="34" charset="0"/>
                <a:cs typeface="Arial" panose="020B0604020202020204" pitchFamily="34" charset="0"/>
              </a:rPr>
              <a:t>Suggested short description</a:t>
            </a:r>
          </a:p>
          <a:p>
            <a:pPr marL="285750" indent="-285750" defTabSz="914389">
              <a:lnSpc>
                <a:spcPct val="100000"/>
              </a:lnSpc>
              <a:buFont typeface="Arial" panose="020B0604020202020204" pitchFamily="34" charset="0"/>
              <a:buChar char="•"/>
              <a:tabLst>
                <a:tab pos="1200135" algn="l"/>
              </a:tabLst>
              <a:defRPr/>
            </a:pPr>
            <a:r>
              <a:rPr lang="en-US" sz="1200">
                <a:solidFill>
                  <a:schemeClr val="tx1"/>
                </a:solidFill>
                <a:latin typeface="Arial" panose="020B0604020202020204" pitchFamily="34" charset="0"/>
                <a:cs typeface="Arial" panose="020B0604020202020204" pitchFamily="34" charset="0"/>
              </a:rPr>
              <a:t>Original KA IDs</a:t>
            </a:r>
          </a:p>
        </p:txBody>
      </p:sp>
      <p:sp>
        <p:nvSpPr>
          <p:cNvPr id="8" name="Rectangle 7">
            <a:extLst>
              <a:ext uri="{FF2B5EF4-FFF2-40B4-BE49-F238E27FC236}">
                <a16:creationId xmlns:a16="http://schemas.microsoft.com/office/drawing/2014/main" id="{168AF7E8-8000-E5F2-48AA-FFF393223FD4}"/>
              </a:ext>
            </a:extLst>
          </p:cNvPr>
          <p:cNvSpPr/>
          <p:nvPr/>
        </p:nvSpPr>
        <p:spPr>
          <a:xfrm>
            <a:off x="556591" y="4292043"/>
            <a:ext cx="10548728" cy="372720"/>
          </a:xfrm>
          <a:prstGeom prst="rect">
            <a:avLst/>
          </a:prstGeom>
          <a:noFill/>
          <a:ln w="6350">
            <a:solidFill>
              <a:srgbClr val="205427"/>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defTabSz="914389">
              <a:lnSpc>
                <a:spcPct val="100000"/>
              </a:lnSpc>
              <a:spcBef>
                <a:spcPts val="635"/>
              </a:spcBef>
              <a:tabLst>
                <a:tab pos="1200135" algn="l"/>
              </a:tabLst>
              <a:defRPr/>
            </a:pPr>
            <a:r>
              <a:rPr lang="en-US" sz="1200">
                <a:solidFill>
                  <a:schemeClr val="tx1"/>
                </a:solidFill>
                <a:latin typeface="Arial" panose="020B0604020202020204" pitchFamily="34" charset="0"/>
                <a:cs typeface="Arial" panose="020B0604020202020204" pitchFamily="34" charset="0"/>
              </a:rPr>
              <a:t>Operations teams suggested that no merging logic can be defined hence it will depend on LLM how it merges (accuracy/quality is not guaranteed)</a:t>
            </a:r>
          </a:p>
        </p:txBody>
      </p:sp>
      <p:sp>
        <p:nvSpPr>
          <p:cNvPr id="9" name="Rectangle 8">
            <a:extLst>
              <a:ext uri="{FF2B5EF4-FFF2-40B4-BE49-F238E27FC236}">
                <a16:creationId xmlns:a16="http://schemas.microsoft.com/office/drawing/2014/main" id="{2F84EC36-8334-5401-EAFC-BB7804C9E051}"/>
              </a:ext>
            </a:extLst>
          </p:cNvPr>
          <p:cNvSpPr/>
          <p:nvPr/>
        </p:nvSpPr>
        <p:spPr>
          <a:xfrm>
            <a:off x="556591" y="4742619"/>
            <a:ext cx="10548728" cy="372720"/>
          </a:xfrm>
          <a:prstGeom prst="rect">
            <a:avLst/>
          </a:prstGeom>
          <a:noFill/>
          <a:ln w="6350">
            <a:solidFill>
              <a:srgbClr val="205427"/>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defTabSz="914389">
              <a:lnSpc>
                <a:spcPct val="100000"/>
              </a:lnSpc>
              <a:spcBef>
                <a:spcPts val="635"/>
              </a:spcBef>
              <a:tabLst>
                <a:tab pos="1200135" algn="l"/>
              </a:tabLst>
              <a:defRPr/>
            </a:pPr>
            <a:r>
              <a:rPr lang="en-US" sz="1200">
                <a:solidFill>
                  <a:schemeClr val="tx1"/>
                </a:solidFill>
                <a:latin typeface="Arial" panose="020B0604020202020204" pitchFamily="34" charset="0"/>
                <a:cs typeface="Arial" panose="020B0604020202020204" pitchFamily="34" charset="0"/>
              </a:rPr>
              <a:t>A new user ID to be provided by Service Now team to be used for </a:t>
            </a:r>
            <a:r>
              <a:rPr lang="en-US" sz="1200" err="1">
                <a:solidFill>
                  <a:schemeClr val="tx1"/>
                </a:solidFill>
                <a:latin typeface="Arial" panose="020B0604020202020204" pitchFamily="34" charset="0"/>
                <a:cs typeface="Arial" panose="020B0604020202020204" pitchFamily="34" charset="0"/>
              </a:rPr>
              <a:t>GenAI</a:t>
            </a:r>
            <a:r>
              <a:rPr lang="en-US" sz="1200">
                <a:solidFill>
                  <a:schemeClr val="tx1"/>
                </a:solidFill>
                <a:latin typeface="Arial" panose="020B0604020202020204" pitchFamily="34" charset="0"/>
                <a:cs typeface="Arial" panose="020B0604020202020204" pitchFamily="34" charset="0"/>
              </a:rPr>
              <a:t> created KAs.</a:t>
            </a:r>
          </a:p>
        </p:txBody>
      </p:sp>
      <p:sp>
        <p:nvSpPr>
          <p:cNvPr id="10" name="Rectangle 9">
            <a:extLst>
              <a:ext uri="{FF2B5EF4-FFF2-40B4-BE49-F238E27FC236}">
                <a16:creationId xmlns:a16="http://schemas.microsoft.com/office/drawing/2014/main" id="{D20124D2-140A-B617-1B71-F55268303F09}"/>
              </a:ext>
            </a:extLst>
          </p:cNvPr>
          <p:cNvSpPr/>
          <p:nvPr/>
        </p:nvSpPr>
        <p:spPr>
          <a:xfrm>
            <a:off x="556591" y="5188226"/>
            <a:ext cx="10548728" cy="496957"/>
          </a:xfrm>
          <a:prstGeom prst="rect">
            <a:avLst/>
          </a:prstGeom>
          <a:noFill/>
          <a:ln w="6350">
            <a:solidFill>
              <a:srgbClr val="205427"/>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defTabSz="914389">
              <a:lnSpc>
                <a:spcPct val="100000"/>
              </a:lnSpc>
              <a:spcBef>
                <a:spcPts val="635"/>
              </a:spcBef>
              <a:tabLst>
                <a:tab pos="1200135" algn="l"/>
              </a:tabLst>
              <a:defRPr/>
            </a:pPr>
            <a:r>
              <a:rPr lang="en-US" sz="1200">
                <a:solidFill>
                  <a:schemeClr val="tx1"/>
                </a:solidFill>
                <a:latin typeface="Arial" panose="020B0604020202020204" pitchFamily="34" charset="0"/>
                <a:cs typeface="Arial" panose="020B0604020202020204" pitchFamily="34" charset="0"/>
              </a:rPr>
              <a:t>The KAs will be uploaded (along with retire request for the duplicate KAs) by SME as Draft with suggested Short Description and content. The other mandatory fields will be set to default. The uploaded/retired KA will go through Service Now Knowledge approval workflow.</a:t>
            </a:r>
          </a:p>
        </p:txBody>
      </p:sp>
      <p:sp>
        <p:nvSpPr>
          <p:cNvPr id="11" name="Rectangle 10">
            <a:extLst>
              <a:ext uri="{FF2B5EF4-FFF2-40B4-BE49-F238E27FC236}">
                <a16:creationId xmlns:a16="http://schemas.microsoft.com/office/drawing/2014/main" id="{E02D6F1E-2572-7B75-68B3-8063B9A7E5F6}"/>
              </a:ext>
            </a:extLst>
          </p:cNvPr>
          <p:cNvSpPr/>
          <p:nvPr/>
        </p:nvSpPr>
        <p:spPr>
          <a:xfrm>
            <a:off x="145775" y="894506"/>
            <a:ext cx="450574" cy="31144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rgbClr val="205427"/>
                </a:solidFill>
                <a:sym typeface="Wingdings" panose="05000000000000000000" pitchFamily="2" charset="2"/>
              </a:rPr>
              <a:t></a:t>
            </a:r>
            <a:endParaRPr lang="en-IN">
              <a:solidFill>
                <a:srgbClr val="205427"/>
              </a:solidFill>
            </a:endParaRPr>
          </a:p>
        </p:txBody>
      </p:sp>
      <p:sp>
        <p:nvSpPr>
          <p:cNvPr id="12" name="Rectangle 11">
            <a:extLst>
              <a:ext uri="{FF2B5EF4-FFF2-40B4-BE49-F238E27FC236}">
                <a16:creationId xmlns:a16="http://schemas.microsoft.com/office/drawing/2014/main" id="{0682D9E9-7D1D-934F-8C64-A714C8BFA543}"/>
              </a:ext>
            </a:extLst>
          </p:cNvPr>
          <p:cNvSpPr/>
          <p:nvPr/>
        </p:nvSpPr>
        <p:spPr>
          <a:xfrm>
            <a:off x="145775" y="1689632"/>
            <a:ext cx="450574" cy="31144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rgbClr val="205427"/>
                </a:solidFill>
                <a:sym typeface="Wingdings" panose="05000000000000000000" pitchFamily="2" charset="2"/>
              </a:rPr>
              <a:t></a:t>
            </a:r>
            <a:endParaRPr lang="en-IN">
              <a:solidFill>
                <a:srgbClr val="205427"/>
              </a:solidFill>
            </a:endParaRPr>
          </a:p>
        </p:txBody>
      </p:sp>
      <p:sp>
        <p:nvSpPr>
          <p:cNvPr id="13" name="Rectangle 12">
            <a:extLst>
              <a:ext uri="{FF2B5EF4-FFF2-40B4-BE49-F238E27FC236}">
                <a16:creationId xmlns:a16="http://schemas.microsoft.com/office/drawing/2014/main" id="{574D2B7E-BA75-6072-0BE3-C79B423602A0}"/>
              </a:ext>
            </a:extLst>
          </p:cNvPr>
          <p:cNvSpPr/>
          <p:nvPr/>
        </p:nvSpPr>
        <p:spPr>
          <a:xfrm>
            <a:off x="145775" y="2438381"/>
            <a:ext cx="450574" cy="31144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rgbClr val="205427"/>
                </a:solidFill>
                <a:sym typeface="Wingdings" panose="05000000000000000000" pitchFamily="2" charset="2"/>
              </a:rPr>
              <a:t></a:t>
            </a:r>
            <a:endParaRPr lang="en-IN">
              <a:solidFill>
                <a:srgbClr val="205427"/>
              </a:solidFill>
            </a:endParaRPr>
          </a:p>
        </p:txBody>
      </p:sp>
      <p:sp>
        <p:nvSpPr>
          <p:cNvPr id="14" name="Rectangle 13">
            <a:extLst>
              <a:ext uri="{FF2B5EF4-FFF2-40B4-BE49-F238E27FC236}">
                <a16:creationId xmlns:a16="http://schemas.microsoft.com/office/drawing/2014/main" id="{BD59A34F-53E4-F124-1F7A-672C9D25D675}"/>
              </a:ext>
            </a:extLst>
          </p:cNvPr>
          <p:cNvSpPr/>
          <p:nvPr/>
        </p:nvSpPr>
        <p:spPr>
          <a:xfrm>
            <a:off x="145775" y="2948586"/>
            <a:ext cx="450574" cy="31144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rgbClr val="205427"/>
                </a:solidFill>
                <a:sym typeface="Wingdings" panose="05000000000000000000" pitchFamily="2" charset="2"/>
              </a:rPr>
              <a:t></a:t>
            </a:r>
            <a:endParaRPr lang="en-IN">
              <a:solidFill>
                <a:srgbClr val="205427"/>
              </a:solidFill>
            </a:endParaRPr>
          </a:p>
        </p:txBody>
      </p:sp>
      <p:sp>
        <p:nvSpPr>
          <p:cNvPr id="15" name="Rectangle 14">
            <a:extLst>
              <a:ext uri="{FF2B5EF4-FFF2-40B4-BE49-F238E27FC236}">
                <a16:creationId xmlns:a16="http://schemas.microsoft.com/office/drawing/2014/main" id="{0C80B198-CC85-73DF-DF4C-DCF11E6DECD6}"/>
              </a:ext>
            </a:extLst>
          </p:cNvPr>
          <p:cNvSpPr/>
          <p:nvPr/>
        </p:nvSpPr>
        <p:spPr>
          <a:xfrm>
            <a:off x="145775" y="3597952"/>
            <a:ext cx="450574" cy="31144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rgbClr val="205427"/>
                </a:solidFill>
                <a:sym typeface="Wingdings" panose="05000000000000000000" pitchFamily="2" charset="2"/>
              </a:rPr>
              <a:t></a:t>
            </a:r>
            <a:endParaRPr lang="en-IN">
              <a:solidFill>
                <a:srgbClr val="205427"/>
              </a:solidFill>
            </a:endParaRPr>
          </a:p>
        </p:txBody>
      </p:sp>
      <p:sp>
        <p:nvSpPr>
          <p:cNvPr id="16" name="Rectangle 15">
            <a:extLst>
              <a:ext uri="{FF2B5EF4-FFF2-40B4-BE49-F238E27FC236}">
                <a16:creationId xmlns:a16="http://schemas.microsoft.com/office/drawing/2014/main" id="{81141DCE-1182-CB55-C749-C83F08EA7A58}"/>
              </a:ext>
            </a:extLst>
          </p:cNvPr>
          <p:cNvSpPr/>
          <p:nvPr/>
        </p:nvSpPr>
        <p:spPr>
          <a:xfrm>
            <a:off x="145775" y="4340069"/>
            <a:ext cx="450574" cy="31144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rgbClr val="205427"/>
                </a:solidFill>
                <a:sym typeface="Wingdings" panose="05000000000000000000" pitchFamily="2" charset="2"/>
              </a:rPr>
              <a:t></a:t>
            </a:r>
            <a:endParaRPr lang="en-IN">
              <a:solidFill>
                <a:srgbClr val="205427"/>
              </a:solidFill>
            </a:endParaRPr>
          </a:p>
        </p:txBody>
      </p:sp>
      <p:sp>
        <p:nvSpPr>
          <p:cNvPr id="17" name="Rectangle 16">
            <a:extLst>
              <a:ext uri="{FF2B5EF4-FFF2-40B4-BE49-F238E27FC236}">
                <a16:creationId xmlns:a16="http://schemas.microsoft.com/office/drawing/2014/main" id="{7FD493D9-07CE-4543-D41D-66A7705468FE}"/>
              </a:ext>
            </a:extLst>
          </p:cNvPr>
          <p:cNvSpPr/>
          <p:nvPr/>
        </p:nvSpPr>
        <p:spPr>
          <a:xfrm>
            <a:off x="145775" y="4770744"/>
            <a:ext cx="450574" cy="31144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rgbClr val="205427"/>
                </a:solidFill>
                <a:sym typeface="Wingdings" panose="05000000000000000000" pitchFamily="2" charset="2"/>
              </a:rPr>
              <a:t></a:t>
            </a:r>
            <a:endParaRPr lang="en-IN">
              <a:solidFill>
                <a:srgbClr val="205427"/>
              </a:solidFill>
            </a:endParaRPr>
          </a:p>
        </p:txBody>
      </p:sp>
      <p:sp>
        <p:nvSpPr>
          <p:cNvPr id="18" name="Rectangle 17">
            <a:extLst>
              <a:ext uri="{FF2B5EF4-FFF2-40B4-BE49-F238E27FC236}">
                <a16:creationId xmlns:a16="http://schemas.microsoft.com/office/drawing/2014/main" id="{7311ABE4-BF93-29D5-D22D-22F662BCA377}"/>
              </a:ext>
            </a:extLst>
          </p:cNvPr>
          <p:cNvSpPr/>
          <p:nvPr/>
        </p:nvSpPr>
        <p:spPr>
          <a:xfrm>
            <a:off x="145775" y="5251183"/>
            <a:ext cx="450574" cy="31144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rgbClr val="205427"/>
                </a:solidFill>
                <a:sym typeface="Wingdings" panose="05000000000000000000" pitchFamily="2" charset="2"/>
              </a:rPr>
              <a:t></a:t>
            </a:r>
            <a:endParaRPr lang="en-IN">
              <a:solidFill>
                <a:srgbClr val="205427"/>
              </a:solidFill>
            </a:endParaRPr>
          </a:p>
        </p:txBody>
      </p:sp>
      <p:sp>
        <p:nvSpPr>
          <p:cNvPr id="19" name="TextBox 18">
            <a:extLst>
              <a:ext uri="{FF2B5EF4-FFF2-40B4-BE49-F238E27FC236}">
                <a16:creationId xmlns:a16="http://schemas.microsoft.com/office/drawing/2014/main" id="{ECED10FE-20A6-F6E1-066E-9C2A4629F981}"/>
              </a:ext>
            </a:extLst>
          </p:cNvPr>
          <p:cNvSpPr txBox="1"/>
          <p:nvPr/>
        </p:nvSpPr>
        <p:spPr>
          <a:xfrm>
            <a:off x="527366" y="5755539"/>
            <a:ext cx="10574386" cy="538609"/>
          </a:xfrm>
          <a:prstGeom prst="rect">
            <a:avLst/>
          </a:prstGeom>
          <a:noFill/>
          <a:ln w="6350">
            <a:noFill/>
            <a:prstDash val="solid"/>
          </a:ln>
        </p:spPr>
        <p:txBody>
          <a:bodyPr wrap="square">
            <a:spAutoFit/>
          </a:bodyPr>
          <a:lstStyle/>
          <a:p>
            <a:pPr marR="0" lvl="0" algn="l" defTabSz="864017" rtl="0" eaLnBrk="1" fontAlgn="auto" latinLnBrk="0" hangingPunct="1">
              <a:lnSpc>
                <a:spcPct val="100000"/>
              </a:lnSpc>
              <a:spcBef>
                <a:spcPts val="600"/>
              </a:spcBef>
              <a:spcAft>
                <a:spcPts val="0"/>
              </a:spcAft>
              <a:buClrTx/>
              <a:buSzTx/>
              <a:tabLst>
                <a:tab pos="1134022" algn="l"/>
              </a:tabLst>
              <a:defRPr/>
            </a:pPr>
            <a:r>
              <a:rPr lang="en-US" sz="1200" b="1">
                <a:solidFill>
                  <a:srgbClr val="00541D"/>
                </a:solidFill>
                <a:latin typeface="Arial" panose="020B0604020202020204" pitchFamily="34" charset="0"/>
                <a:cs typeface="Arial" panose="020B0604020202020204" pitchFamily="34" charset="0"/>
              </a:rPr>
              <a:t>Note </a:t>
            </a:r>
            <a:r>
              <a:rPr lang="en-US" sz="1200" b="1">
                <a:solidFill>
                  <a:srgbClr val="00541D"/>
                </a:solidFill>
                <a:latin typeface="Arial" panose="020B0604020202020204" pitchFamily="34" charset="0"/>
                <a:cs typeface="Arial" panose="020B0604020202020204" pitchFamily="34" charset="0"/>
                <a:sym typeface="Wingdings" panose="05000000000000000000" pitchFamily="2" charset="2"/>
              </a:rPr>
              <a:t> </a:t>
            </a:r>
            <a:r>
              <a:rPr lang="en-US" sz="1200">
                <a:solidFill>
                  <a:srgbClr val="00541D"/>
                </a:solidFill>
                <a:latin typeface="Arial" panose="020B0604020202020204" pitchFamily="34" charset="0"/>
                <a:cs typeface="Arial" panose="020B0604020202020204" pitchFamily="34" charset="0"/>
              </a:rPr>
              <a:t>First and the last steps are considered to be accomplished manually for POC by aligned SME. For MVP these can be automated as in slide 14.</a:t>
            </a:r>
          </a:p>
          <a:p>
            <a:pPr marL="457200" marR="0" lvl="0" indent="-457200" algn="l" defTabSz="864017" rtl="0" eaLnBrk="1" fontAlgn="auto" latinLnBrk="0" hangingPunct="1">
              <a:lnSpc>
                <a:spcPct val="100000"/>
              </a:lnSpc>
              <a:spcBef>
                <a:spcPts val="600"/>
              </a:spcBef>
              <a:spcAft>
                <a:spcPts val="0"/>
              </a:spcAft>
              <a:buClrTx/>
              <a:buSzTx/>
              <a:buFont typeface="Arial" panose="020B0604020202020204" pitchFamily="34" charset="0"/>
              <a:buChar char="•"/>
              <a:tabLst>
                <a:tab pos="1134022" algn="l"/>
              </a:tabLst>
              <a:defRPr/>
            </a:pPr>
            <a:endParaRPr kumimoji="0" lang="en-US" sz="1200" b="0" i="0" u="none" strike="noStrike" kern="1200" cap="none" spc="0" normalizeH="0" baseline="0" noProof="0">
              <a:ln>
                <a:noFill/>
              </a:ln>
              <a:solidFill>
                <a:srgbClr val="00541D"/>
              </a:solidFill>
              <a:effectLst/>
              <a:uLnTx/>
              <a:uFillTx/>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466902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itle 1">
            <a:extLst>
              <a:ext uri="{FF2B5EF4-FFF2-40B4-BE49-F238E27FC236}">
                <a16:creationId xmlns:a16="http://schemas.microsoft.com/office/drawing/2014/main" id="{65700286-DDEA-4755-A016-CBFED799A486}"/>
              </a:ext>
            </a:extLst>
          </p:cNvPr>
          <p:cNvSpPr txBox="1">
            <a:spLocks/>
          </p:cNvSpPr>
          <p:nvPr/>
        </p:nvSpPr>
        <p:spPr>
          <a:xfrm>
            <a:off x="342895" y="29831"/>
            <a:ext cx="10295880" cy="756133"/>
          </a:xfrm>
          <a:prstGeom prst="rect">
            <a:avLst/>
          </a:prstGeom>
        </p:spPr>
        <p:txBody>
          <a:bodyPr/>
          <a:lstStyle>
            <a:lvl1pPr indent="0">
              <a:lnSpc>
                <a:spcPct val="90000"/>
              </a:lnSpc>
              <a:spcBef>
                <a:spcPts val="1000"/>
              </a:spcBef>
              <a:buFont typeface="Arial" panose="020B0604020202020204" pitchFamily="34" charset="0"/>
              <a:buNone/>
              <a:defRPr sz="2400" b="0" i="0">
                <a:solidFill>
                  <a:srgbClr val="205427"/>
                </a:solidFill>
                <a:latin typeface="Arial Nova" panose="020B0504020202020204" pitchFamily="34" charset="0"/>
                <a:ea typeface="+mj-ea"/>
              </a:defRPr>
            </a:lvl1pPr>
            <a:lvl2pPr indent="0">
              <a:lnSpc>
                <a:spcPct val="90000"/>
              </a:lnSpc>
              <a:spcBef>
                <a:spcPts val="500"/>
              </a:spcBef>
              <a:buFont typeface="Arial" panose="020B0604020202020204" pitchFamily="34" charset="0"/>
              <a:buNone/>
              <a:defRPr sz="1200" b="0" i="0">
                <a:latin typeface="Arial Nova" panose="020B0504020202020204" pitchFamily="34" charset="0"/>
              </a:defRPr>
            </a:lvl2pPr>
            <a:lvl3pPr marL="1143000" indent="-228600">
              <a:lnSpc>
                <a:spcPct val="90000"/>
              </a:lnSpc>
              <a:spcBef>
                <a:spcPts val="500"/>
              </a:spcBef>
              <a:buClr>
                <a:srgbClr val="452170"/>
              </a:buClr>
              <a:buFont typeface="Wingdings" pitchFamily="2" charset="2"/>
              <a:buChar char="§"/>
              <a:defRPr sz="1200" b="0" i="0">
                <a:latin typeface="Arial Nova" panose="020B0504020202020204" pitchFamily="34" charset="0"/>
              </a:defRPr>
            </a:lvl3pPr>
            <a:lvl4pPr marL="1600200" indent="-228600">
              <a:lnSpc>
                <a:spcPct val="90000"/>
              </a:lnSpc>
              <a:spcBef>
                <a:spcPts val="500"/>
              </a:spcBef>
              <a:buClr>
                <a:srgbClr val="452170"/>
              </a:buClr>
              <a:buFont typeface="Wingdings" pitchFamily="2" charset="2"/>
              <a:buChar char="§"/>
              <a:defRPr sz="1200" b="0" i="0">
                <a:latin typeface="Arial Nova" panose="020B0504020202020204" pitchFamily="34" charset="0"/>
              </a:defRPr>
            </a:lvl4pPr>
            <a:lvl5pPr marL="2057400" indent="-228600">
              <a:lnSpc>
                <a:spcPct val="90000"/>
              </a:lnSpc>
              <a:spcBef>
                <a:spcPts val="500"/>
              </a:spcBef>
              <a:buClr>
                <a:srgbClr val="452170"/>
              </a:buClr>
              <a:buFont typeface="Wingdings" pitchFamily="2" charset="2"/>
              <a:buChar char="§"/>
              <a:defRPr sz="1200" b="0" i="0">
                <a:latin typeface="Arial Nova" panose="020B0504020202020204"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defTabSz="864017">
              <a:spcBef>
                <a:spcPts val="945"/>
              </a:spcBef>
              <a:defRPr/>
            </a:pPr>
            <a:r>
              <a:rPr lang="en-US" sz="2268"/>
              <a:t>Proposed Solution Flow for POC (Recommended)</a:t>
            </a:r>
          </a:p>
        </p:txBody>
      </p:sp>
      <p:sp>
        <p:nvSpPr>
          <p:cNvPr id="275" name="TextBox 274">
            <a:extLst>
              <a:ext uri="{FF2B5EF4-FFF2-40B4-BE49-F238E27FC236}">
                <a16:creationId xmlns:a16="http://schemas.microsoft.com/office/drawing/2014/main" id="{868B8728-727E-96C2-AB9D-0EFA2B93CF26}"/>
              </a:ext>
            </a:extLst>
          </p:cNvPr>
          <p:cNvSpPr txBox="1"/>
          <p:nvPr/>
        </p:nvSpPr>
        <p:spPr>
          <a:xfrm>
            <a:off x="2004900" y="3029887"/>
            <a:ext cx="1436372" cy="384719"/>
          </a:xfrm>
          <a:prstGeom prst="rect">
            <a:avLst/>
          </a:prstGeom>
          <a:noFill/>
        </p:spPr>
        <p:txBody>
          <a:bodyPr wrap="square" lIns="91439" tIns="45719" rIns="91439" bIns="45719" rtlCol="0" anchor="t">
            <a:spAutoFit/>
          </a:bodyPr>
          <a:lstStyle/>
          <a:p>
            <a:pPr algn="ctr" defTabSz="457195"/>
            <a:r>
              <a:rPr lang="en-IN" sz="900">
                <a:solidFill>
                  <a:srgbClr val="424242"/>
                </a:solidFill>
                <a:latin typeface="Arial" panose="020B0604020202020204" pitchFamily="34" charset="0"/>
                <a:cs typeface="Arial" panose="020B0604020202020204" pitchFamily="34" charset="0"/>
              </a:rPr>
              <a:t>Input Files (Articles &amp; Metadata files (</a:t>
            </a:r>
            <a:r>
              <a:rPr lang="en-IN" sz="1000">
                <a:solidFill>
                  <a:srgbClr val="424242"/>
                </a:solidFill>
                <a:latin typeface="Arial" panose="020B0604020202020204" pitchFamily="34" charset="0"/>
                <a:cs typeface="Arial" panose="020B0604020202020204" pitchFamily="34" charset="0"/>
              </a:rPr>
              <a:t>Doc))</a:t>
            </a:r>
            <a:endParaRPr lang="en-US" sz="900">
              <a:solidFill>
                <a:srgbClr val="424242"/>
              </a:solidFill>
              <a:latin typeface="Arial" panose="020B0604020202020204" pitchFamily="34" charset="0"/>
              <a:cs typeface="Arial" panose="020B0604020202020204" pitchFamily="34" charset="0"/>
            </a:endParaRPr>
          </a:p>
        </p:txBody>
      </p:sp>
      <p:sp>
        <p:nvSpPr>
          <p:cNvPr id="276" name="Arrow: Chevron 275">
            <a:extLst>
              <a:ext uri="{FF2B5EF4-FFF2-40B4-BE49-F238E27FC236}">
                <a16:creationId xmlns:a16="http://schemas.microsoft.com/office/drawing/2014/main" id="{E132C3B6-CA72-8A07-6CA7-4602241FC4F8}"/>
              </a:ext>
            </a:extLst>
          </p:cNvPr>
          <p:cNvSpPr/>
          <p:nvPr/>
        </p:nvSpPr>
        <p:spPr>
          <a:xfrm>
            <a:off x="4849226" y="2825354"/>
            <a:ext cx="185449" cy="223856"/>
          </a:xfrm>
          <a:prstGeom prst="chevron">
            <a:avLst/>
          </a:prstGeom>
          <a:solidFill>
            <a:srgbClr val="205427"/>
          </a:solidFill>
          <a:ln w="12700" cap="flat" cmpd="sng" algn="ctr">
            <a:solidFill>
              <a:srgbClr val="00541D">
                <a:shade val="50000"/>
              </a:srgbClr>
            </a:solidFill>
            <a:prstDash val="solid"/>
            <a:miter lim="800000"/>
          </a:ln>
          <a:effectLst/>
        </p:spPr>
        <p:txBody>
          <a:bodyPr rtlCol="0" anchor="ctr"/>
          <a:lstStyle/>
          <a:p>
            <a:pPr marL="0" marR="0" lvl="0" indent="0" algn="ctr" defTabSz="45719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24242"/>
              </a:solidFill>
              <a:effectLst/>
              <a:uLnTx/>
              <a:uFillTx/>
              <a:latin typeface="Arial" panose="020B0604020202020204" pitchFamily="34" charset="0"/>
              <a:cs typeface="Arial" panose="020B0604020202020204" pitchFamily="34" charset="0"/>
            </a:endParaRPr>
          </a:p>
        </p:txBody>
      </p:sp>
      <p:pic>
        <p:nvPicPr>
          <p:cNvPr id="277" name="Picture 2" descr="Features – Online Bail Contracts">
            <a:extLst>
              <a:ext uri="{FF2B5EF4-FFF2-40B4-BE49-F238E27FC236}">
                <a16:creationId xmlns:a16="http://schemas.microsoft.com/office/drawing/2014/main" id="{90C0885D-D62D-3B41-AEC1-20CC14B8CD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15917" y="2477769"/>
            <a:ext cx="540561" cy="540561"/>
          </a:xfrm>
          <a:prstGeom prst="rect">
            <a:avLst/>
          </a:prstGeom>
          <a:noFill/>
          <a:extLst>
            <a:ext uri="{909E8E84-426E-40DD-AFC4-6F175D3DCCD1}">
              <a14:hiddenFill xmlns:a14="http://schemas.microsoft.com/office/drawing/2010/main">
                <a:solidFill>
                  <a:srgbClr val="FFFFFF"/>
                </a:solidFill>
              </a14:hiddenFill>
            </a:ext>
          </a:extLst>
        </p:spPr>
      </p:pic>
      <p:sp>
        <p:nvSpPr>
          <p:cNvPr id="278" name="Arrow: Chevron 277">
            <a:extLst>
              <a:ext uri="{FF2B5EF4-FFF2-40B4-BE49-F238E27FC236}">
                <a16:creationId xmlns:a16="http://schemas.microsoft.com/office/drawing/2014/main" id="{3D68C389-150D-0EB3-1CCF-B5DABE8107D1}"/>
              </a:ext>
            </a:extLst>
          </p:cNvPr>
          <p:cNvSpPr/>
          <p:nvPr/>
        </p:nvSpPr>
        <p:spPr>
          <a:xfrm>
            <a:off x="6978417" y="2886836"/>
            <a:ext cx="185449" cy="223856"/>
          </a:xfrm>
          <a:prstGeom prst="chevron">
            <a:avLst/>
          </a:prstGeom>
          <a:solidFill>
            <a:srgbClr val="205427"/>
          </a:solidFill>
          <a:ln w="12700" cap="flat" cmpd="sng" algn="ctr">
            <a:solidFill>
              <a:srgbClr val="00541D">
                <a:shade val="50000"/>
              </a:srgbClr>
            </a:solidFill>
            <a:prstDash val="solid"/>
            <a:miter lim="800000"/>
          </a:ln>
          <a:effectLst/>
        </p:spPr>
        <p:txBody>
          <a:bodyPr rtlCol="0" anchor="ctr"/>
          <a:lstStyle/>
          <a:p>
            <a:pPr marL="0" marR="0" lvl="0" indent="0" algn="ctr" defTabSz="45719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24242"/>
              </a:solidFill>
              <a:effectLst/>
              <a:uLnTx/>
              <a:uFillTx/>
              <a:latin typeface="Arial" panose="020B0604020202020204" pitchFamily="34" charset="0"/>
              <a:cs typeface="Arial" panose="020B0604020202020204" pitchFamily="34" charset="0"/>
            </a:endParaRPr>
          </a:p>
        </p:txBody>
      </p:sp>
      <p:sp>
        <p:nvSpPr>
          <p:cNvPr id="279" name="Rectangle: Rounded Corners 278">
            <a:extLst>
              <a:ext uri="{FF2B5EF4-FFF2-40B4-BE49-F238E27FC236}">
                <a16:creationId xmlns:a16="http://schemas.microsoft.com/office/drawing/2014/main" id="{C13382C2-442E-A917-A583-34B5985F1E10}"/>
              </a:ext>
            </a:extLst>
          </p:cNvPr>
          <p:cNvSpPr/>
          <p:nvPr/>
        </p:nvSpPr>
        <p:spPr>
          <a:xfrm>
            <a:off x="176928" y="2379421"/>
            <a:ext cx="1424696" cy="868310"/>
          </a:xfrm>
          <a:prstGeom prst="roundRect">
            <a:avLst/>
          </a:prstGeom>
          <a:noFill/>
          <a:ln w="12700" cap="flat" cmpd="sng" algn="ctr">
            <a:solidFill>
              <a:srgbClr val="424242">
                <a:lumMod val="50000"/>
              </a:srgbClr>
            </a:solid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389"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Arial" panose="020B0604020202020204" pitchFamily="34" charset="0"/>
              <a:cs typeface="Arial" panose="020B0604020202020204" pitchFamily="34" charset="0"/>
            </a:endParaRPr>
          </a:p>
        </p:txBody>
      </p:sp>
      <p:sp>
        <p:nvSpPr>
          <p:cNvPr id="280" name="TextBox 279">
            <a:extLst>
              <a:ext uri="{FF2B5EF4-FFF2-40B4-BE49-F238E27FC236}">
                <a16:creationId xmlns:a16="http://schemas.microsoft.com/office/drawing/2014/main" id="{E8983526-A38E-2611-A77D-734864E89647}"/>
              </a:ext>
            </a:extLst>
          </p:cNvPr>
          <p:cNvSpPr txBox="1"/>
          <p:nvPr/>
        </p:nvSpPr>
        <p:spPr>
          <a:xfrm>
            <a:off x="351848" y="2344103"/>
            <a:ext cx="1117811" cy="646331"/>
          </a:xfrm>
          <a:prstGeom prst="rect">
            <a:avLst/>
          </a:prstGeom>
          <a:noFill/>
        </p:spPr>
        <p:txBody>
          <a:bodyPr wrap="square" rtlCol="0">
            <a:spAutoFit/>
          </a:bodyPr>
          <a:lstStyle/>
          <a:p>
            <a:pPr algn="ctr" defTabSz="457195"/>
            <a:r>
              <a:rPr lang="en-US" sz="1200">
                <a:solidFill>
                  <a:srgbClr val="424242"/>
                </a:solidFill>
                <a:latin typeface="Arial" panose="020B0604020202020204" pitchFamily="34" charset="0"/>
                <a:cs typeface="Arial" panose="020B0604020202020204" pitchFamily="34" charset="0"/>
              </a:rPr>
              <a:t>Knowledge Articles </a:t>
            </a:r>
          </a:p>
          <a:p>
            <a:pPr algn="ctr" defTabSz="457195"/>
            <a:r>
              <a:rPr lang="en-US" sz="1200">
                <a:solidFill>
                  <a:srgbClr val="424242"/>
                </a:solidFill>
                <a:latin typeface="Arial" panose="020B0604020202020204" pitchFamily="34" charset="0"/>
                <a:cs typeface="Arial" panose="020B0604020202020204" pitchFamily="34" charset="0"/>
              </a:rPr>
              <a:t>(&amp; Metadata)</a:t>
            </a:r>
            <a:endParaRPr lang="en-IN" sz="1200">
              <a:solidFill>
                <a:srgbClr val="424242"/>
              </a:solidFill>
              <a:latin typeface="Arial" panose="020B0604020202020204" pitchFamily="34" charset="0"/>
              <a:cs typeface="Arial" panose="020B0604020202020204" pitchFamily="34" charset="0"/>
            </a:endParaRPr>
          </a:p>
        </p:txBody>
      </p:sp>
      <p:sp>
        <p:nvSpPr>
          <p:cNvPr id="281" name="Arrow: Chevron 280">
            <a:extLst>
              <a:ext uri="{FF2B5EF4-FFF2-40B4-BE49-F238E27FC236}">
                <a16:creationId xmlns:a16="http://schemas.microsoft.com/office/drawing/2014/main" id="{71699014-FBF3-4904-A4B7-D13A983EEB21}"/>
              </a:ext>
            </a:extLst>
          </p:cNvPr>
          <p:cNvSpPr/>
          <p:nvPr/>
        </p:nvSpPr>
        <p:spPr>
          <a:xfrm>
            <a:off x="1873145" y="2805761"/>
            <a:ext cx="185449" cy="223856"/>
          </a:xfrm>
          <a:prstGeom prst="chevron">
            <a:avLst/>
          </a:prstGeom>
          <a:solidFill>
            <a:srgbClr val="205427"/>
          </a:solidFill>
          <a:ln w="12700" cap="flat" cmpd="sng" algn="ctr">
            <a:solidFill>
              <a:srgbClr val="00541D">
                <a:shade val="50000"/>
              </a:srgbClr>
            </a:solidFill>
            <a:prstDash val="solid"/>
            <a:miter lim="800000"/>
          </a:ln>
          <a:effectLst/>
        </p:spPr>
        <p:txBody>
          <a:bodyPr rtlCol="0" anchor="ctr"/>
          <a:lstStyle/>
          <a:p>
            <a:pPr marL="0" marR="0" lvl="0" indent="0" algn="ctr" defTabSz="45719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24242"/>
              </a:solidFill>
              <a:effectLst/>
              <a:uLnTx/>
              <a:uFillTx/>
              <a:latin typeface="Arial" panose="020B0604020202020204" pitchFamily="34" charset="0"/>
              <a:cs typeface="Arial" panose="020B0604020202020204" pitchFamily="34" charset="0"/>
            </a:endParaRPr>
          </a:p>
        </p:txBody>
      </p:sp>
      <p:sp>
        <p:nvSpPr>
          <p:cNvPr id="282" name="Arrow: Chevron 281">
            <a:extLst>
              <a:ext uri="{FF2B5EF4-FFF2-40B4-BE49-F238E27FC236}">
                <a16:creationId xmlns:a16="http://schemas.microsoft.com/office/drawing/2014/main" id="{1058C7BD-0591-D1E8-F6E7-99DE310FD94C}"/>
              </a:ext>
            </a:extLst>
          </p:cNvPr>
          <p:cNvSpPr/>
          <p:nvPr/>
        </p:nvSpPr>
        <p:spPr>
          <a:xfrm>
            <a:off x="3360221" y="2799263"/>
            <a:ext cx="185449" cy="223856"/>
          </a:xfrm>
          <a:prstGeom prst="chevron">
            <a:avLst/>
          </a:prstGeom>
          <a:solidFill>
            <a:srgbClr val="205427"/>
          </a:solidFill>
          <a:ln w="12700" cap="flat" cmpd="sng" algn="ctr">
            <a:solidFill>
              <a:srgbClr val="00541D">
                <a:shade val="50000"/>
              </a:srgbClr>
            </a:solidFill>
            <a:prstDash val="solid"/>
            <a:miter lim="800000"/>
          </a:ln>
          <a:effectLst/>
        </p:spPr>
        <p:txBody>
          <a:bodyPr rtlCol="0" anchor="ctr"/>
          <a:lstStyle/>
          <a:p>
            <a:pPr marL="0" marR="0" lvl="0" indent="0" algn="ctr" defTabSz="45719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24242"/>
              </a:solidFill>
              <a:effectLst/>
              <a:uLnTx/>
              <a:uFillTx/>
              <a:latin typeface="Arial" panose="020B0604020202020204" pitchFamily="34" charset="0"/>
              <a:cs typeface="Arial" panose="020B0604020202020204" pitchFamily="34" charset="0"/>
            </a:endParaRPr>
          </a:p>
        </p:txBody>
      </p:sp>
      <p:grpSp>
        <p:nvGrpSpPr>
          <p:cNvPr id="283" name="Group 282">
            <a:extLst>
              <a:ext uri="{FF2B5EF4-FFF2-40B4-BE49-F238E27FC236}">
                <a16:creationId xmlns:a16="http://schemas.microsoft.com/office/drawing/2014/main" id="{E8202CBA-4B18-FB24-A090-65CA38E5BE82}"/>
              </a:ext>
            </a:extLst>
          </p:cNvPr>
          <p:cNvGrpSpPr/>
          <p:nvPr/>
        </p:nvGrpSpPr>
        <p:grpSpPr>
          <a:xfrm>
            <a:off x="3896748" y="2064572"/>
            <a:ext cx="840477" cy="1791594"/>
            <a:chOff x="5070704" y="2462115"/>
            <a:chExt cx="840490" cy="1791622"/>
          </a:xfrm>
        </p:grpSpPr>
        <p:pic>
          <p:nvPicPr>
            <p:cNvPr id="284" name="Picture 283" descr="A yellow folder with black background&#10;&#10;Description automatically generated">
              <a:extLst>
                <a:ext uri="{FF2B5EF4-FFF2-40B4-BE49-F238E27FC236}">
                  <a16:creationId xmlns:a16="http://schemas.microsoft.com/office/drawing/2014/main" id="{2B1886CB-CB67-39FB-7FCC-3B24E4945D1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99309" y="2526771"/>
              <a:ext cx="491077" cy="471202"/>
            </a:xfrm>
            <a:prstGeom prst="rect">
              <a:avLst/>
            </a:prstGeom>
          </p:spPr>
        </p:pic>
        <p:sp>
          <p:nvSpPr>
            <p:cNvPr id="285" name="TextBox 284">
              <a:extLst>
                <a:ext uri="{FF2B5EF4-FFF2-40B4-BE49-F238E27FC236}">
                  <a16:creationId xmlns:a16="http://schemas.microsoft.com/office/drawing/2014/main" id="{D42FD50B-269A-0E56-9F54-C95299AC6C84}"/>
                </a:ext>
              </a:extLst>
            </p:cNvPr>
            <p:cNvSpPr txBox="1"/>
            <p:nvPr/>
          </p:nvSpPr>
          <p:spPr>
            <a:xfrm>
              <a:off x="5080629" y="2943794"/>
              <a:ext cx="765154" cy="277003"/>
            </a:xfrm>
            <a:prstGeom prst="rect">
              <a:avLst/>
            </a:prstGeom>
            <a:noFill/>
          </p:spPr>
          <p:txBody>
            <a:bodyPr wrap="square" rtlCol="0">
              <a:spAutoFit/>
            </a:bodyPr>
            <a:lstStyle/>
            <a:p>
              <a:pPr marL="0" marR="0" lvl="0" indent="0" algn="ctr" defTabSz="457195"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424242"/>
                  </a:solidFill>
                  <a:effectLst/>
                  <a:uLnTx/>
                  <a:uFillTx/>
                  <a:latin typeface="Arial" panose="020B0604020202020204" pitchFamily="34" charset="0"/>
                  <a:cs typeface="Arial" panose="020B0604020202020204" pitchFamily="34" charset="0"/>
                </a:rPr>
                <a:t>Folder1</a:t>
              </a:r>
            </a:p>
          </p:txBody>
        </p:sp>
        <p:sp>
          <p:nvSpPr>
            <p:cNvPr id="286" name="TextBox 285">
              <a:extLst>
                <a:ext uri="{FF2B5EF4-FFF2-40B4-BE49-F238E27FC236}">
                  <a16:creationId xmlns:a16="http://schemas.microsoft.com/office/drawing/2014/main" id="{E4646222-D2E1-5C94-B2A4-A374C491480D}"/>
                </a:ext>
              </a:extLst>
            </p:cNvPr>
            <p:cNvSpPr txBox="1"/>
            <p:nvPr/>
          </p:nvSpPr>
          <p:spPr>
            <a:xfrm>
              <a:off x="5070704" y="3598159"/>
              <a:ext cx="765154" cy="277003"/>
            </a:xfrm>
            <a:prstGeom prst="rect">
              <a:avLst/>
            </a:prstGeom>
            <a:noFill/>
          </p:spPr>
          <p:txBody>
            <a:bodyPr wrap="square" rtlCol="0">
              <a:spAutoFit/>
            </a:bodyPr>
            <a:lstStyle/>
            <a:p>
              <a:pPr marL="0" marR="0" lvl="0" indent="0" algn="ctr" defTabSz="457195"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424242"/>
                  </a:solidFill>
                  <a:effectLst/>
                  <a:uLnTx/>
                  <a:uFillTx/>
                  <a:latin typeface="Arial" panose="020B0604020202020204" pitchFamily="34" charset="0"/>
                  <a:cs typeface="Arial" panose="020B0604020202020204" pitchFamily="34" charset="0"/>
                </a:rPr>
                <a:t>Folder2</a:t>
              </a:r>
            </a:p>
          </p:txBody>
        </p:sp>
        <p:sp>
          <p:nvSpPr>
            <p:cNvPr id="287" name="TextBox 286">
              <a:extLst>
                <a:ext uri="{FF2B5EF4-FFF2-40B4-BE49-F238E27FC236}">
                  <a16:creationId xmlns:a16="http://schemas.microsoft.com/office/drawing/2014/main" id="{01DE3996-C812-2D8A-C499-6DBBC0F467DA}"/>
                </a:ext>
              </a:extLst>
            </p:cNvPr>
            <p:cNvSpPr txBox="1"/>
            <p:nvPr/>
          </p:nvSpPr>
          <p:spPr>
            <a:xfrm>
              <a:off x="5162929" y="3792065"/>
              <a:ext cx="557173" cy="461672"/>
            </a:xfrm>
            <a:prstGeom prst="rect">
              <a:avLst/>
            </a:prstGeom>
            <a:noFill/>
          </p:spPr>
          <p:txBody>
            <a:bodyPr wrap="square" rtlCol="0">
              <a:spAutoFit/>
            </a:bodyPr>
            <a:lstStyle/>
            <a:p>
              <a:pPr marL="0" marR="0" lvl="0" indent="0" algn="ctr" defTabSz="457195"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424242"/>
                  </a:solidFill>
                  <a:effectLst/>
                  <a:uLnTx/>
                  <a:uFillTx/>
                  <a:latin typeface="Arial" panose="020B0604020202020204" pitchFamily="34" charset="0"/>
                  <a:cs typeface="Arial" panose="020B0604020202020204" pitchFamily="34" charset="0"/>
                </a:rPr>
                <a:t>:::::::</a:t>
              </a:r>
            </a:p>
            <a:p>
              <a:pPr marL="0" marR="0" lvl="0" indent="0" algn="ctr" defTabSz="457195"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424242"/>
                  </a:solidFill>
                  <a:effectLst/>
                  <a:uLnTx/>
                  <a:uFillTx/>
                  <a:latin typeface="Arial" panose="020B0604020202020204" pitchFamily="34" charset="0"/>
                  <a:cs typeface="Arial" panose="020B0604020202020204" pitchFamily="34" charset="0"/>
                </a:rPr>
                <a:t>:::::::</a:t>
              </a:r>
            </a:p>
          </p:txBody>
        </p:sp>
        <p:sp>
          <p:nvSpPr>
            <p:cNvPr id="288" name="Rectangle: Rounded Corners 287">
              <a:extLst>
                <a:ext uri="{FF2B5EF4-FFF2-40B4-BE49-F238E27FC236}">
                  <a16:creationId xmlns:a16="http://schemas.microsoft.com/office/drawing/2014/main" id="{836C385F-00D5-FC8A-6C66-63C9B6822474}"/>
                </a:ext>
              </a:extLst>
            </p:cNvPr>
            <p:cNvSpPr/>
            <p:nvPr/>
          </p:nvSpPr>
          <p:spPr>
            <a:xfrm>
              <a:off x="5089138" y="2462115"/>
              <a:ext cx="822056" cy="1791615"/>
            </a:xfrm>
            <a:prstGeom prst="roundRect">
              <a:avLst/>
            </a:prstGeom>
            <a:noFill/>
            <a:ln w="12700" cap="flat" cmpd="sng" algn="ctr">
              <a:solidFill>
                <a:srgbClr val="424242">
                  <a:lumMod val="50000"/>
                </a:srgbClr>
              </a:solid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389"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Arial" panose="020B0604020202020204" pitchFamily="34" charset="0"/>
                <a:cs typeface="Arial" panose="020B0604020202020204" pitchFamily="34" charset="0"/>
              </a:endParaRPr>
            </a:p>
          </p:txBody>
        </p:sp>
        <p:pic>
          <p:nvPicPr>
            <p:cNvPr id="289" name="Picture 2" descr="Features – Online Bail Contracts">
              <a:extLst>
                <a:ext uri="{FF2B5EF4-FFF2-40B4-BE49-F238E27FC236}">
                  <a16:creationId xmlns:a16="http://schemas.microsoft.com/office/drawing/2014/main" id="{3D175D19-6C9F-06E2-4300-B1F7029ACB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80804" y="2667380"/>
              <a:ext cx="266676" cy="213948"/>
            </a:xfrm>
            <a:prstGeom prst="rect">
              <a:avLst/>
            </a:prstGeom>
            <a:noFill/>
            <a:extLst>
              <a:ext uri="{909E8E84-426E-40DD-AFC4-6F175D3DCCD1}">
                <a14:hiddenFill xmlns:a14="http://schemas.microsoft.com/office/drawing/2010/main">
                  <a:solidFill>
                    <a:srgbClr val="FFFFFF"/>
                  </a:solidFill>
                </a14:hiddenFill>
              </a:ext>
            </a:extLst>
          </p:spPr>
        </p:pic>
        <p:pic>
          <p:nvPicPr>
            <p:cNvPr id="290" name="Picture 289" descr="A yellow folder with black background&#10;&#10;Description automatically generated">
              <a:extLst>
                <a:ext uri="{FF2B5EF4-FFF2-40B4-BE49-F238E27FC236}">
                  <a16:creationId xmlns:a16="http://schemas.microsoft.com/office/drawing/2014/main" id="{A616F8C4-7714-36BF-DC50-6FDE0C6E799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19290" y="3186857"/>
              <a:ext cx="491077" cy="471202"/>
            </a:xfrm>
            <a:prstGeom prst="rect">
              <a:avLst/>
            </a:prstGeom>
          </p:spPr>
        </p:pic>
        <p:pic>
          <p:nvPicPr>
            <p:cNvPr id="291" name="Picture 2" descr="Features – Online Bail Contracts">
              <a:extLst>
                <a:ext uri="{FF2B5EF4-FFF2-40B4-BE49-F238E27FC236}">
                  <a16:creationId xmlns:a16="http://schemas.microsoft.com/office/drawing/2014/main" id="{954A41D2-C70D-E29C-B0C8-2EA09C813E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09880" y="3272895"/>
              <a:ext cx="266676" cy="21394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92" name="Group 291">
            <a:extLst>
              <a:ext uri="{FF2B5EF4-FFF2-40B4-BE49-F238E27FC236}">
                <a16:creationId xmlns:a16="http://schemas.microsoft.com/office/drawing/2014/main" id="{065667B2-3530-2DFE-82F0-8E57107827E2}"/>
              </a:ext>
            </a:extLst>
          </p:cNvPr>
          <p:cNvGrpSpPr/>
          <p:nvPr/>
        </p:nvGrpSpPr>
        <p:grpSpPr>
          <a:xfrm>
            <a:off x="7354146" y="2682204"/>
            <a:ext cx="1487865" cy="835831"/>
            <a:chOff x="9002519" y="5164131"/>
            <a:chExt cx="1487888" cy="835843"/>
          </a:xfrm>
        </p:grpSpPr>
        <p:sp>
          <p:nvSpPr>
            <p:cNvPr id="293" name="Rectangle: Rounded Corners 292">
              <a:extLst>
                <a:ext uri="{FF2B5EF4-FFF2-40B4-BE49-F238E27FC236}">
                  <a16:creationId xmlns:a16="http://schemas.microsoft.com/office/drawing/2014/main" id="{985D597C-4D39-A9AF-AF8C-9A279DCAC55E}"/>
                </a:ext>
              </a:extLst>
            </p:cNvPr>
            <p:cNvSpPr/>
            <p:nvPr/>
          </p:nvSpPr>
          <p:spPr>
            <a:xfrm>
              <a:off x="9058109" y="5164131"/>
              <a:ext cx="1333499" cy="835843"/>
            </a:xfrm>
            <a:prstGeom prst="roundRect">
              <a:avLst/>
            </a:prstGeom>
            <a:noFill/>
            <a:ln w="12700" cap="flat" cmpd="sng" algn="ctr">
              <a:solidFill>
                <a:srgbClr val="424242">
                  <a:lumMod val="50000"/>
                </a:srgbClr>
              </a:solid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389"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Arial" panose="020B0604020202020204" pitchFamily="34" charset="0"/>
                <a:cs typeface="Arial" panose="020B0604020202020204" pitchFamily="34" charset="0"/>
              </a:endParaRPr>
            </a:p>
          </p:txBody>
        </p:sp>
        <p:pic>
          <p:nvPicPr>
            <p:cNvPr id="294" name="Picture 2" descr="Features – Online Bail Contracts">
              <a:extLst>
                <a:ext uri="{FF2B5EF4-FFF2-40B4-BE49-F238E27FC236}">
                  <a16:creationId xmlns:a16="http://schemas.microsoft.com/office/drawing/2014/main" id="{F9FE2A8A-45D4-AED8-7527-EBF677EAD1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57105" y="5186492"/>
              <a:ext cx="429214" cy="429213"/>
            </a:xfrm>
            <a:prstGeom prst="rect">
              <a:avLst/>
            </a:prstGeom>
            <a:noFill/>
            <a:extLst>
              <a:ext uri="{909E8E84-426E-40DD-AFC4-6F175D3DCCD1}">
                <a14:hiddenFill xmlns:a14="http://schemas.microsoft.com/office/drawing/2010/main">
                  <a:solidFill>
                    <a:srgbClr val="FFFFFF"/>
                  </a:solidFill>
                </a14:hiddenFill>
              </a:ext>
            </a:extLst>
          </p:spPr>
        </p:pic>
        <p:sp>
          <p:nvSpPr>
            <p:cNvPr id="295" name="TextBox 294">
              <a:extLst>
                <a:ext uri="{FF2B5EF4-FFF2-40B4-BE49-F238E27FC236}">
                  <a16:creationId xmlns:a16="http://schemas.microsoft.com/office/drawing/2014/main" id="{E2CBDDF3-B310-72AE-1291-4CF948E65E0E}"/>
                </a:ext>
              </a:extLst>
            </p:cNvPr>
            <p:cNvSpPr txBox="1"/>
            <p:nvPr/>
          </p:nvSpPr>
          <p:spPr>
            <a:xfrm>
              <a:off x="9002519" y="5634307"/>
              <a:ext cx="1487888" cy="261614"/>
            </a:xfrm>
            <a:prstGeom prst="rect">
              <a:avLst/>
            </a:prstGeom>
            <a:noFill/>
          </p:spPr>
          <p:txBody>
            <a:bodyPr wrap="square" rtlCol="0">
              <a:spAutoFit/>
            </a:bodyPr>
            <a:lstStyle/>
            <a:p>
              <a:pPr marL="0" marR="0" lvl="0" indent="0" defTabSz="457195"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424242"/>
                  </a:solidFill>
                  <a:effectLst/>
                  <a:uLnTx/>
                  <a:uFillTx/>
                  <a:latin typeface="Arial" panose="020B0604020202020204" pitchFamily="34" charset="0"/>
                  <a:cs typeface="Arial" panose="020B0604020202020204" pitchFamily="34" charset="0"/>
                </a:rPr>
                <a:t>Merge File1,File2….</a:t>
              </a:r>
              <a:endParaRPr kumimoji="0" lang="en-IN" sz="1100" b="0" i="0" u="none" strike="noStrike" kern="0" cap="none" spc="0" normalizeH="0" baseline="0" noProof="0">
                <a:ln>
                  <a:noFill/>
                </a:ln>
                <a:solidFill>
                  <a:srgbClr val="424242"/>
                </a:solidFill>
                <a:effectLst/>
                <a:uLnTx/>
                <a:uFillTx/>
                <a:latin typeface="Arial" panose="020B0604020202020204" pitchFamily="34" charset="0"/>
                <a:cs typeface="Arial" panose="020B0604020202020204" pitchFamily="34" charset="0"/>
              </a:endParaRPr>
            </a:p>
          </p:txBody>
        </p:sp>
      </p:grpSp>
      <p:sp>
        <p:nvSpPr>
          <p:cNvPr id="297" name="TextBox 296">
            <a:extLst>
              <a:ext uri="{FF2B5EF4-FFF2-40B4-BE49-F238E27FC236}">
                <a16:creationId xmlns:a16="http://schemas.microsoft.com/office/drawing/2014/main" id="{23365BB4-7335-466C-0DF1-478C4256899A}"/>
              </a:ext>
            </a:extLst>
          </p:cNvPr>
          <p:cNvSpPr txBox="1"/>
          <p:nvPr/>
        </p:nvSpPr>
        <p:spPr>
          <a:xfrm>
            <a:off x="5556202" y="3878425"/>
            <a:ext cx="1723882" cy="246221"/>
          </a:xfrm>
          <a:prstGeom prst="rect">
            <a:avLst/>
          </a:prstGeom>
          <a:noFill/>
        </p:spPr>
        <p:txBody>
          <a:bodyPr wrap="square" rtlCol="0">
            <a:spAutoFit/>
          </a:bodyPr>
          <a:lstStyle/>
          <a:p>
            <a:pPr defTabSz="457195"/>
            <a:r>
              <a:rPr lang="en-US" sz="1000">
                <a:solidFill>
                  <a:srgbClr val="424242"/>
                </a:solidFill>
                <a:latin typeface="Arial" panose="020B0604020202020204" pitchFamily="34" charset="0"/>
                <a:cs typeface="Arial" panose="020B0604020202020204" pitchFamily="34" charset="0"/>
              </a:rPr>
              <a:t>(LLM based)</a:t>
            </a:r>
            <a:endParaRPr lang="en-IN" sz="1000">
              <a:solidFill>
                <a:srgbClr val="424242"/>
              </a:solidFill>
              <a:latin typeface="Arial" panose="020B0604020202020204" pitchFamily="34" charset="0"/>
              <a:cs typeface="Arial" panose="020B0604020202020204" pitchFamily="34" charset="0"/>
            </a:endParaRPr>
          </a:p>
        </p:txBody>
      </p:sp>
      <p:grpSp>
        <p:nvGrpSpPr>
          <p:cNvPr id="298" name="Group 297">
            <a:extLst>
              <a:ext uri="{FF2B5EF4-FFF2-40B4-BE49-F238E27FC236}">
                <a16:creationId xmlns:a16="http://schemas.microsoft.com/office/drawing/2014/main" id="{6D80A841-D05E-F1AF-5D24-CC4A314E6621}"/>
              </a:ext>
            </a:extLst>
          </p:cNvPr>
          <p:cNvGrpSpPr/>
          <p:nvPr/>
        </p:nvGrpSpPr>
        <p:grpSpPr>
          <a:xfrm>
            <a:off x="9265689" y="2554079"/>
            <a:ext cx="1888634" cy="963955"/>
            <a:chOff x="6660930" y="5195936"/>
            <a:chExt cx="1888664" cy="963972"/>
          </a:xfrm>
        </p:grpSpPr>
        <p:sp>
          <p:nvSpPr>
            <p:cNvPr id="299" name="Rectangle: Rounded Corners 298">
              <a:extLst>
                <a:ext uri="{FF2B5EF4-FFF2-40B4-BE49-F238E27FC236}">
                  <a16:creationId xmlns:a16="http://schemas.microsoft.com/office/drawing/2014/main" id="{B4C6FBEF-DCF3-F644-7A2D-470C36FE179E}"/>
                </a:ext>
              </a:extLst>
            </p:cNvPr>
            <p:cNvSpPr/>
            <p:nvPr/>
          </p:nvSpPr>
          <p:spPr>
            <a:xfrm>
              <a:off x="6660930" y="5195936"/>
              <a:ext cx="1799659" cy="947154"/>
            </a:xfrm>
            <a:prstGeom prst="roundRect">
              <a:avLst/>
            </a:prstGeom>
            <a:noFill/>
            <a:ln w="12700" cap="flat" cmpd="sng" algn="ctr">
              <a:solidFill>
                <a:srgbClr val="424242">
                  <a:lumMod val="50000"/>
                </a:srgbClr>
              </a:solid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389"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Arial" panose="020B0604020202020204" pitchFamily="34" charset="0"/>
                <a:cs typeface="Arial" panose="020B0604020202020204" pitchFamily="34" charset="0"/>
              </a:endParaRPr>
            </a:p>
          </p:txBody>
        </p:sp>
        <p:sp>
          <p:nvSpPr>
            <p:cNvPr id="300" name="TextBox 299">
              <a:extLst>
                <a:ext uri="{FF2B5EF4-FFF2-40B4-BE49-F238E27FC236}">
                  <a16:creationId xmlns:a16="http://schemas.microsoft.com/office/drawing/2014/main" id="{9AC19D3B-0784-FDE2-546C-1B86E8DFE025}"/>
                </a:ext>
              </a:extLst>
            </p:cNvPr>
            <p:cNvSpPr txBox="1"/>
            <p:nvPr/>
          </p:nvSpPr>
          <p:spPr>
            <a:xfrm>
              <a:off x="6691826" y="5882904"/>
              <a:ext cx="1857768" cy="277004"/>
            </a:xfrm>
            <a:prstGeom prst="rect">
              <a:avLst/>
            </a:prstGeom>
            <a:noFill/>
          </p:spPr>
          <p:txBody>
            <a:bodyPr wrap="square" rtlCol="0">
              <a:spAutoFit/>
            </a:bodyPr>
            <a:lstStyle/>
            <a:p>
              <a:pPr marL="0" marR="0" lvl="0" indent="0" defTabSz="457195"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424242"/>
                  </a:solidFill>
                  <a:effectLst/>
                  <a:uLnTx/>
                  <a:uFillTx/>
                  <a:latin typeface="Arial" panose="020B0604020202020204" pitchFamily="34" charset="0"/>
                  <a:cs typeface="Arial" panose="020B0604020202020204" pitchFamily="34" charset="0"/>
                </a:rPr>
                <a:t>Large Language Models</a:t>
              </a:r>
              <a:endParaRPr kumimoji="0" lang="en-IN" sz="1200" b="0" i="0" u="none" strike="noStrike" kern="0" cap="none" spc="0" normalizeH="0" baseline="0" noProof="0">
                <a:ln>
                  <a:noFill/>
                </a:ln>
                <a:solidFill>
                  <a:srgbClr val="424242"/>
                </a:solidFill>
                <a:effectLst/>
                <a:uLnTx/>
                <a:uFillTx/>
                <a:latin typeface="Arial" panose="020B0604020202020204" pitchFamily="34" charset="0"/>
                <a:cs typeface="Arial" panose="020B0604020202020204" pitchFamily="34" charset="0"/>
              </a:endParaRPr>
            </a:p>
          </p:txBody>
        </p:sp>
        <p:pic>
          <p:nvPicPr>
            <p:cNvPr id="301" name="Picture 300" descr="A blue and white logo&#10;&#10;Description automatically generated">
              <a:extLst>
                <a:ext uri="{FF2B5EF4-FFF2-40B4-BE49-F238E27FC236}">
                  <a16:creationId xmlns:a16="http://schemas.microsoft.com/office/drawing/2014/main" id="{83670695-DB1C-C93E-B07C-765F7AC2964F}"/>
                </a:ext>
              </a:extLst>
            </p:cNvPr>
            <p:cNvPicPr>
              <a:picLocks noChangeAspect="1"/>
            </p:cNvPicPr>
            <p:nvPr/>
          </p:nvPicPr>
          <p:blipFill rotWithShape="1">
            <a:blip r:embed="rId5">
              <a:extLst>
                <a:ext uri="{28A0092B-C50C-407E-A947-70E740481C1C}">
                  <a14:useLocalDpi xmlns:a14="http://schemas.microsoft.com/office/drawing/2010/main" val="0"/>
                </a:ext>
              </a:extLst>
            </a:blip>
            <a:srcRect l="13316" t="11178" r="12207" b="12016"/>
            <a:stretch/>
          </p:blipFill>
          <p:spPr>
            <a:xfrm>
              <a:off x="7301448" y="5330746"/>
              <a:ext cx="661397" cy="682091"/>
            </a:xfrm>
            <a:prstGeom prst="rect">
              <a:avLst/>
            </a:prstGeom>
          </p:spPr>
        </p:pic>
      </p:grpSp>
      <p:cxnSp>
        <p:nvCxnSpPr>
          <p:cNvPr id="302" name="Straight Arrow Connector 301">
            <a:extLst>
              <a:ext uri="{FF2B5EF4-FFF2-40B4-BE49-F238E27FC236}">
                <a16:creationId xmlns:a16="http://schemas.microsoft.com/office/drawing/2014/main" id="{0CC6C3AD-3BBA-CAC3-33AF-3B35C2987D94}"/>
              </a:ext>
            </a:extLst>
          </p:cNvPr>
          <p:cNvCxnSpPr>
            <a:cxnSpLocks/>
          </p:cNvCxnSpPr>
          <p:nvPr/>
        </p:nvCxnSpPr>
        <p:spPr>
          <a:xfrm>
            <a:off x="10236898" y="3481188"/>
            <a:ext cx="0" cy="568412"/>
          </a:xfrm>
          <a:prstGeom prst="straightConnector1">
            <a:avLst/>
          </a:prstGeom>
          <a:noFill/>
          <a:ln w="6350" cap="flat" cmpd="sng" algn="ctr">
            <a:solidFill>
              <a:srgbClr val="00541D"/>
            </a:solidFill>
            <a:prstDash val="solid"/>
            <a:miter lim="800000"/>
            <a:tailEnd type="triangle"/>
          </a:ln>
          <a:effectLst/>
        </p:spPr>
      </p:cxnSp>
      <p:sp>
        <p:nvSpPr>
          <p:cNvPr id="303" name="Rectangle: Rounded Corners 302">
            <a:extLst>
              <a:ext uri="{FF2B5EF4-FFF2-40B4-BE49-F238E27FC236}">
                <a16:creationId xmlns:a16="http://schemas.microsoft.com/office/drawing/2014/main" id="{B84081A2-CC3F-3977-9075-7F1B6D5D2C3E}"/>
              </a:ext>
            </a:extLst>
          </p:cNvPr>
          <p:cNvSpPr/>
          <p:nvPr/>
        </p:nvSpPr>
        <p:spPr>
          <a:xfrm>
            <a:off x="5123964" y="2220413"/>
            <a:ext cx="1724371" cy="1484386"/>
          </a:xfrm>
          <a:prstGeom prst="roundRect">
            <a:avLst/>
          </a:prstGeom>
          <a:noFill/>
          <a:ln w="12700" cap="flat" cmpd="sng" algn="ctr">
            <a:solidFill>
              <a:srgbClr val="424242">
                <a:lumMod val="50000"/>
              </a:srgbClr>
            </a:solid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389"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Arial" panose="020B0604020202020204" pitchFamily="34" charset="0"/>
              <a:cs typeface="Arial" panose="020B0604020202020204" pitchFamily="34" charset="0"/>
            </a:endParaRPr>
          </a:p>
        </p:txBody>
      </p:sp>
      <p:sp>
        <p:nvSpPr>
          <p:cNvPr id="304" name="Arrow: Chevron 303">
            <a:extLst>
              <a:ext uri="{FF2B5EF4-FFF2-40B4-BE49-F238E27FC236}">
                <a16:creationId xmlns:a16="http://schemas.microsoft.com/office/drawing/2014/main" id="{C3CC5F77-34CD-9A72-7E8A-7CA12B50D13A}"/>
              </a:ext>
            </a:extLst>
          </p:cNvPr>
          <p:cNvSpPr/>
          <p:nvPr/>
        </p:nvSpPr>
        <p:spPr>
          <a:xfrm rot="16200000">
            <a:off x="5836510" y="1809536"/>
            <a:ext cx="185449" cy="223856"/>
          </a:xfrm>
          <a:prstGeom prst="chevron">
            <a:avLst/>
          </a:prstGeom>
          <a:solidFill>
            <a:srgbClr val="205427"/>
          </a:solidFill>
          <a:ln w="12700" cap="flat" cmpd="sng" algn="ctr">
            <a:solidFill>
              <a:srgbClr val="00541D">
                <a:shade val="50000"/>
              </a:srgbClr>
            </a:solidFill>
            <a:prstDash val="solid"/>
            <a:miter lim="800000"/>
          </a:ln>
          <a:effectLst/>
        </p:spPr>
        <p:txBody>
          <a:bodyPr rtlCol="0" anchor="ctr"/>
          <a:lstStyle/>
          <a:p>
            <a:pPr marL="0" marR="0" lvl="0" indent="0" algn="ctr" defTabSz="45719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24242"/>
              </a:solidFill>
              <a:effectLst/>
              <a:uLnTx/>
              <a:uFillTx/>
              <a:latin typeface="Arial" panose="020B0604020202020204" pitchFamily="34" charset="0"/>
              <a:cs typeface="Arial" panose="020B0604020202020204" pitchFamily="34" charset="0"/>
            </a:endParaRPr>
          </a:p>
        </p:txBody>
      </p:sp>
      <p:sp>
        <p:nvSpPr>
          <p:cNvPr id="305" name="Arrow: Chevron 304">
            <a:extLst>
              <a:ext uri="{FF2B5EF4-FFF2-40B4-BE49-F238E27FC236}">
                <a16:creationId xmlns:a16="http://schemas.microsoft.com/office/drawing/2014/main" id="{51FA2374-38DF-7008-3AE8-FE178F5DF4F9}"/>
              </a:ext>
            </a:extLst>
          </p:cNvPr>
          <p:cNvSpPr/>
          <p:nvPr/>
        </p:nvSpPr>
        <p:spPr>
          <a:xfrm>
            <a:off x="8911733" y="2929538"/>
            <a:ext cx="185449" cy="223856"/>
          </a:xfrm>
          <a:prstGeom prst="chevron">
            <a:avLst/>
          </a:prstGeom>
          <a:solidFill>
            <a:srgbClr val="205427"/>
          </a:solidFill>
          <a:ln w="12700" cap="flat" cmpd="sng" algn="ctr">
            <a:solidFill>
              <a:srgbClr val="00541D">
                <a:shade val="50000"/>
              </a:srgbClr>
            </a:solidFill>
            <a:prstDash val="solid"/>
            <a:miter lim="800000"/>
          </a:ln>
          <a:effectLst/>
        </p:spPr>
        <p:txBody>
          <a:bodyPr rtlCol="0" anchor="ctr"/>
          <a:lstStyle/>
          <a:p>
            <a:pPr marL="0" marR="0" lvl="0" indent="0" algn="ctr" defTabSz="45719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24242"/>
              </a:solidFill>
              <a:effectLst/>
              <a:uLnTx/>
              <a:uFillTx/>
              <a:latin typeface="Arial" panose="020B0604020202020204" pitchFamily="34" charset="0"/>
              <a:cs typeface="Arial" panose="020B0604020202020204" pitchFamily="34" charset="0"/>
            </a:endParaRPr>
          </a:p>
        </p:txBody>
      </p:sp>
      <p:sp>
        <p:nvSpPr>
          <p:cNvPr id="306" name="TextBox 305">
            <a:extLst>
              <a:ext uri="{FF2B5EF4-FFF2-40B4-BE49-F238E27FC236}">
                <a16:creationId xmlns:a16="http://schemas.microsoft.com/office/drawing/2014/main" id="{CBC5ADC1-C457-D32D-13AB-A5EDBEDAAC3D}"/>
              </a:ext>
            </a:extLst>
          </p:cNvPr>
          <p:cNvSpPr txBox="1"/>
          <p:nvPr/>
        </p:nvSpPr>
        <p:spPr>
          <a:xfrm>
            <a:off x="4293241" y="4418494"/>
            <a:ext cx="3731476" cy="461665"/>
          </a:xfrm>
          <a:prstGeom prst="rect">
            <a:avLst/>
          </a:prstGeom>
          <a:noFill/>
        </p:spPr>
        <p:txBody>
          <a:bodyPr wrap="square" rtlCol="0">
            <a:spAutoFit/>
          </a:bodyPr>
          <a:lstStyle/>
          <a:p>
            <a:pPr algn="ctr" defTabSz="457195"/>
            <a:r>
              <a:rPr lang="en-US" sz="1200">
                <a:solidFill>
                  <a:srgbClr val="424242"/>
                </a:solidFill>
                <a:latin typeface="Arial" panose="020B0604020202020204" pitchFamily="34" charset="0"/>
                <a:cs typeface="Arial" panose="020B0604020202020204" pitchFamily="34" charset="0"/>
              </a:rPr>
              <a:t>*** </a:t>
            </a:r>
            <a:r>
              <a:rPr lang="en-US" sz="1200">
                <a:solidFill>
                  <a:srgbClr val="424242"/>
                </a:solidFill>
                <a:highlight>
                  <a:srgbClr val="FFE07C"/>
                </a:highlight>
                <a:latin typeface="Arial" panose="020B0604020202020204" pitchFamily="34" charset="0"/>
                <a:cs typeface="Arial" panose="020B0604020202020204" pitchFamily="34" charset="0"/>
              </a:rPr>
              <a:t>Upload the merged article to Service Now </a:t>
            </a:r>
          </a:p>
          <a:p>
            <a:pPr algn="ctr" defTabSz="457195"/>
            <a:r>
              <a:rPr lang="en-US" sz="1200">
                <a:solidFill>
                  <a:srgbClr val="424242"/>
                </a:solidFill>
                <a:highlight>
                  <a:srgbClr val="FFE07C"/>
                </a:highlight>
                <a:latin typeface="Arial" panose="020B0604020202020204" pitchFamily="34" charset="0"/>
                <a:cs typeface="Arial" panose="020B0604020202020204" pitchFamily="34" charset="0"/>
              </a:rPr>
              <a:t>Retire the original articles in Service Now </a:t>
            </a:r>
          </a:p>
        </p:txBody>
      </p:sp>
      <p:cxnSp>
        <p:nvCxnSpPr>
          <p:cNvPr id="307" name="Connector: Elbow 306">
            <a:extLst>
              <a:ext uri="{FF2B5EF4-FFF2-40B4-BE49-F238E27FC236}">
                <a16:creationId xmlns:a16="http://schemas.microsoft.com/office/drawing/2014/main" id="{0B68EABA-E68E-75E8-5C51-1E96DDD27F88}"/>
              </a:ext>
            </a:extLst>
          </p:cNvPr>
          <p:cNvCxnSpPr>
            <a:cxnSpLocks/>
            <a:stCxn id="323" idx="1"/>
            <a:endCxn id="279" idx="2"/>
          </p:cNvCxnSpPr>
          <p:nvPr/>
        </p:nvCxnSpPr>
        <p:spPr>
          <a:xfrm rot="10800000">
            <a:off x="889277" y="3247732"/>
            <a:ext cx="8494223" cy="1188681"/>
          </a:xfrm>
          <a:prstGeom prst="bentConnector2">
            <a:avLst/>
          </a:prstGeom>
          <a:noFill/>
          <a:ln w="6350" cap="flat" cmpd="sng" algn="ctr">
            <a:solidFill>
              <a:srgbClr val="205427"/>
            </a:solidFill>
            <a:prstDash val="solid"/>
            <a:miter lim="800000"/>
            <a:tailEnd type="triangle"/>
          </a:ln>
          <a:effectLst/>
        </p:spPr>
      </p:cxnSp>
      <p:cxnSp>
        <p:nvCxnSpPr>
          <p:cNvPr id="308" name="Connector: Elbow 307">
            <a:extLst>
              <a:ext uri="{FF2B5EF4-FFF2-40B4-BE49-F238E27FC236}">
                <a16:creationId xmlns:a16="http://schemas.microsoft.com/office/drawing/2014/main" id="{7E05BE2D-7FAA-0579-DA75-46FD71DB153B}"/>
              </a:ext>
            </a:extLst>
          </p:cNvPr>
          <p:cNvCxnSpPr>
            <a:cxnSpLocks/>
            <a:stCxn id="317" idx="3"/>
            <a:endCxn id="299" idx="0"/>
          </p:cNvCxnSpPr>
          <p:nvPr/>
        </p:nvCxnSpPr>
        <p:spPr>
          <a:xfrm>
            <a:off x="6430269" y="1410940"/>
            <a:ext cx="3735244" cy="1143143"/>
          </a:xfrm>
          <a:prstGeom prst="bentConnector2">
            <a:avLst/>
          </a:prstGeom>
          <a:noFill/>
          <a:ln w="6350" cap="flat" cmpd="sng" algn="ctr">
            <a:solidFill>
              <a:srgbClr val="205427"/>
            </a:solidFill>
            <a:prstDash val="solid"/>
            <a:miter lim="800000"/>
            <a:tailEnd type="triangle"/>
          </a:ln>
          <a:effectLst/>
        </p:spPr>
      </p:cxnSp>
      <p:pic>
        <p:nvPicPr>
          <p:cNvPr id="309" name="Picture 4" descr="ServiceNow logo in transparent PNG and vectorized SVG formats">
            <a:extLst>
              <a:ext uri="{FF2B5EF4-FFF2-40B4-BE49-F238E27FC236}">
                <a16:creationId xmlns:a16="http://schemas.microsoft.com/office/drawing/2014/main" id="{A48943B1-800A-73CE-6152-6B814FA0312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1537" y="2998250"/>
            <a:ext cx="1169607" cy="171329"/>
          </a:xfrm>
          <a:prstGeom prst="rect">
            <a:avLst/>
          </a:prstGeom>
          <a:noFill/>
          <a:extLst>
            <a:ext uri="{909E8E84-426E-40DD-AFC4-6F175D3DCCD1}">
              <a14:hiddenFill xmlns:a14="http://schemas.microsoft.com/office/drawing/2010/main">
                <a:solidFill>
                  <a:srgbClr val="FFFFFF"/>
                </a:solidFill>
              </a14:hiddenFill>
            </a:ext>
          </a:extLst>
        </p:spPr>
      </p:pic>
      <p:sp>
        <p:nvSpPr>
          <p:cNvPr id="310" name="TextBox 309">
            <a:extLst>
              <a:ext uri="{FF2B5EF4-FFF2-40B4-BE49-F238E27FC236}">
                <a16:creationId xmlns:a16="http://schemas.microsoft.com/office/drawing/2014/main" id="{1D9AAF1B-B240-FA62-AF56-B8BD8943B01A}"/>
              </a:ext>
            </a:extLst>
          </p:cNvPr>
          <p:cNvSpPr txBox="1"/>
          <p:nvPr/>
        </p:nvSpPr>
        <p:spPr>
          <a:xfrm>
            <a:off x="507845" y="5269118"/>
            <a:ext cx="7059145" cy="646331"/>
          </a:xfrm>
          <a:prstGeom prst="rect">
            <a:avLst/>
          </a:prstGeom>
          <a:noFill/>
        </p:spPr>
        <p:txBody>
          <a:bodyPr wrap="square" rtlCol="0">
            <a:spAutoFit/>
          </a:bodyPr>
          <a:lstStyle/>
          <a:p>
            <a:r>
              <a:rPr lang="en-US" sz="1200">
                <a:solidFill>
                  <a:srgbClr val="424242"/>
                </a:solidFill>
                <a:latin typeface="Arial" panose="020B0604020202020204" pitchFamily="34" charset="0"/>
                <a:cs typeface="Arial" panose="020B0604020202020204" pitchFamily="34" charset="0"/>
              </a:rPr>
              <a:t>* Sample data validation with SNOW team to ensure data integrity</a:t>
            </a:r>
          </a:p>
          <a:p>
            <a:r>
              <a:rPr lang="en-US" sz="1200" b="1">
                <a:solidFill>
                  <a:srgbClr val="424242"/>
                </a:solidFill>
                <a:latin typeface="Arial" panose="020B0604020202020204" pitchFamily="34" charset="0"/>
                <a:cs typeface="Arial" panose="020B0604020202020204" pitchFamily="34" charset="0"/>
              </a:rPr>
              <a:t>** </a:t>
            </a:r>
            <a:r>
              <a:rPr lang="en-US" sz="1200">
                <a:solidFill>
                  <a:srgbClr val="424242"/>
                </a:solidFill>
                <a:latin typeface="Arial" panose="020B0604020202020204" pitchFamily="34" charset="0"/>
                <a:cs typeface="Arial" panose="020B0604020202020204" pitchFamily="34" charset="0"/>
              </a:rPr>
              <a:t>There is not clear merging logic so will be left on LLM </a:t>
            </a:r>
            <a:endParaRPr lang="en-IN" sz="1200">
              <a:solidFill>
                <a:srgbClr val="424242"/>
              </a:solidFill>
              <a:latin typeface="Arial" panose="020B0604020202020204" pitchFamily="34" charset="0"/>
              <a:cs typeface="Arial" panose="020B0604020202020204" pitchFamily="34" charset="0"/>
            </a:endParaRPr>
          </a:p>
          <a:p>
            <a:r>
              <a:rPr lang="en-US" sz="1200">
                <a:solidFill>
                  <a:srgbClr val="424242"/>
                </a:solidFill>
                <a:latin typeface="Arial" panose="020B0604020202020204" pitchFamily="34" charset="0"/>
                <a:cs typeface="Arial" panose="020B0604020202020204" pitchFamily="34" charset="0"/>
              </a:rPr>
              <a:t>*** The article uploaded/retired articles will go through ServiceNow Knowledge approval workflow</a:t>
            </a:r>
          </a:p>
        </p:txBody>
      </p:sp>
      <p:sp>
        <p:nvSpPr>
          <p:cNvPr id="311" name="TextBox 310">
            <a:extLst>
              <a:ext uri="{FF2B5EF4-FFF2-40B4-BE49-F238E27FC236}">
                <a16:creationId xmlns:a16="http://schemas.microsoft.com/office/drawing/2014/main" id="{6782F783-E055-7D5C-513E-D5A253992FC1}"/>
              </a:ext>
            </a:extLst>
          </p:cNvPr>
          <p:cNvSpPr txBox="1"/>
          <p:nvPr/>
        </p:nvSpPr>
        <p:spPr>
          <a:xfrm>
            <a:off x="2937576" y="2279442"/>
            <a:ext cx="1000873" cy="441403"/>
          </a:xfrm>
          <a:prstGeom prst="rect">
            <a:avLst/>
          </a:prstGeom>
          <a:noFill/>
        </p:spPr>
        <p:txBody>
          <a:bodyPr wrap="square" rtlCol="0">
            <a:spAutoFit/>
          </a:bodyPr>
          <a:lstStyle/>
          <a:p>
            <a:pPr algn="ctr" defTabSz="457195"/>
            <a:r>
              <a:rPr lang="en-US" sz="1134">
                <a:solidFill>
                  <a:srgbClr val="424242"/>
                </a:solidFill>
                <a:highlight>
                  <a:srgbClr val="FFE07C"/>
                </a:highlight>
                <a:latin typeface="Arial" panose="020B0604020202020204" pitchFamily="34" charset="0"/>
                <a:cs typeface="Arial" panose="020B0604020202020204" pitchFamily="34" charset="0"/>
              </a:rPr>
              <a:t>Upload to Azure BLOB</a:t>
            </a:r>
          </a:p>
        </p:txBody>
      </p:sp>
      <p:sp>
        <p:nvSpPr>
          <p:cNvPr id="312" name="TextBox 311">
            <a:extLst>
              <a:ext uri="{FF2B5EF4-FFF2-40B4-BE49-F238E27FC236}">
                <a16:creationId xmlns:a16="http://schemas.microsoft.com/office/drawing/2014/main" id="{F1D18FE8-9ABE-6F3B-066B-3A0E82CFCCF2}"/>
              </a:ext>
            </a:extLst>
          </p:cNvPr>
          <p:cNvSpPr txBox="1"/>
          <p:nvPr/>
        </p:nvSpPr>
        <p:spPr>
          <a:xfrm>
            <a:off x="1540738" y="2279443"/>
            <a:ext cx="967805" cy="441403"/>
          </a:xfrm>
          <a:prstGeom prst="rect">
            <a:avLst/>
          </a:prstGeom>
          <a:noFill/>
        </p:spPr>
        <p:txBody>
          <a:bodyPr wrap="square" rtlCol="0">
            <a:spAutoFit/>
          </a:bodyPr>
          <a:lstStyle/>
          <a:p>
            <a:pPr algn="ctr" defTabSz="457195"/>
            <a:r>
              <a:rPr lang="en-US" sz="1134">
                <a:solidFill>
                  <a:srgbClr val="424242"/>
                </a:solidFill>
                <a:highlight>
                  <a:srgbClr val="FFE07C"/>
                </a:highlight>
                <a:latin typeface="Arial" panose="020B0604020202020204" pitchFamily="34" charset="0"/>
                <a:cs typeface="Arial" panose="020B0604020202020204" pitchFamily="34" charset="0"/>
              </a:rPr>
              <a:t>Fetch for 1 Opco*</a:t>
            </a:r>
          </a:p>
        </p:txBody>
      </p:sp>
      <p:graphicFrame>
        <p:nvGraphicFramePr>
          <p:cNvPr id="313" name="Diagram 312">
            <a:extLst>
              <a:ext uri="{FF2B5EF4-FFF2-40B4-BE49-F238E27FC236}">
                <a16:creationId xmlns:a16="http://schemas.microsoft.com/office/drawing/2014/main" id="{DF9B7F8B-94F4-7DBF-155F-9A285E795850}"/>
              </a:ext>
            </a:extLst>
          </p:cNvPr>
          <p:cNvGraphicFramePr/>
          <p:nvPr>
            <p:extLst>
              <p:ext uri="{D42A27DB-BD31-4B8C-83A1-F6EECF244321}">
                <p14:modId xmlns:p14="http://schemas.microsoft.com/office/powerpoint/2010/main" val="3609707029"/>
              </p:ext>
            </p:extLst>
          </p:nvPr>
        </p:nvGraphicFramePr>
        <p:xfrm>
          <a:off x="5064713" y="2500349"/>
          <a:ext cx="1224222" cy="100924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314" name="Diagram 313">
            <a:extLst>
              <a:ext uri="{FF2B5EF4-FFF2-40B4-BE49-F238E27FC236}">
                <a16:creationId xmlns:a16="http://schemas.microsoft.com/office/drawing/2014/main" id="{F4D669A8-D8BA-C2DE-7BE0-FFD96E9F6B17}"/>
              </a:ext>
            </a:extLst>
          </p:cNvPr>
          <p:cNvGraphicFramePr/>
          <p:nvPr>
            <p:extLst>
              <p:ext uri="{D42A27DB-BD31-4B8C-83A1-F6EECF244321}">
                <p14:modId xmlns:p14="http://schemas.microsoft.com/office/powerpoint/2010/main" val="948409958"/>
              </p:ext>
            </p:extLst>
          </p:nvPr>
        </p:nvGraphicFramePr>
        <p:xfrm>
          <a:off x="5468982" y="2292530"/>
          <a:ext cx="1951242" cy="1274018"/>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
        <p:nvSpPr>
          <p:cNvPr id="315" name="TextBox 314">
            <a:extLst>
              <a:ext uri="{FF2B5EF4-FFF2-40B4-BE49-F238E27FC236}">
                <a16:creationId xmlns:a16="http://schemas.microsoft.com/office/drawing/2014/main" id="{00B54516-531F-6272-0F57-DC55EC87D50E}"/>
              </a:ext>
            </a:extLst>
          </p:cNvPr>
          <p:cNvSpPr txBox="1"/>
          <p:nvPr/>
        </p:nvSpPr>
        <p:spPr>
          <a:xfrm>
            <a:off x="5528154" y="3670730"/>
            <a:ext cx="1410900" cy="276999"/>
          </a:xfrm>
          <a:prstGeom prst="rect">
            <a:avLst/>
          </a:prstGeom>
          <a:noFill/>
        </p:spPr>
        <p:txBody>
          <a:bodyPr wrap="square">
            <a:spAutoFit/>
          </a:bodyPr>
          <a:lstStyle/>
          <a:p>
            <a:pPr defTabSz="457195"/>
            <a:r>
              <a:rPr lang="en-US" sz="1200">
                <a:solidFill>
                  <a:srgbClr val="424242"/>
                </a:solidFill>
                <a:latin typeface="Arial" panose="020B0604020202020204" pitchFamily="34" charset="0"/>
                <a:cs typeface="Arial" panose="020B0604020202020204" pitchFamily="34" charset="0"/>
              </a:rPr>
              <a:t>Clustering**</a:t>
            </a:r>
            <a:endParaRPr lang="en-IN" sz="1200">
              <a:solidFill>
                <a:srgbClr val="424242"/>
              </a:solidFill>
              <a:latin typeface="Arial" panose="020B0604020202020204" pitchFamily="34" charset="0"/>
              <a:cs typeface="Arial" panose="020B0604020202020204" pitchFamily="34" charset="0"/>
            </a:endParaRPr>
          </a:p>
        </p:txBody>
      </p:sp>
      <p:sp>
        <p:nvSpPr>
          <p:cNvPr id="316" name="Arrow: Left 315">
            <a:extLst>
              <a:ext uri="{FF2B5EF4-FFF2-40B4-BE49-F238E27FC236}">
                <a16:creationId xmlns:a16="http://schemas.microsoft.com/office/drawing/2014/main" id="{CB33B954-B97D-22B8-1F31-3639A71DB2E8}"/>
              </a:ext>
            </a:extLst>
          </p:cNvPr>
          <p:cNvSpPr/>
          <p:nvPr/>
        </p:nvSpPr>
        <p:spPr>
          <a:xfrm>
            <a:off x="5899849" y="2411833"/>
            <a:ext cx="211353" cy="136594"/>
          </a:xfrm>
          <a:prstGeom prst="leftArrow">
            <a:avLst/>
          </a:prstGeom>
          <a:solidFill>
            <a:srgbClr val="00541D">
              <a:lumMod val="40000"/>
              <a:lumOff val="60000"/>
            </a:srgbClr>
          </a:solidFill>
          <a:ln w="12700" cap="flat" cmpd="sng" algn="ctr">
            <a:solidFill>
              <a:srgbClr val="00541D">
                <a:lumMod val="60000"/>
                <a:lumOff val="40000"/>
              </a:srgbClr>
            </a:solidFill>
            <a:prstDash val="dash"/>
            <a:miter lim="800000"/>
          </a:ln>
          <a:effectLst/>
        </p:spPr>
        <p:txBody>
          <a:bodyPr rtlCol="0" anchor="ctr"/>
          <a:lstStyle/>
          <a:p>
            <a:pPr marL="0" marR="0" lvl="0" indent="0" algn="ctr" defTabSz="457195"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highlight>
                <a:srgbClr val="0000FF"/>
              </a:highlight>
              <a:uLnTx/>
              <a:uFillTx/>
              <a:latin typeface="Arial" panose="020B0604020202020204" pitchFamily="34" charset="0"/>
              <a:cs typeface="Arial" panose="020B0604020202020204" pitchFamily="34" charset="0"/>
            </a:endParaRPr>
          </a:p>
        </p:txBody>
      </p:sp>
      <p:sp>
        <p:nvSpPr>
          <p:cNvPr id="317" name="Rectangle: Rounded Corners 316">
            <a:extLst>
              <a:ext uri="{FF2B5EF4-FFF2-40B4-BE49-F238E27FC236}">
                <a16:creationId xmlns:a16="http://schemas.microsoft.com/office/drawing/2014/main" id="{C70C9C97-C5D7-D43C-B842-C487AD097D0F}"/>
              </a:ext>
            </a:extLst>
          </p:cNvPr>
          <p:cNvSpPr/>
          <p:nvPr/>
        </p:nvSpPr>
        <p:spPr>
          <a:xfrm>
            <a:off x="5163035" y="1207927"/>
            <a:ext cx="1267234" cy="406026"/>
          </a:xfrm>
          <a:prstGeom prst="roundRect">
            <a:avLst/>
          </a:prstGeom>
          <a:noFill/>
          <a:ln w="12700" cap="flat" cmpd="sng" algn="ctr">
            <a:solidFill>
              <a:srgbClr val="424242">
                <a:lumMod val="50000"/>
              </a:srgbClr>
            </a:solid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389"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424242"/>
                </a:solidFill>
                <a:effectLst/>
                <a:uLnTx/>
                <a:uFillTx/>
                <a:latin typeface="Arial" panose="020B0604020202020204" pitchFamily="34" charset="0"/>
                <a:cs typeface="Arial" panose="020B0604020202020204" pitchFamily="34" charset="0"/>
              </a:rPr>
              <a:t>User Interface </a:t>
            </a:r>
            <a:endParaRPr kumimoji="0" lang="en-IN" sz="1200" b="0" i="0" u="none" strike="noStrike" kern="1200" cap="none" spc="0" normalizeH="0" baseline="0" noProof="0">
              <a:ln>
                <a:noFill/>
              </a:ln>
              <a:solidFill>
                <a:srgbClr val="424242"/>
              </a:solidFill>
              <a:effectLst/>
              <a:uLnTx/>
              <a:uFillTx/>
              <a:latin typeface="Arial" panose="020B0604020202020204" pitchFamily="34" charset="0"/>
              <a:cs typeface="Arial" panose="020B0604020202020204" pitchFamily="34" charset="0"/>
            </a:endParaRPr>
          </a:p>
        </p:txBody>
      </p:sp>
      <p:sp>
        <p:nvSpPr>
          <p:cNvPr id="318" name="TextBox 317">
            <a:extLst>
              <a:ext uri="{FF2B5EF4-FFF2-40B4-BE49-F238E27FC236}">
                <a16:creationId xmlns:a16="http://schemas.microsoft.com/office/drawing/2014/main" id="{166CBFF7-D8E7-F23E-C816-841C25CC5665}"/>
              </a:ext>
            </a:extLst>
          </p:cNvPr>
          <p:cNvSpPr txBox="1"/>
          <p:nvPr/>
        </p:nvSpPr>
        <p:spPr>
          <a:xfrm>
            <a:off x="4835377" y="1690689"/>
            <a:ext cx="1044960" cy="430887"/>
          </a:xfrm>
          <a:prstGeom prst="rect">
            <a:avLst/>
          </a:prstGeom>
          <a:noFill/>
        </p:spPr>
        <p:txBody>
          <a:bodyPr wrap="square" rtlCol="0">
            <a:spAutoFit/>
          </a:bodyPr>
          <a:lstStyle/>
          <a:p>
            <a:pPr algn="ctr" defTabSz="457195"/>
            <a:r>
              <a:rPr lang="en-US" sz="1100">
                <a:solidFill>
                  <a:srgbClr val="424242"/>
                </a:solidFill>
                <a:latin typeface="Arial" panose="020B0604020202020204" pitchFamily="34" charset="0"/>
                <a:cs typeface="Arial" panose="020B0604020202020204" pitchFamily="34" charset="0"/>
              </a:rPr>
              <a:t>To be Merge file details</a:t>
            </a:r>
            <a:endParaRPr lang="en-IN" sz="1100">
              <a:solidFill>
                <a:srgbClr val="424242"/>
              </a:solidFill>
              <a:latin typeface="Arial" panose="020B0604020202020204" pitchFamily="34" charset="0"/>
              <a:cs typeface="Arial" panose="020B0604020202020204" pitchFamily="34" charset="0"/>
            </a:endParaRPr>
          </a:p>
        </p:txBody>
      </p:sp>
      <p:sp>
        <p:nvSpPr>
          <p:cNvPr id="320" name="TextBox 319">
            <a:extLst>
              <a:ext uri="{FF2B5EF4-FFF2-40B4-BE49-F238E27FC236}">
                <a16:creationId xmlns:a16="http://schemas.microsoft.com/office/drawing/2014/main" id="{7A78B340-B032-2A82-CE37-E14716824E55}"/>
              </a:ext>
            </a:extLst>
          </p:cNvPr>
          <p:cNvSpPr txBox="1"/>
          <p:nvPr/>
        </p:nvSpPr>
        <p:spPr>
          <a:xfrm>
            <a:off x="7048762" y="1178080"/>
            <a:ext cx="1682927" cy="276999"/>
          </a:xfrm>
          <a:prstGeom prst="rect">
            <a:avLst/>
          </a:prstGeom>
          <a:noFill/>
        </p:spPr>
        <p:txBody>
          <a:bodyPr wrap="square" rtlCol="0">
            <a:spAutoFit/>
          </a:bodyPr>
          <a:lstStyle/>
          <a:p>
            <a:pPr defTabSz="457195"/>
            <a:r>
              <a:rPr lang="en-US" sz="1200">
                <a:solidFill>
                  <a:srgbClr val="424242"/>
                </a:solidFill>
                <a:latin typeface="Arial" panose="020B0604020202020204" pitchFamily="34" charset="0"/>
                <a:cs typeface="Arial" panose="020B0604020202020204" pitchFamily="34" charset="0"/>
              </a:rPr>
              <a:t>Approved  Merges</a:t>
            </a:r>
            <a:endParaRPr lang="en-IN" sz="1200">
              <a:solidFill>
                <a:srgbClr val="424242"/>
              </a:solidFill>
              <a:latin typeface="Arial" panose="020B0604020202020204" pitchFamily="34" charset="0"/>
              <a:cs typeface="Arial" panose="020B0604020202020204" pitchFamily="34" charset="0"/>
            </a:endParaRPr>
          </a:p>
        </p:txBody>
      </p:sp>
      <p:grpSp>
        <p:nvGrpSpPr>
          <p:cNvPr id="321" name="Group 320">
            <a:extLst>
              <a:ext uri="{FF2B5EF4-FFF2-40B4-BE49-F238E27FC236}">
                <a16:creationId xmlns:a16="http://schemas.microsoft.com/office/drawing/2014/main" id="{2DBF0CB6-3FC1-6B42-4098-528813E4BFD3}"/>
              </a:ext>
            </a:extLst>
          </p:cNvPr>
          <p:cNvGrpSpPr/>
          <p:nvPr/>
        </p:nvGrpSpPr>
        <p:grpSpPr>
          <a:xfrm>
            <a:off x="9383499" y="3591687"/>
            <a:ext cx="1841642" cy="1242309"/>
            <a:chOff x="9330491" y="3313395"/>
            <a:chExt cx="1841642" cy="1242309"/>
          </a:xfrm>
        </p:grpSpPr>
        <p:grpSp>
          <p:nvGrpSpPr>
            <p:cNvPr id="322" name="Group 321">
              <a:extLst>
                <a:ext uri="{FF2B5EF4-FFF2-40B4-BE49-F238E27FC236}">
                  <a16:creationId xmlns:a16="http://schemas.microsoft.com/office/drawing/2014/main" id="{2C644A44-6F19-B323-8D81-A772A550F46C}"/>
                </a:ext>
              </a:extLst>
            </p:cNvPr>
            <p:cNvGrpSpPr/>
            <p:nvPr/>
          </p:nvGrpSpPr>
          <p:grpSpPr>
            <a:xfrm>
              <a:off x="9376073" y="3313395"/>
              <a:ext cx="1723885" cy="1242309"/>
              <a:chOff x="3268878" y="4996253"/>
              <a:chExt cx="1723911" cy="1026716"/>
            </a:xfrm>
          </p:grpSpPr>
          <p:sp>
            <p:nvSpPr>
              <p:cNvPr id="324" name="Rectangle: Rounded Corners 323">
                <a:extLst>
                  <a:ext uri="{FF2B5EF4-FFF2-40B4-BE49-F238E27FC236}">
                    <a16:creationId xmlns:a16="http://schemas.microsoft.com/office/drawing/2014/main" id="{31A7DAFF-676D-9A67-5879-764322494735}"/>
                  </a:ext>
                </a:extLst>
              </p:cNvPr>
              <p:cNvSpPr/>
              <p:nvPr/>
            </p:nvSpPr>
            <p:spPr>
              <a:xfrm>
                <a:off x="3268878" y="5398073"/>
                <a:ext cx="1723911" cy="624896"/>
              </a:xfrm>
              <a:prstGeom prst="roundRect">
                <a:avLst/>
              </a:prstGeom>
              <a:noFill/>
              <a:ln w="12700" cap="flat" cmpd="sng" algn="ctr">
                <a:solidFill>
                  <a:srgbClr val="424242">
                    <a:lumMod val="50000"/>
                  </a:srgbClr>
                </a:solid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389"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Arial" panose="020B0604020202020204" pitchFamily="34" charset="0"/>
                  <a:cs typeface="Arial" panose="020B0604020202020204" pitchFamily="34" charset="0"/>
                </a:endParaRPr>
              </a:p>
            </p:txBody>
          </p:sp>
          <p:sp>
            <p:nvSpPr>
              <p:cNvPr id="325" name="TextBox 324">
                <a:extLst>
                  <a:ext uri="{FF2B5EF4-FFF2-40B4-BE49-F238E27FC236}">
                    <a16:creationId xmlns:a16="http://schemas.microsoft.com/office/drawing/2014/main" id="{32649982-BBEB-FE89-BEA9-E598D4C7FED6}"/>
                  </a:ext>
                </a:extLst>
              </p:cNvPr>
              <p:cNvSpPr txBox="1"/>
              <p:nvPr/>
            </p:nvSpPr>
            <p:spPr>
              <a:xfrm>
                <a:off x="3310222" y="4996253"/>
                <a:ext cx="1117828" cy="228928"/>
              </a:xfrm>
              <a:prstGeom prst="rect">
                <a:avLst/>
              </a:prstGeom>
              <a:noFill/>
            </p:spPr>
            <p:txBody>
              <a:bodyPr wrap="square" rtlCol="0">
                <a:spAutoFit/>
              </a:bodyPr>
              <a:lstStyle/>
              <a:p>
                <a:pPr marL="0" marR="0" lvl="0" indent="0" defTabSz="457195"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424242"/>
                    </a:solidFill>
                    <a:effectLst/>
                    <a:uLnTx/>
                    <a:uFillTx/>
                    <a:latin typeface="Arial" panose="020B0604020202020204" pitchFamily="34" charset="0"/>
                    <a:cs typeface="Arial" panose="020B0604020202020204" pitchFamily="34" charset="0"/>
                  </a:rPr>
                  <a:t>New data</a:t>
                </a:r>
                <a:endParaRPr kumimoji="0" lang="en-IN" sz="1200" b="0" i="0" u="none" strike="noStrike" kern="0" cap="none" spc="0" normalizeH="0" baseline="0" noProof="0">
                  <a:ln>
                    <a:noFill/>
                  </a:ln>
                  <a:solidFill>
                    <a:srgbClr val="424242"/>
                  </a:solidFill>
                  <a:effectLst/>
                  <a:uLnTx/>
                  <a:uFillTx/>
                  <a:latin typeface="Arial" panose="020B0604020202020204" pitchFamily="34" charset="0"/>
                  <a:cs typeface="Arial" panose="020B0604020202020204" pitchFamily="34" charset="0"/>
                </a:endParaRPr>
              </a:p>
            </p:txBody>
          </p:sp>
        </p:grpSp>
        <p:sp>
          <p:nvSpPr>
            <p:cNvPr id="323" name="TextBox 322">
              <a:extLst>
                <a:ext uri="{FF2B5EF4-FFF2-40B4-BE49-F238E27FC236}">
                  <a16:creationId xmlns:a16="http://schemas.microsoft.com/office/drawing/2014/main" id="{78E74DFE-0E08-831C-8ABC-BFFDE1FF29FA}"/>
                </a:ext>
              </a:extLst>
            </p:cNvPr>
            <p:cNvSpPr txBox="1"/>
            <p:nvPr/>
          </p:nvSpPr>
          <p:spPr>
            <a:xfrm>
              <a:off x="9330491" y="3834954"/>
              <a:ext cx="1841642" cy="646331"/>
            </a:xfrm>
            <a:prstGeom prst="rect">
              <a:avLst/>
            </a:prstGeom>
            <a:noFill/>
          </p:spPr>
          <p:txBody>
            <a:bodyPr wrap="square">
              <a:spAutoFit/>
            </a:bodyPr>
            <a:lstStyle/>
            <a:p>
              <a:pPr marL="0" marR="0" lvl="0" indent="0" algn="ctr" defTabSz="457195"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424242"/>
                  </a:solidFill>
                  <a:effectLst/>
                  <a:uLnTx/>
                  <a:uFillTx/>
                  <a:latin typeface="Arial" panose="020B0604020202020204" pitchFamily="34" charset="0"/>
                  <a:cs typeface="Arial" panose="020B0604020202020204" pitchFamily="34" charset="0"/>
                </a:rPr>
                <a:t>Formatted Merged Files, </a:t>
              </a:r>
            </a:p>
            <a:p>
              <a:pPr marL="0" marR="0" lvl="0" indent="0" algn="ctr" defTabSz="457195"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424242"/>
                  </a:solidFill>
                  <a:effectLst/>
                  <a:uLnTx/>
                  <a:uFillTx/>
                  <a:latin typeface="Arial" panose="020B0604020202020204" pitchFamily="34" charset="0"/>
                  <a:cs typeface="Arial" panose="020B0604020202020204" pitchFamily="34" charset="0"/>
                </a:rPr>
                <a:t>Short Description, </a:t>
              </a:r>
            </a:p>
            <a:p>
              <a:pPr marL="0" marR="0" lvl="0" indent="0" algn="ctr" defTabSz="457195"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424242"/>
                  </a:solidFill>
                  <a:effectLst/>
                  <a:uLnTx/>
                  <a:uFillTx/>
                  <a:latin typeface="Arial" panose="020B0604020202020204" pitchFamily="34" charset="0"/>
                  <a:cs typeface="Arial" panose="020B0604020202020204" pitchFamily="34" charset="0"/>
                </a:rPr>
                <a:t>Original File details</a:t>
              </a:r>
              <a:endParaRPr kumimoji="0" lang="en-IN" sz="1200" b="0" i="0" u="none" strike="noStrike" kern="0" cap="none" spc="0" normalizeH="0" baseline="0" noProof="0">
                <a:ln>
                  <a:noFill/>
                </a:ln>
                <a:solidFill>
                  <a:srgbClr val="424242"/>
                </a:solidFill>
                <a:effectLst/>
                <a:uLnTx/>
                <a:uFillTx/>
                <a:latin typeface="Arial" panose="020B0604020202020204" pitchFamily="34" charset="0"/>
                <a:cs typeface="Arial" panose="020B0604020202020204" pitchFamily="34" charset="0"/>
              </a:endParaRPr>
            </a:p>
          </p:txBody>
        </p:sp>
      </p:grpSp>
      <p:sp>
        <p:nvSpPr>
          <p:cNvPr id="326" name="TextBox 325">
            <a:extLst>
              <a:ext uri="{FF2B5EF4-FFF2-40B4-BE49-F238E27FC236}">
                <a16:creationId xmlns:a16="http://schemas.microsoft.com/office/drawing/2014/main" id="{1004A07D-83A3-3435-2FCD-455925EE5340}"/>
              </a:ext>
            </a:extLst>
          </p:cNvPr>
          <p:cNvSpPr txBox="1"/>
          <p:nvPr/>
        </p:nvSpPr>
        <p:spPr>
          <a:xfrm>
            <a:off x="9768743" y="2517661"/>
            <a:ext cx="1166033" cy="276999"/>
          </a:xfrm>
          <a:prstGeom prst="rect">
            <a:avLst/>
          </a:prstGeom>
          <a:noFill/>
        </p:spPr>
        <p:txBody>
          <a:bodyPr wrap="square">
            <a:spAutoFit/>
          </a:bodyPr>
          <a:lstStyle/>
          <a:p>
            <a:pPr defTabSz="457195"/>
            <a:r>
              <a:rPr lang="en-US" sz="1200">
                <a:solidFill>
                  <a:srgbClr val="424242"/>
                </a:solidFill>
                <a:latin typeface="Arial" panose="020B0604020202020204" pitchFamily="34" charset="0"/>
                <a:cs typeface="Arial" panose="020B0604020202020204" pitchFamily="34" charset="0"/>
              </a:rPr>
              <a:t>Merge files</a:t>
            </a:r>
            <a:endParaRPr lang="en-IN" sz="1200">
              <a:solidFill>
                <a:srgbClr val="424242"/>
              </a:solidFill>
              <a:latin typeface="Arial" panose="020B0604020202020204" pitchFamily="34" charset="0"/>
              <a:cs typeface="Arial" panose="020B0604020202020204" pitchFamily="34" charset="0"/>
            </a:endParaRPr>
          </a:p>
        </p:txBody>
      </p:sp>
      <p:grpSp>
        <p:nvGrpSpPr>
          <p:cNvPr id="274" name="Group 273">
            <a:extLst>
              <a:ext uri="{FF2B5EF4-FFF2-40B4-BE49-F238E27FC236}">
                <a16:creationId xmlns:a16="http://schemas.microsoft.com/office/drawing/2014/main" id="{329277C3-5CD6-6DEB-A596-D1CF16D09E2E}"/>
              </a:ext>
            </a:extLst>
          </p:cNvPr>
          <p:cNvGrpSpPr/>
          <p:nvPr/>
        </p:nvGrpSpPr>
        <p:grpSpPr>
          <a:xfrm>
            <a:off x="4279319" y="1156316"/>
            <a:ext cx="774004" cy="566733"/>
            <a:chOff x="4226311" y="1341844"/>
            <a:chExt cx="774004" cy="566733"/>
          </a:xfrm>
        </p:grpSpPr>
        <p:grpSp>
          <p:nvGrpSpPr>
            <p:cNvPr id="331" name="Group 330">
              <a:extLst>
                <a:ext uri="{FF2B5EF4-FFF2-40B4-BE49-F238E27FC236}">
                  <a16:creationId xmlns:a16="http://schemas.microsoft.com/office/drawing/2014/main" id="{F089C3CE-2091-3D95-B023-423AF2DF31DF}"/>
                </a:ext>
              </a:extLst>
            </p:cNvPr>
            <p:cNvGrpSpPr/>
            <p:nvPr/>
          </p:nvGrpSpPr>
          <p:grpSpPr>
            <a:xfrm>
              <a:off x="4602079" y="1341844"/>
              <a:ext cx="284838" cy="229275"/>
              <a:chOff x="3810003" y="389311"/>
              <a:chExt cx="4495801" cy="5097094"/>
            </a:xfrm>
          </p:grpSpPr>
          <p:grpSp>
            <p:nvGrpSpPr>
              <p:cNvPr id="512" name="Group 511">
                <a:extLst>
                  <a:ext uri="{FF2B5EF4-FFF2-40B4-BE49-F238E27FC236}">
                    <a16:creationId xmlns:a16="http://schemas.microsoft.com/office/drawing/2014/main" id="{82EAF369-41ED-15F5-FEBF-A0D06DDA85EA}"/>
                  </a:ext>
                </a:extLst>
              </p:cNvPr>
              <p:cNvGrpSpPr/>
              <p:nvPr/>
            </p:nvGrpSpPr>
            <p:grpSpPr>
              <a:xfrm>
                <a:off x="3810003" y="609602"/>
                <a:ext cx="4495801" cy="4876803"/>
                <a:chOff x="4862512" y="1951037"/>
                <a:chExt cx="1508125" cy="1963738"/>
              </a:xfrm>
            </p:grpSpPr>
            <p:sp>
              <p:nvSpPr>
                <p:cNvPr id="514" name="Freeform 194">
                  <a:extLst>
                    <a:ext uri="{FF2B5EF4-FFF2-40B4-BE49-F238E27FC236}">
                      <a16:creationId xmlns:a16="http://schemas.microsoft.com/office/drawing/2014/main" id="{0CB97CEB-9A3C-0F39-CFB0-83F294DF851C}"/>
                    </a:ext>
                  </a:extLst>
                </p:cNvPr>
                <p:cNvSpPr>
                  <a:spLocks/>
                </p:cNvSpPr>
                <p:nvPr/>
              </p:nvSpPr>
              <p:spPr bwMode="auto">
                <a:xfrm>
                  <a:off x="5489575" y="2613025"/>
                  <a:ext cx="261937" cy="279400"/>
                </a:xfrm>
                <a:custGeom>
                  <a:avLst/>
                  <a:gdLst>
                    <a:gd name="T0" fmla="*/ 165 w 165"/>
                    <a:gd name="T1" fmla="*/ 137 h 176"/>
                    <a:gd name="T2" fmla="*/ 80 w 165"/>
                    <a:gd name="T3" fmla="*/ 176 h 176"/>
                    <a:gd name="T4" fmla="*/ 0 w 165"/>
                    <a:gd name="T5" fmla="*/ 137 h 176"/>
                    <a:gd name="T6" fmla="*/ 0 w 165"/>
                    <a:gd name="T7" fmla="*/ 0 h 176"/>
                    <a:gd name="T8" fmla="*/ 165 w 165"/>
                    <a:gd name="T9" fmla="*/ 0 h 176"/>
                    <a:gd name="T10" fmla="*/ 165 w 165"/>
                    <a:gd name="T11" fmla="*/ 137 h 176"/>
                  </a:gdLst>
                  <a:ahLst/>
                  <a:cxnLst>
                    <a:cxn ang="0">
                      <a:pos x="T0" y="T1"/>
                    </a:cxn>
                    <a:cxn ang="0">
                      <a:pos x="T2" y="T3"/>
                    </a:cxn>
                    <a:cxn ang="0">
                      <a:pos x="T4" y="T5"/>
                    </a:cxn>
                    <a:cxn ang="0">
                      <a:pos x="T6" y="T7"/>
                    </a:cxn>
                    <a:cxn ang="0">
                      <a:pos x="T8" y="T9"/>
                    </a:cxn>
                    <a:cxn ang="0">
                      <a:pos x="T10" y="T11"/>
                    </a:cxn>
                  </a:cxnLst>
                  <a:rect l="0" t="0" r="r" b="b"/>
                  <a:pathLst>
                    <a:path w="165" h="176">
                      <a:moveTo>
                        <a:pt x="165" y="137"/>
                      </a:moveTo>
                      <a:lnTo>
                        <a:pt x="80" y="176"/>
                      </a:lnTo>
                      <a:lnTo>
                        <a:pt x="0" y="137"/>
                      </a:lnTo>
                      <a:lnTo>
                        <a:pt x="0" y="0"/>
                      </a:lnTo>
                      <a:lnTo>
                        <a:pt x="165" y="0"/>
                      </a:lnTo>
                      <a:lnTo>
                        <a:pt x="165" y="137"/>
                      </a:lnTo>
                      <a:close/>
                    </a:path>
                  </a:pathLst>
                </a:custGeom>
                <a:solidFill>
                  <a:srgbClr val="E4BD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21D44">
                        <a:lumMod val="10000"/>
                      </a:srgbClr>
                    </a:solidFill>
                    <a:effectLst/>
                    <a:uLnTx/>
                    <a:uFillTx/>
                    <a:latin typeface="Arial" panose="020B0604020202020204" pitchFamily="34" charset="0"/>
                    <a:cs typeface="Arial" panose="020B0604020202020204" pitchFamily="34" charset="0"/>
                  </a:endParaRPr>
                </a:p>
              </p:txBody>
            </p:sp>
            <p:sp>
              <p:nvSpPr>
                <p:cNvPr id="515" name="Freeform 195">
                  <a:extLst>
                    <a:ext uri="{FF2B5EF4-FFF2-40B4-BE49-F238E27FC236}">
                      <a16:creationId xmlns:a16="http://schemas.microsoft.com/office/drawing/2014/main" id="{62B6FD01-611E-6F85-6319-1C72B421801D}"/>
                    </a:ext>
                  </a:extLst>
                </p:cNvPr>
                <p:cNvSpPr>
                  <a:spLocks/>
                </p:cNvSpPr>
                <p:nvPr/>
              </p:nvSpPr>
              <p:spPr bwMode="auto">
                <a:xfrm>
                  <a:off x="5614987" y="2036762"/>
                  <a:ext cx="271462" cy="714375"/>
                </a:xfrm>
                <a:custGeom>
                  <a:avLst/>
                  <a:gdLst>
                    <a:gd name="T0" fmla="*/ 458 w 458"/>
                    <a:gd name="T1" fmla="*/ 458 h 1202"/>
                    <a:gd name="T2" fmla="*/ 0 w 458"/>
                    <a:gd name="T3" fmla="*/ 0 h 1202"/>
                    <a:gd name="T4" fmla="*/ 0 w 458"/>
                    <a:gd name="T5" fmla="*/ 1202 h 1202"/>
                    <a:gd name="T6" fmla="*/ 127 w 458"/>
                    <a:gd name="T7" fmla="*/ 1202 h 1202"/>
                    <a:gd name="T8" fmla="*/ 309 w 458"/>
                    <a:gd name="T9" fmla="*/ 1046 h 1202"/>
                    <a:gd name="T10" fmla="*/ 437 w 458"/>
                    <a:gd name="T11" fmla="*/ 596 h 1202"/>
                    <a:gd name="T12" fmla="*/ 437 w 458"/>
                    <a:gd name="T13" fmla="*/ 596 h 1202"/>
                    <a:gd name="T14" fmla="*/ 458 w 458"/>
                    <a:gd name="T15" fmla="*/ 458 h 12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8" h="1202">
                      <a:moveTo>
                        <a:pt x="458" y="458"/>
                      </a:moveTo>
                      <a:cubicBezTo>
                        <a:pt x="458" y="205"/>
                        <a:pt x="253" y="0"/>
                        <a:pt x="0" y="0"/>
                      </a:cubicBezTo>
                      <a:cubicBezTo>
                        <a:pt x="0" y="1202"/>
                        <a:pt x="0" y="1202"/>
                        <a:pt x="0" y="1202"/>
                      </a:cubicBezTo>
                      <a:cubicBezTo>
                        <a:pt x="127" y="1202"/>
                        <a:pt x="127" y="1202"/>
                        <a:pt x="127" y="1202"/>
                      </a:cubicBezTo>
                      <a:cubicBezTo>
                        <a:pt x="309" y="1046"/>
                        <a:pt x="309" y="1046"/>
                        <a:pt x="309" y="1046"/>
                      </a:cubicBezTo>
                      <a:cubicBezTo>
                        <a:pt x="437" y="596"/>
                        <a:pt x="437" y="596"/>
                        <a:pt x="437" y="596"/>
                      </a:cubicBezTo>
                      <a:cubicBezTo>
                        <a:pt x="437" y="596"/>
                        <a:pt x="437" y="596"/>
                        <a:pt x="437" y="596"/>
                      </a:cubicBezTo>
                      <a:cubicBezTo>
                        <a:pt x="451" y="552"/>
                        <a:pt x="458" y="506"/>
                        <a:pt x="458" y="458"/>
                      </a:cubicBezTo>
                      <a:close/>
                    </a:path>
                  </a:pathLst>
                </a:custGeom>
                <a:solidFill>
                  <a:srgbClr val="E4BD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21D44">
                        <a:lumMod val="10000"/>
                      </a:srgbClr>
                    </a:solidFill>
                    <a:effectLst/>
                    <a:uLnTx/>
                    <a:uFillTx/>
                    <a:latin typeface="Arial" panose="020B0604020202020204" pitchFamily="34" charset="0"/>
                    <a:cs typeface="Arial" panose="020B0604020202020204" pitchFamily="34" charset="0"/>
                  </a:endParaRPr>
                </a:p>
              </p:txBody>
            </p:sp>
            <p:sp>
              <p:nvSpPr>
                <p:cNvPr id="516" name="Freeform 196">
                  <a:extLst>
                    <a:ext uri="{FF2B5EF4-FFF2-40B4-BE49-F238E27FC236}">
                      <a16:creationId xmlns:a16="http://schemas.microsoft.com/office/drawing/2014/main" id="{73654E66-D6A8-B9CE-4612-E531FE750A4B}"/>
                    </a:ext>
                  </a:extLst>
                </p:cNvPr>
                <p:cNvSpPr>
                  <a:spLocks/>
                </p:cNvSpPr>
                <p:nvPr/>
              </p:nvSpPr>
              <p:spPr bwMode="auto">
                <a:xfrm>
                  <a:off x="5343525" y="2036762"/>
                  <a:ext cx="271462" cy="714375"/>
                </a:xfrm>
                <a:custGeom>
                  <a:avLst/>
                  <a:gdLst>
                    <a:gd name="T0" fmla="*/ 0 w 458"/>
                    <a:gd name="T1" fmla="*/ 458 h 1202"/>
                    <a:gd name="T2" fmla="*/ 28 w 458"/>
                    <a:gd name="T3" fmla="*/ 615 h 1202"/>
                    <a:gd name="T4" fmla="*/ 28 w 458"/>
                    <a:gd name="T5" fmla="*/ 615 h 1202"/>
                    <a:gd name="T6" fmla="*/ 163 w 458"/>
                    <a:gd name="T7" fmla="*/ 1065 h 1202"/>
                    <a:gd name="T8" fmla="*/ 351 w 458"/>
                    <a:gd name="T9" fmla="*/ 1202 h 1202"/>
                    <a:gd name="T10" fmla="*/ 458 w 458"/>
                    <a:gd name="T11" fmla="*/ 1202 h 1202"/>
                    <a:gd name="T12" fmla="*/ 458 w 458"/>
                    <a:gd name="T13" fmla="*/ 0 h 1202"/>
                    <a:gd name="T14" fmla="*/ 0 w 458"/>
                    <a:gd name="T15" fmla="*/ 458 h 12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8" h="1202">
                      <a:moveTo>
                        <a:pt x="0" y="458"/>
                      </a:moveTo>
                      <a:cubicBezTo>
                        <a:pt x="0" y="513"/>
                        <a:pt x="10" y="566"/>
                        <a:pt x="28" y="615"/>
                      </a:cubicBezTo>
                      <a:cubicBezTo>
                        <a:pt x="28" y="615"/>
                        <a:pt x="28" y="615"/>
                        <a:pt x="28" y="615"/>
                      </a:cubicBezTo>
                      <a:cubicBezTo>
                        <a:pt x="163" y="1065"/>
                        <a:pt x="163" y="1065"/>
                        <a:pt x="163" y="1065"/>
                      </a:cubicBezTo>
                      <a:cubicBezTo>
                        <a:pt x="351" y="1202"/>
                        <a:pt x="351" y="1202"/>
                        <a:pt x="351" y="1202"/>
                      </a:cubicBezTo>
                      <a:cubicBezTo>
                        <a:pt x="458" y="1202"/>
                        <a:pt x="458" y="1202"/>
                        <a:pt x="458" y="1202"/>
                      </a:cubicBezTo>
                      <a:cubicBezTo>
                        <a:pt x="458" y="0"/>
                        <a:pt x="458" y="0"/>
                        <a:pt x="458" y="0"/>
                      </a:cubicBezTo>
                      <a:cubicBezTo>
                        <a:pt x="205" y="0"/>
                        <a:pt x="0" y="205"/>
                        <a:pt x="0" y="458"/>
                      </a:cubicBezTo>
                      <a:close/>
                    </a:path>
                  </a:pathLst>
                </a:custGeom>
                <a:solidFill>
                  <a:srgbClr val="E4BD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21D44">
                        <a:lumMod val="10000"/>
                      </a:srgbClr>
                    </a:solidFill>
                    <a:effectLst/>
                    <a:uLnTx/>
                    <a:uFillTx/>
                    <a:latin typeface="Arial" panose="020B0604020202020204" pitchFamily="34" charset="0"/>
                    <a:cs typeface="Arial" panose="020B0604020202020204" pitchFamily="34" charset="0"/>
                  </a:endParaRPr>
                </a:p>
              </p:txBody>
            </p:sp>
            <p:sp>
              <p:nvSpPr>
                <p:cNvPr id="517" name="Freeform 197">
                  <a:extLst>
                    <a:ext uri="{FF2B5EF4-FFF2-40B4-BE49-F238E27FC236}">
                      <a16:creationId xmlns:a16="http://schemas.microsoft.com/office/drawing/2014/main" id="{4EDCFFB0-5396-69E2-2DFC-67E2E43F540F}"/>
                    </a:ext>
                  </a:extLst>
                </p:cNvPr>
                <p:cNvSpPr>
                  <a:spLocks/>
                </p:cNvSpPr>
                <p:nvPr/>
              </p:nvSpPr>
              <p:spPr bwMode="auto">
                <a:xfrm>
                  <a:off x="5402262" y="2393950"/>
                  <a:ext cx="212725" cy="247650"/>
                </a:xfrm>
                <a:custGeom>
                  <a:avLst/>
                  <a:gdLst>
                    <a:gd name="T0" fmla="*/ 110 w 134"/>
                    <a:gd name="T1" fmla="*/ 0 h 156"/>
                    <a:gd name="T2" fmla="*/ 95 w 134"/>
                    <a:gd name="T3" fmla="*/ 48 h 156"/>
                    <a:gd name="T4" fmla="*/ 55 w 134"/>
                    <a:gd name="T5" fmla="*/ 71 h 156"/>
                    <a:gd name="T6" fmla="*/ 0 w 134"/>
                    <a:gd name="T7" fmla="*/ 62 h 156"/>
                    <a:gd name="T8" fmla="*/ 134 w 134"/>
                    <a:gd name="T9" fmla="*/ 156 h 156"/>
                    <a:gd name="T10" fmla="*/ 134 w 134"/>
                    <a:gd name="T11" fmla="*/ 0 h 156"/>
                    <a:gd name="T12" fmla="*/ 110 w 134"/>
                    <a:gd name="T13" fmla="*/ 0 h 156"/>
                  </a:gdLst>
                  <a:ahLst/>
                  <a:cxnLst>
                    <a:cxn ang="0">
                      <a:pos x="T0" y="T1"/>
                    </a:cxn>
                    <a:cxn ang="0">
                      <a:pos x="T2" y="T3"/>
                    </a:cxn>
                    <a:cxn ang="0">
                      <a:pos x="T4" y="T5"/>
                    </a:cxn>
                    <a:cxn ang="0">
                      <a:pos x="T6" y="T7"/>
                    </a:cxn>
                    <a:cxn ang="0">
                      <a:pos x="T8" y="T9"/>
                    </a:cxn>
                    <a:cxn ang="0">
                      <a:pos x="T10" y="T11"/>
                    </a:cxn>
                    <a:cxn ang="0">
                      <a:pos x="T12" y="T13"/>
                    </a:cxn>
                  </a:cxnLst>
                  <a:rect l="0" t="0" r="r" b="b"/>
                  <a:pathLst>
                    <a:path w="134" h="156">
                      <a:moveTo>
                        <a:pt x="110" y="0"/>
                      </a:moveTo>
                      <a:lnTo>
                        <a:pt x="95" y="48"/>
                      </a:lnTo>
                      <a:lnTo>
                        <a:pt x="55" y="71"/>
                      </a:lnTo>
                      <a:lnTo>
                        <a:pt x="0" y="62"/>
                      </a:lnTo>
                      <a:lnTo>
                        <a:pt x="134" y="156"/>
                      </a:lnTo>
                      <a:lnTo>
                        <a:pt x="134" y="0"/>
                      </a:lnTo>
                      <a:lnTo>
                        <a:pt x="110" y="0"/>
                      </a:lnTo>
                      <a:close/>
                    </a:path>
                  </a:pathLst>
                </a:custGeom>
                <a:solidFill>
                  <a:srgbClr val="E4BD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21D44">
                        <a:lumMod val="10000"/>
                      </a:srgbClr>
                    </a:solidFill>
                    <a:effectLst/>
                    <a:uLnTx/>
                    <a:uFillTx/>
                    <a:latin typeface="Arial" panose="020B0604020202020204" pitchFamily="34" charset="0"/>
                    <a:cs typeface="Arial" panose="020B0604020202020204" pitchFamily="34" charset="0"/>
                  </a:endParaRPr>
                </a:p>
              </p:txBody>
            </p:sp>
            <p:sp>
              <p:nvSpPr>
                <p:cNvPr id="518" name="Freeform 198">
                  <a:extLst>
                    <a:ext uri="{FF2B5EF4-FFF2-40B4-BE49-F238E27FC236}">
                      <a16:creationId xmlns:a16="http://schemas.microsoft.com/office/drawing/2014/main" id="{5E1D12F0-D630-B63C-B091-641EE54E2164}"/>
                    </a:ext>
                  </a:extLst>
                </p:cNvPr>
                <p:cNvSpPr>
                  <a:spLocks/>
                </p:cNvSpPr>
                <p:nvPr/>
              </p:nvSpPr>
              <p:spPr bwMode="auto">
                <a:xfrm>
                  <a:off x="5584825" y="2541587"/>
                  <a:ext cx="60325" cy="30163"/>
                </a:xfrm>
                <a:custGeom>
                  <a:avLst/>
                  <a:gdLst>
                    <a:gd name="T0" fmla="*/ 19 w 38"/>
                    <a:gd name="T1" fmla="*/ 0 h 19"/>
                    <a:gd name="T2" fmla="*/ 0 w 38"/>
                    <a:gd name="T3" fmla="*/ 0 h 19"/>
                    <a:gd name="T4" fmla="*/ 19 w 38"/>
                    <a:gd name="T5" fmla="*/ 19 h 19"/>
                    <a:gd name="T6" fmla="*/ 38 w 38"/>
                    <a:gd name="T7" fmla="*/ 0 h 19"/>
                    <a:gd name="T8" fmla="*/ 19 w 38"/>
                    <a:gd name="T9" fmla="*/ 0 h 19"/>
                  </a:gdLst>
                  <a:ahLst/>
                  <a:cxnLst>
                    <a:cxn ang="0">
                      <a:pos x="T0" y="T1"/>
                    </a:cxn>
                    <a:cxn ang="0">
                      <a:pos x="T2" y="T3"/>
                    </a:cxn>
                    <a:cxn ang="0">
                      <a:pos x="T4" y="T5"/>
                    </a:cxn>
                    <a:cxn ang="0">
                      <a:pos x="T6" y="T7"/>
                    </a:cxn>
                    <a:cxn ang="0">
                      <a:pos x="T8" y="T9"/>
                    </a:cxn>
                  </a:cxnLst>
                  <a:rect l="0" t="0" r="r" b="b"/>
                  <a:pathLst>
                    <a:path w="38" h="19">
                      <a:moveTo>
                        <a:pt x="19" y="0"/>
                      </a:moveTo>
                      <a:lnTo>
                        <a:pt x="0" y="0"/>
                      </a:lnTo>
                      <a:lnTo>
                        <a:pt x="19" y="19"/>
                      </a:lnTo>
                      <a:lnTo>
                        <a:pt x="38" y="0"/>
                      </a:lnTo>
                      <a:lnTo>
                        <a:pt x="19" y="0"/>
                      </a:lnTo>
                      <a:close/>
                    </a:path>
                  </a:pathLst>
                </a:custGeom>
                <a:solidFill>
                  <a:srgbClr val="CA9A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21D44">
                        <a:lumMod val="10000"/>
                      </a:srgbClr>
                    </a:solidFill>
                    <a:effectLst/>
                    <a:uLnTx/>
                    <a:uFillTx/>
                    <a:latin typeface="Arial" panose="020B0604020202020204" pitchFamily="34" charset="0"/>
                    <a:cs typeface="Arial" panose="020B0604020202020204" pitchFamily="34" charset="0"/>
                  </a:endParaRPr>
                </a:p>
              </p:txBody>
            </p:sp>
            <p:sp>
              <p:nvSpPr>
                <p:cNvPr id="519" name="Freeform 199">
                  <a:extLst>
                    <a:ext uri="{FF2B5EF4-FFF2-40B4-BE49-F238E27FC236}">
                      <a16:creationId xmlns:a16="http://schemas.microsoft.com/office/drawing/2014/main" id="{15CD49F3-4ABD-6752-05E9-F4E311395D6C}"/>
                    </a:ext>
                  </a:extLst>
                </p:cNvPr>
                <p:cNvSpPr>
                  <a:spLocks/>
                </p:cNvSpPr>
                <p:nvPr/>
              </p:nvSpPr>
              <p:spPr bwMode="auto">
                <a:xfrm>
                  <a:off x="5614987" y="1951037"/>
                  <a:ext cx="288925" cy="519113"/>
                </a:xfrm>
                <a:custGeom>
                  <a:avLst/>
                  <a:gdLst>
                    <a:gd name="T0" fmla="*/ 152 w 182"/>
                    <a:gd name="T1" fmla="*/ 60 h 327"/>
                    <a:gd name="T2" fmla="*/ 182 w 182"/>
                    <a:gd name="T3" fmla="*/ 60 h 327"/>
                    <a:gd name="T4" fmla="*/ 131 w 182"/>
                    <a:gd name="T5" fmla="*/ 20 h 327"/>
                    <a:gd name="T6" fmla="*/ 0 w 182"/>
                    <a:gd name="T7" fmla="*/ 0 h 327"/>
                    <a:gd name="T8" fmla="*/ 0 w 182"/>
                    <a:gd name="T9" fmla="*/ 113 h 327"/>
                    <a:gd name="T10" fmla="*/ 27 w 182"/>
                    <a:gd name="T11" fmla="*/ 98 h 327"/>
                    <a:gd name="T12" fmla="*/ 93 w 182"/>
                    <a:gd name="T13" fmla="*/ 112 h 327"/>
                    <a:gd name="T14" fmla="*/ 138 w 182"/>
                    <a:gd name="T15" fmla="*/ 170 h 327"/>
                    <a:gd name="T16" fmla="*/ 145 w 182"/>
                    <a:gd name="T17" fmla="*/ 259 h 327"/>
                    <a:gd name="T18" fmla="*/ 144 w 182"/>
                    <a:gd name="T19" fmla="*/ 327 h 327"/>
                    <a:gd name="T20" fmla="*/ 154 w 182"/>
                    <a:gd name="T21" fmla="*/ 327 h 327"/>
                    <a:gd name="T22" fmla="*/ 172 w 182"/>
                    <a:gd name="T23" fmla="*/ 259 h 327"/>
                    <a:gd name="T24" fmla="*/ 171 w 182"/>
                    <a:gd name="T25" fmla="*/ 233 h 327"/>
                    <a:gd name="T26" fmla="*/ 171 w 182"/>
                    <a:gd name="T27" fmla="*/ 137 h 327"/>
                    <a:gd name="T28" fmla="*/ 150 w 182"/>
                    <a:gd name="T29" fmla="*/ 89 h 327"/>
                    <a:gd name="T30" fmla="*/ 179 w 182"/>
                    <a:gd name="T31" fmla="*/ 96 h 327"/>
                    <a:gd name="T32" fmla="*/ 152 w 182"/>
                    <a:gd name="T33" fmla="*/ 60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82" h="327">
                      <a:moveTo>
                        <a:pt x="152" y="60"/>
                      </a:moveTo>
                      <a:lnTo>
                        <a:pt x="182" y="60"/>
                      </a:lnTo>
                      <a:lnTo>
                        <a:pt x="131" y="20"/>
                      </a:lnTo>
                      <a:lnTo>
                        <a:pt x="0" y="0"/>
                      </a:lnTo>
                      <a:lnTo>
                        <a:pt x="0" y="113"/>
                      </a:lnTo>
                      <a:lnTo>
                        <a:pt x="27" y="98"/>
                      </a:lnTo>
                      <a:lnTo>
                        <a:pt x="93" y="112"/>
                      </a:lnTo>
                      <a:lnTo>
                        <a:pt x="138" y="170"/>
                      </a:lnTo>
                      <a:lnTo>
                        <a:pt x="145" y="259"/>
                      </a:lnTo>
                      <a:lnTo>
                        <a:pt x="144" y="327"/>
                      </a:lnTo>
                      <a:lnTo>
                        <a:pt x="154" y="327"/>
                      </a:lnTo>
                      <a:lnTo>
                        <a:pt x="172" y="259"/>
                      </a:lnTo>
                      <a:lnTo>
                        <a:pt x="171" y="233"/>
                      </a:lnTo>
                      <a:lnTo>
                        <a:pt x="171" y="137"/>
                      </a:lnTo>
                      <a:lnTo>
                        <a:pt x="150" y="89"/>
                      </a:lnTo>
                      <a:lnTo>
                        <a:pt x="179" y="96"/>
                      </a:lnTo>
                      <a:lnTo>
                        <a:pt x="152" y="60"/>
                      </a:lnTo>
                      <a:close/>
                    </a:path>
                  </a:pathLst>
                </a:custGeom>
                <a:solidFill>
                  <a:srgbClr val="E9E9EA">
                    <a:lumMod val="95000"/>
                    <a:lumOff val="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21D44">
                        <a:lumMod val="10000"/>
                      </a:srgbClr>
                    </a:solidFill>
                    <a:effectLst/>
                    <a:uLnTx/>
                    <a:uFillTx/>
                    <a:latin typeface="Arial" panose="020B0604020202020204" pitchFamily="34" charset="0"/>
                    <a:cs typeface="Arial" panose="020B0604020202020204" pitchFamily="34" charset="0"/>
                  </a:endParaRPr>
                </a:p>
              </p:txBody>
            </p:sp>
            <p:sp>
              <p:nvSpPr>
                <p:cNvPr id="520" name="Freeform 200">
                  <a:extLst>
                    <a:ext uri="{FF2B5EF4-FFF2-40B4-BE49-F238E27FC236}">
                      <a16:creationId xmlns:a16="http://schemas.microsoft.com/office/drawing/2014/main" id="{8ABADFCE-DD62-9420-68B4-F5CD7818D1A9}"/>
                    </a:ext>
                  </a:extLst>
                </p:cNvPr>
                <p:cNvSpPr>
                  <a:spLocks/>
                </p:cNvSpPr>
                <p:nvPr/>
              </p:nvSpPr>
              <p:spPr bwMode="auto">
                <a:xfrm>
                  <a:off x="5335587" y="1951037"/>
                  <a:ext cx="279400" cy="522288"/>
                </a:xfrm>
                <a:custGeom>
                  <a:avLst/>
                  <a:gdLst>
                    <a:gd name="T0" fmla="*/ 90 w 176"/>
                    <a:gd name="T1" fmla="*/ 35 h 329"/>
                    <a:gd name="T2" fmla="*/ 57 w 176"/>
                    <a:gd name="T3" fmla="*/ 58 h 329"/>
                    <a:gd name="T4" fmla="*/ 26 w 176"/>
                    <a:gd name="T5" fmla="*/ 48 h 329"/>
                    <a:gd name="T6" fmla="*/ 51 w 176"/>
                    <a:gd name="T7" fmla="*/ 71 h 329"/>
                    <a:gd name="T8" fmla="*/ 12 w 176"/>
                    <a:gd name="T9" fmla="*/ 89 h 329"/>
                    <a:gd name="T10" fmla="*/ 0 w 176"/>
                    <a:gd name="T11" fmla="*/ 123 h 329"/>
                    <a:gd name="T12" fmla="*/ 2 w 176"/>
                    <a:gd name="T13" fmla="*/ 169 h 329"/>
                    <a:gd name="T14" fmla="*/ 0 w 176"/>
                    <a:gd name="T15" fmla="*/ 262 h 329"/>
                    <a:gd name="T16" fmla="*/ 18 w 176"/>
                    <a:gd name="T17" fmla="*/ 329 h 329"/>
                    <a:gd name="T18" fmla="*/ 28 w 176"/>
                    <a:gd name="T19" fmla="*/ 329 h 329"/>
                    <a:gd name="T20" fmla="*/ 27 w 176"/>
                    <a:gd name="T21" fmla="*/ 262 h 329"/>
                    <a:gd name="T22" fmla="*/ 35 w 176"/>
                    <a:gd name="T23" fmla="*/ 162 h 329"/>
                    <a:gd name="T24" fmla="*/ 77 w 176"/>
                    <a:gd name="T25" fmla="*/ 108 h 329"/>
                    <a:gd name="T26" fmla="*/ 120 w 176"/>
                    <a:gd name="T27" fmla="*/ 91 h 329"/>
                    <a:gd name="T28" fmla="*/ 176 w 176"/>
                    <a:gd name="T29" fmla="*/ 113 h 329"/>
                    <a:gd name="T30" fmla="*/ 176 w 176"/>
                    <a:gd name="T31" fmla="*/ 0 h 329"/>
                    <a:gd name="T32" fmla="*/ 90 w 176"/>
                    <a:gd name="T33" fmla="*/ 35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6" h="329">
                      <a:moveTo>
                        <a:pt x="90" y="35"/>
                      </a:moveTo>
                      <a:lnTo>
                        <a:pt x="57" y="58"/>
                      </a:lnTo>
                      <a:lnTo>
                        <a:pt x="26" y="48"/>
                      </a:lnTo>
                      <a:lnTo>
                        <a:pt x="51" y="71"/>
                      </a:lnTo>
                      <a:lnTo>
                        <a:pt x="12" y="89"/>
                      </a:lnTo>
                      <a:lnTo>
                        <a:pt x="0" y="123"/>
                      </a:lnTo>
                      <a:lnTo>
                        <a:pt x="2" y="169"/>
                      </a:lnTo>
                      <a:lnTo>
                        <a:pt x="0" y="262"/>
                      </a:lnTo>
                      <a:lnTo>
                        <a:pt x="18" y="329"/>
                      </a:lnTo>
                      <a:lnTo>
                        <a:pt x="28" y="329"/>
                      </a:lnTo>
                      <a:lnTo>
                        <a:pt x="27" y="262"/>
                      </a:lnTo>
                      <a:lnTo>
                        <a:pt x="35" y="162"/>
                      </a:lnTo>
                      <a:lnTo>
                        <a:pt x="77" y="108"/>
                      </a:lnTo>
                      <a:lnTo>
                        <a:pt x="120" y="91"/>
                      </a:lnTo>
                      <a:lnTo>
                        <a:pt x="176" y="113"/>
                      </a:lnTo>
                      <a:lnTo>
                        <a:pt x="176" y="0"/>
                      </a:lnTo>
                      <a:lnTo>
                        <a:pt x="90" y="35"/>
                      </a:lnTo>
                      <a:close/>
                    </a:path>
                  </a:pathLst>
                </a:custGeom>
                <a:solidFill>
                  <a:srgbClr val="E9E9EA">
                    <a:lumMod val="95000"/>
                    <a:lumOff val="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21D44">
                        <a:lumMod val="10000"/>
                      </a:srgbClr>
                    </a:solidFill>
                    <a:effectLst/>
                    <a:uLnTx/>
                    <a:uFillTx/>
                    <a:latin typeface="Arial" panose="020B0604020202020204" pitchFamily="34" charset="0"/>
                    <a:cs typeface="Arial" panose="020B0604020202020204" pitchFamily="34" charset="0"/>
                  </a:endParaRPr>
                </a:p>
              </p:txBody>
            </p:sp>
            <p:sp>
              <p:nvSpPr>
                <p:cNvPr id="521" name="Freeform 201">
                  <a:extLst>
                    <a:ext uri="{FF2B5EF4-FFF2-40B4-BE49-F238E27FC236}">
                      <a16:creationId xmlns:a16="http://schemas.microsoft.com/office/drawing/2014/main" id="{7656AC42-F983-52BA-F5A5-F1AEF21EC972}"/>
                    </a:ext>
                  </a:extLst>
                </p:cNvPr>
                <p:cNvSpPr>
                  <a:spLocks/>
                </p:cNvSpPr>
                <p:nvPr/>
              </p:nvSpPr>
              <p:spPr bwMode="auto">
                <a:xfrm>
                  <a:off x="5330825" y="2420937"/>
                  <a:ext cx="76200" cy="150813"/>
                </a:xfrm>
                <a:custGeom>
                  <a:avLst/>
                  <a:gdLst>
                    <a:gd name="T0" fmla="*/ 31 w 48"/>
                    <a:gd name="T1" fmla="*/ 31 h 95"/>
                    <a:gd name="T2" fmla="*/ 12 w 48"/>
                    <a:gd name="T3" fmla="*/ 0 h 95"/>
                    <a:gd name="T4" fmla="*/ 0 w 48"/>
                    <a:gd name="T5" fmla="*/ 18 h 95"/>
                    <a:gd name="T6" fmla="*/ 18 w 48"/>
                    <a:gd name="T7" fmla="*/ 83 h 95"/>
                    <a:gd name="T8" fmla="*/ 31 w 48"/>
                    <a:gd name="T9" fmla="*/ 95 h 95"/>
                    <a:gd name="T10" fmla="*/ 48 w 48"/>
                    <a:gd name="T11" fmla="*/ 90 h 95"/>
                    <a:gd name="T12" fmla="*/ 31 w 48"/>
                    <a:gd name="T13" fmla="*/ 31 h 95"/>
                  </a:gdLst>
                  <a:ahLst/>
                  <a:cxnLst>
                    <a:cxn ang="0">
                      <a:pos x="T0" y="T1"/>
                    </a:cxn>
                    <a:cxn ang="0">
                      <a:pos x="T2" y="T3"/>
                    </a:cxn>
                    <a:cxn ang="0">
                      <a:pos x="T4" y="T5"/>
                    </a:cxn>
                    <a:cxn ang="0">
                      <a:pos x="T6" y="T7"/>
                    </a:cxn>
                    <a:cxn ang="0">
                      <a:pos x="T8" y="T9"/>
                    </a:cxn>
                    <a:cxn ang="0">
                      <a:pos x="T10" y="T11"/>
                    </a:cxn>
                    <a:cxn ang="0">
                      <a:pos x="T12" y="T13"/>
                    </a:cxn>
                  </a:cxnLst>
                  <a:rect l="0" t="0" r="r" b="b"/>
                  <a:pathLst>
                    <a:path w="48" h="95">
                      <a:moveTo>
                        <a:pt x="31" y="31"/>
                      </a:moveTo>
                      <a:lnTo>
                        <a:pt x="12" y="0"/>
                      </a:lnTo>
                      <a:lnTo>
                        <a:pt x="0" y="18"/>
                      </a:lnTo>
                      <a:lnTo>
                        <a:pt x="18" y="83"/>
                      </a:lnTo>
                      <a:lnTo>
                        <a:pt x="31" y="95"/>
                      </a:lnTo>
                      <a:lnTo>
                        <a:pt x="48" y="90"/>
                      </a:lnTo>
                      <a:lnTo>
                        <a:pt x="31" y="31"/>
                      </a:lnTo>
                      <a:close/>
                    </a:path>
                  </a:pathLst>
                </a:custGeom>
                <a:solidFill>
                  <a:srgbClr val="E4BD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21D44">
                        <a:lumMod val="10000"/>
                      </a:srgbClr>
                    </a:solidFill>
                    <a:effectLst/>
                    <a:uLnTx/>
                    <a:uFillTx/>
                    <a:latin typeface="Arial" panose="020B0604020202020204" pitchFamily="34" charset="0"/>
                    <a:cs typeface="Arial" panose="020B0604020202020204" pitchFamily="34" charset="0"/>
                  </a:endParaRPr>
                </a:p>
              </p:txBody>
            </p:sp>
            <p:sp>
              <p:nvSpPr>
                <p:cNvPr id="522" name="Freeform 202">
                  <a:extLst>
                    <a:ext uri="{FF2B5EF4-FFF2-40B4-BE49-F238E27FC236}">
                      <a16:creationId xmlns:a16="http://schemas.microsoft.com/office/drawing/2014/main" id="{CA3EC212-E7BF-72E8-540D-5AEC878986EE}"/>
                    </a:ext>
                  </a:extLst>
                </p:cNvPr>
                <p:cNvSpPr>
                  <a:spLocks/>
                </p:cNvSpPr>
                <p:nvPr/>
              </p:nvSpPr>
              <p:spPr bwMode="auto">
                <a:xfrm>
                  <a:off x="5826125" y="2413000"/>
                  <a:ext cx="77787" cy="158750"/>
                </a:xfrm>
                <a:custGeom>
                  <a:avLst/>
                  <a:gdLst>
                    <a:gd name="T0" fmla="*/ 8 w 49"/>
                    <a:gd name="T1" fmla="*/ 30 h 100"/>
                    <a:gd name="T2" fmla="*/ 31 w 49"/>
                    <a:gd name="T3" fmla="*/ 0 h 100"/>
                    <a:gd name="T4" fmla="*/ 49 w 49"/>
                    <a:gd name="T5" fmla="*/ 23 h 100"/>
                    <a:gd name="T6" fmla="*/ 31 w 49"/>
                    <a:gd name="T7" fmla="*/ 88 h 100"/>
                    <a:gd name="T8" fmla="*/ 17 w 49"/>
                    <a:gd name="T9" fmla="*/ 100 h 100"/>
                    <a:gd name="T10" fmla="*/ 0 w 49"/>
                    <a:gd name="T11" fmla="*/ 95 h 100"/>
                    <a:gd name="T12" fmla="*/ 8 w 49"/>
                    <a:gd name="T13" fmla="*/ 30 h 100"/>
                  </a:gdLst>
                  <a:ahLst/>
                  <a:cxnLst>
                    <a:cxn ang="0">
                      <a:pos x="T0" y="T1"/>
                    </a:cxn>
                    <a:cxn ang="0">
                      <a:pos x="T2" y="T3"/>
                    </a:cxn>
                    <a:cxn ang="0">
                      <a:pos x="T4" y="T5"/>
                    </a:cxn>
                    <a:cxn ang="0">
                      <a:pos x="T6" y="T7"/>
                    </a:cxn>
                    <a:cxn ang="0">
                      <a:pos x="T8" y="T9"/>
                    </a:cxn>
                    <a:cxn ang="0">
                      <a:pos x="T10" y="T11"/>
                    </a:cxn>
                    <a:cxn ang="0">
                      <a:pos x="T12" y="T13"/>
                    </a:cxn>
                  </a:cxnLst>
                  <a:rect l="0" t="0" r="r" b="b"/>
                  <a:pathLst>
                    <a:path w="49" h="100">
                      <a:moveTo>
                        <a:pt x="8" y="30"/>
                      </a:moveTo>
                      <a:lnTo>
                        <a:pt x="31" y="0"/>
                      </a:lnTo>
                      <a:lnTo>
                        <a:pt x="49" y="23"/>
                      </a:lnTo>
                      <a:lnTo>
                        <a:pt x="31" y="88"/>
                      </a:lnTo>
                      <a:lnTo>
                        <a:pt x="17" y="100"/>
                      </a:lnTo>
                      <a:lnTo>
                        <a:pt x="0" y="95"/>
                      </a:lnTo>
                      <a:lnTo>
                        <a:pt x="8" y="30"/>
                      </a:lnTo>
                      <a:close/>
                    </a:path>
                  </a:pathLst>
                </a:custGeom>
                <a:solidFill>
                  <a:srgbClr val="E2AB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21D44">
                        <a:lumMod val="10000"/>
                      </a:srgbClr>
                    </a:solidFill>
                    <a:effectLst/>
                    <a:uLnTx/>
                    <a:uFillTx/>
                    <a:latin typeface="Arial" panose="020B0604020202020204" pitchFamily="34" charset="0"/>
                    <a:cs typeface="Arial" panose="020B0604020202020204" pitchFamily="34" charset="0"/>
                  </a:endParaRPr>
                </a:p>
              </p:txBody>
            </p:sp>
            <p:sp>
              <p:nvSpPr>
                <p:cNvPr id="523" name="Freeform 203">
                  <a:extLst>
                    <a:ext uri="{FF2B5EF4-FFF2-40B4-BE49-F238E27FC236}">
                      <a16:creationId xmlns:a16="http://schemas.microsoft.com/office/drawing/2014/main" id="{D9E7588F-1545-EE79-43F2-4BC423D7EE52}"/>
                    </a:ext>
                  </a:extLst>
                </p:cNvPr>
                <p:cNvSpPr>
                  <a:spLocks/>
                </p:cNvSpPr>
                <p:nvPr/>
              </p:nvSpPr>
              <p:spPr bwMode="auto">
                <a:xfrm>
                  <a:off x="5673725" y="2413000"/>
                  <a:ext cx="230187" cy="214313"/>
                </a:xfrm>
                <a:custGeom>
                  <a:avLst/>
                  <a:gdLst>
                    <a:gd name="T0" fmla="*/ 0 w 145"/>
                    <a:gd name="T1" fmla="*/ 50 h 135"/>
                    <a:gd name="T2" fmla="*/ 85 w 145"/>
                    <a:gd name="T3" fmla="*/ 135 h 135"/>
                    <a:gd name="T4" fmla="*/ 96 w 145"/>
                    <a:gd name="T5" fmla="*/ 95 h 135"/>
                    <a:gd name="T6" fmla="*/ 113 w 145"/>
                    <a:gd name="T7" fmla="*/ 100 h 135"/>
                    <a:gd name="T8" fmla="*/ 127 w 145"/>
                    <a:gd name="T9" fmla="*/ 88 h 135"/>
                    <a:gd name="T10" fmla="*/ 145 w 145"/>
                    <a:gd name="T11" fmla="*/ 23 h 135"/>
                    <a:gd name="T12" fmla="*/ 127 w 145"/>
                    <a:gd name="T13" fmla="*/ 0 h 135"/>
                    <a:gd name="T14" fmla="*/ 101 w 145"/>
                    <a:gd name="T15" fmla="*/ 32 h 135"/>
                    <a:gd name="T16" fmla="*/ 60 w 145"/>
                    <a:gd name="T17" fmla="*/ 56 h 135"/>
                    <a:gd name="T18" fmla="*/ 0 w 145"/>
                    <a:gd name="T19" fmla="*/ 5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5" h="135">
                      <a:moveTo>
                        <a:pt x="0" y="50"/>
                      </a:moveTo>
                      <a:lnTo>
                        <a:pt x="85" y="135"/>
                      </a:lnTo>
                      <a:lnTo>
                        <a:pt x="96" y="95"/>
                      </a:lnTo>
                      <a:lnTo>
                        <a:pt x="113" y="100"/>
                      </a:lnTo>
                      <a:lnTo>
                        <a:pt x="127" y="88"/>
                      </a:lnTo>
                      <a:lnTo>
                        <a:pt x="145" y="23"/>
                      </a:lnTo>
                      <a:lnTo>
                        <a:pt x="127" y="0"/>
                      </a:lnTo>
                      <a:lnTo>
                        <a:pt x="101" y="32"/>
                      </a:lnTo>
                      <a:lnTo>
                        <a:pt x="60" y="56"/>
                      </a:lnTo>
                      <a:lnTo>
                        <a:pt x="0" y="50"/>
                      </a:lnTo>
                      <a:close/>
                    </a:path>
                  </a:pathLst>
                </a:custGeom>
                <a:solidFill>
                  <a:srgbClr val="E4BD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21D44">
                        <a:lumMod val="10000"/>
                      </a:srgbClr>
                    </a:solidFill>
                    <a:effectLst/>
                    <a:uLnTx/>
                    <a:uFillTx/>
                    <a:latin typeface="Arial" panose="020B0604020202020204" pitchFamily="34" charset="0"/>
                    <a:cs typeface="Arial" panose="020B0604020202020204" pitchFamily="34" charset="0"/>
                  </a:endParaRPr>
                </a:p>
              </p:txBody>
            </p:sp>
            <p:sp>
              <p:nvSpPr>
                <p:cNvPr id="524" name="Freeform 206">
                  <a:extLst>
                    <a:ext uri="{FF2B5EF4-FFF2-40B4-BE49-F238E27FC236}">
                      <a16:creationId xmlns:a16="http://schemas.microsoft.com/office/drawing/2014/main" id="{2E29FF46-235F-C126-0310-6B28D73D35A6}"/>
                    </a:ext>
                  </a:extLst>
                </p:cNvPr>
                <p:cNvSpPr>
                  <a:spLocks/>
                </p:cNvSpPr>
                <p:nvPr/>
              </p:nvSpPr>
              <p:spPr bwMode="auto">
                <a:xfrm>
                  <a:off x="5489575" y="2698750"/>
                  <a:ext cx="261937" cy="98425"/>
                </a:xfrm>
                <a:custGeom>
                  <a:avLst/>
                  <a:gdLst>
                    <a:gd name="T0" fmla="*/ 0 w 165"/>
                    <a:gd name="T1" fmla="*/ 15 h 62"/>
                    <a:gd name="T2" fmla="*/ 46 w 165"/>
                    <a:gd name="T3" fmla="*/ 62 h 62"/>
                    <a:gd name="T4" fmla="*/ 123 w 165"/>
                    <a:gd name="T5" fmla="*/ 62 h 62"/>
                    <a:gd name="T6" fmla="*/ 165 w 165"/>
                    <a:gd name="T7" fmla="*/ 22 h 62"/>
                    <a:gd name="T8" fmla="*/ 165 w 165"/>
                    <a:gd name="T9" fmla="*/ 0 h 62"/>
                    <a:gd name="T10" fmla="*/ 127 w 165"/>
                    <a:gd name="T11" fmla="*/ 33 h 62"/>
                    <a:gd name="T12" fmla="*/ 39 w 165"/>
                    <a:gd name="T13" fmla="*/ 33 h 62"/>
                    <a:gd name="T14" fmla="*/ 0 w 165"/>
                    <a:gd name="T15" fmla="*/ 5 h 62"/>
                    <a:gd name="T16" fmla="*/ 0 w 165"/>
                    <a:gd name="T17" fmla="*/ 15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5" h="62">
                      <a:moveTo>
                        <a:pt x="0" y="15"/>
                      </a:moveTo>
                      <a:lnTo>
                        <a:pt x="46" y="62"/>
                      </a:lnTo>
                      <a:lnTo>
                        <a:pt x="123" y="62"/>
                      </a:lnTo>
                      <a:lnTo>
                        <a:pt x="165" y="22"/>
                      </a:lnTo>
                      <a:lnTo>
                        <a:pt x="165" y="0"/>
                      </a:lnTo>
                      <a:lnTo>
                        <a:pt x="127" y="33"/>
                      </a:lnTo>
                      <a:lnTo>
                        <a:pt x="39" y="33"/>
                      </a:lnTo>
                      <a:lnTo>
                        <a:pt x="0" y="5"/>
                      </a:lnTo>
                      <a:lnTo>
                        <a:pt x="0" y="15"/>
                      </a:lnTo>
                      <a:close/>
                    </a:path>
                  </a:pathLst>
                </a:custGeom>
                <a:solidFill>
                  <a:srgbClr val="D5A2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21D44">
                        <a:lumMod val="10000"/>
                      </a:srgbClr>
                    </a:solidFill>
                    <a:effectLst/>
                    <a:uLnTx/>
                    <a:uFillTx/>
                    <a:latin typeface="Arial" panose="020B0604020202020204" pitchFamily="34" charset="0"/>
                    <a:cs typeface="Arial" panose="020B0604020202020204" pitchFamily="34" charset="0"/>
                  </a:endParaRPr>
                </a:p>
              </p:txBody>
            </p:sp>
            <p:sp>
              <p:nvSpPr>
                <p:cNvPr id="525" name="Freeform 207">
                  <a:extLst>
                    <a:ext uri="{FF2B5EF4-FFF2-40B4-BE49-F238E27FC236}">
                      <a16:creationId xmlns:a16="http://schemas.microsoft.com/office/drawing/2014/main" id="{4B46FDD3-85F4-7944-8A3F-FD1CC5F217B5}"/>
                    </a:ext>
                  </a:extLst>
                </p:cNvPr>
                <p:cNvSpPr>
                  <a:spLocks/>
                </p:cNvSpPr>
                <p:nvPr/>
              </p:nvSpPr>
              <p:spPr bwMode="auto">
                <a:xfrm>
                  <a:off x="5616575" y="2892425"/>
                  <a:ext cx="69850" cy="44450"/>
                </a:xfrm>
                <a:custGeom>
                  <a:avLst/>
                  <a:gdLst>
                    <a:gd name="T0" fmla="*/ 117 w 117"/>
                    <a:gd name="T1" fmla="*/ 44 h 75"/>
                    <a:gd name="T2" fmla="*/ 87 w 117"/>
                    <a:gd name="T3" fmla="*/ 17 h 75"/>
                    <a:gd name="T4" fmla="*/ 0 w 117"/>
                    <a:gd name="T5" fmla="*/ 0 h 75"/>
                    <a:gd name="T6" fmla="*/ 0 w 117"/>
                    <a:gd name="T7" fmla="*/ 75 h 75"/>
                    <a:gd name="T8" fmla="*/ 6 w 117"/>
                    <a:gd name="T9" fmla="*/ 75 h 75"/>
                    <a:gd name="T10" fmla="*/ 117 w 117"/>
                    <a:gd name="T11" fmla="*/ 44 h 75"/>
                  </a:gdLst>
                  <a:ahLst/>
                  <a:cxnLst>
                    <a:cxn ang="0">
                      <a:pos x="T0" y="T1"/>
                    </a:cxn>
                    <a:cxn ang="0">
                      <a:pos x="T2" y="T3"/>
                    </a:cxn>
                    <a:cxn ang="0">
                      <a:pos x="T4" y="T5"/>
                    </a:cxn>
                    <a:cxn ang="0">
                      <a:pos x="T6" y="T7"/>
                    </a:cxn>
                    <a:cxn ang="0">
                      <a:pos x="T8" y="T9"/>
                    </a:cxn>
                    <a:cxn ang="0">
                      <a:pos x="T10" y="T11"/>
                    </a:cxn>
                  </a:cxnLst>
                  <a:rect l="0" t="0" r="r" b="b"/>
                  <a:pathLst>
                    <a:path w="117" h="75">
                      <a:moveTo>
                        <a:pt x="117" y="44"/>
                      </a:moveTo>
                      <a:cubicBezTo>
                        <a:pt x="87" y="17"/>
                        <a:pt x="87" y="17"/>
                        <a:pt x="87" y="17"/>
                      </a:cubicBezTo>
                      <a:cubicBezTo>
                        <a:pt x="0" y="0"/>
                        <a:pt x="0" y="0"/>
                        <a:pt x="0" y="0"/>
                      </a:cubicBezTo>
                      <a:cubicBezTo>
                        <a:pt x="0" y="75"/>
                        <a:pt x="0" y="75"/>
                        <a:pt x="0" y="75"/>
                      </a:cubicBezTo>
                      <a:cubicBezTo>
                        <a:pt x="2" y="75"/>
                        <a:pt x="4" y="75"/>
                        <a:pt x="6" y="75"/>
                      </a:cubicBezTo>
                      <a:cubicBezTo>
                        <a:pt x="86" y="75"/>
                        <a:pt x="117" y="44"/>
                        <a:pt x="117" y="44"/>
                      </a:cubicBezTo>
                      <a:close/>
                    </a:path>
                  </a:pathLst>
                </a:custGeom>
                <a:solidFill>
                  <a:srgbClr val="C8C8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21D44">
                        <a:lumMod val="10000"/>
                      </a:srgbClr>
                    </a:solidFill>
                    <a:effectLst/>
                    <a:uLnTx/>
                    <a:uFillTx/>
                    <a:latin typeface="Arial" panose="020B0604020202020204" pitchFamily="34" charset="0"/>
                    <a:cs typeface="Arial" panose="020B0604020202020204" pitchFamily="34" charset="0"/>
                  </a:endParaRPr>
                </a:p>
              </p:txBody>
            </p:sp>
            <p:sp>
              <p:nvSpPr>
                <p:cNvPr id="526" name="Freeform 208">
                  <a:extLst>
                    <a:ext uri="{FF2B5EF4-FFF2-40B4-BE49-F238E27FC236}">
                      <a16:creationId xmlns:a16="http://schemas.microsoft.com/office/drawing/2014/main" id="{39D41CED-CA64-9CCB-B539-7FAA1127A661}"/>
                    </a:ext>
                  </a:extLst>
                </p:cNvPr>
                <p:cNvSpPr>
                  <a:spLocks/>
                </p:cNvSpPr>
                <p:nvPr/>
              </p:nvSpPr>
              <p:spPr bwMode="auto">
                <a:xfrm>
                  <a:off x="5613400" y="2778125"/>
                  <a:ext cx="511175" cy="1136650"/>
                </a:xfrm>
                <a:custGeom>
                  <a:avLst/>
                  <a:gdLst>
                    <a:gd name="T0" fmla="*/ 322 w 322"/>
                    <a:gd name="T1" fmla="*/ 100 h 716"/>
                    <a:gd name="T2" fmla="*/ 322 w 322"/>
                    <a:gd name="T3" fmla="*/ 100 h 716"/>
                    <a:gd name="T4" fmla="*/ 120 w 322"/>
                    <a:gd name="T5" fmla="*/ 54 h 716"/>
                    <a:gd name="T6" fmla="*/ 95 w 322"/>
                    <a:gd name="T7" fmla="*/ 0 h 716"/>
                    <a:gd name="T8" fmla="*/ 28 w 322"/>
                    <a:gd name="T9" fmla="*/ 54 h 716"/>
                    <a:gd name="T10" fmla="*/ 2 w 322"/>
                    <a:gd name="T11" fmla="*/ 72 h 716"/>
                    <a:gd name="T12" fmla="*/ 0 w 322"/>
                    <a:gd name="T13" fmla="*/ 716 h 716"/>
                    <a:gd name="T14" fmla="*/ 218 w 322"/>
                    <a:gd name="T15" fmla="*/ 716 h 716"/>
                    <a:gd name="T16" fmla="*/ 258 w 322"/>
                    <a:gd name="T17" fmla="*/ 331 h 716"/>
                    <a:gd name="T18" fmla="*/ 258 w 322"/>
                    <a:gd name="T19" fmla="*/ 289 h 716"/>
                    <a:gd name="T20" fmla="*/ 322 w 322"/>
                    <a:gd name="T21" fmla="*/ 100 h 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2" h="716">
                      <a:moveTo>
                        <a:pt x="322" y="100"/>
                      </a:moveTo>
                      <a:lnTo>
                        <a:pt x="322" y="100"/>
                      </a:lnTo>
                      <a:lnTo>
                        <a:pt x="120" y="54"/>
                      </a:lnTo>
                      <a:lnTo>
                        <a:pt x="95" y="0"/>
                      </a:lnTo>
                      <a:lnTo>
                        <a:pt x="28" y="54"/>
                      </a:lnTo>
                      <a:lnTo>
                        <a:pt x="2" y="72"/>
                      </a:lnTo>
                      <a:lnTo>
                        <a:pt x="0" y="716"/>
                      </a:lnTo>
                      <a:lnTo>
                        <a:pt x="218" y="716"/>
                      </a:lnTo>
                      <a:lnTo>
                        <a:pt x="258" y="331"/>
                      </a:lnTo>
                      <a:lnTo>
                        <a:pt x="258" y="289"/>
                      </a:lnTo>
                      <a:lnTo>
                        <a:pt x="322" y="100"/>
                      </a:lnTo>
                      <a:close/>
                    </a:path>
                  </a:pathLst>
                </a:custGeom>
                <a:solidFill>
                  <a:srgbClr val="286F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21D44">
                        <a:lumMod val="10000"/>
                      </a:srgbClr>
                    </a:solidFill>
                    <a:effectLst/>
                    <a:uLnTx/>
                    <a:uFillTx/>
                    <a:latin typeface="Arial" panose="020B0604020202020204" pitchFamily="34" charset="0"/>
                    <a:cs typeface="Arial" panose="020B0604020202020204" pitchFamily="34" charset="0"/>
                  </a:endParaRPr>
                </a:p>
              </p:txBody>
            </p:sp>
            <p:sp>
              <p:nvSpPr>
                <p:cNvPr id="527" name="Freeform 209">
                  <a:extLst>
                    <a:ext uri="{FF2B5EF4-FFF2-40B4-BE49-F238E27FC236}">
                      <a16:creationId xmlns:a16="http://schemas.microsoft.com/office/drawing/2014/main" id="{5646BD14-5998-A51B-00AA-F83290A7FA9C}"/>
                    </a:ext>
                  </a:extLst>
                </p:cNvPr>
                <p:cNvSpPr>
                  <a:spLocks/>
                </p:cNvSpPr>
                <p:nvPr/>
              </p:nvSpPr>
              <p:spPr bwMode="auto">
                <a:xfrm>
                  <a:off x="6019800" y="2971800"/>
                  <a:ext cx="350837" cy="942975"/>
                </a:xfrm>
                <a:custGeom>
                  <a:avLst/>
                  <a:gdLst>
                    <a:gd name="T0" fmla="*/ 87 w 221"/>
                    <a:gd name="T1" fmla="*/ 0 h 594"/>
                    <a:gd name="T2" fmla="*/ 0 w 221"/>
                    <a:gd name="T3" fmla="*/ 209 h 594"/>
                    <a:gd name="T4" fmla="*/ 77 w 221"/>
                    <a:gd name="T5" fmla="*/ 436 h 594"/>
                    <a:gd name="T6" fmla="*/ 17 w 221"/>
                    <a:gd name="T7" fmla="*/ 594 h 594"/>
                    <a:gd name="T8" fmla="*/ 142 w 221"/>
                    <a:gd name="T9" fmla="*/ 594 h 594"/>
                    <a:gd name="T10" fmla="*/ 221 w 221"/>
                    <a:gd name="T11" fmla="*/ 381 h 594"/>
                    <a:gd name="T12" fmla="*/ 87 w 221"/>
                    <a:gd name="T13" fmla="*/ 0 h 594"/>
                  </a:gdLst>
                  <a:ahLst/>
                  <a:cxnLst>
                    <a:cxn ang="0">
                      <a:pos x="T0" y="T1"/>
                    </a:cxn>
                    <a:cxn ang="0">
                      <a:pos x="T2" y="T3"/>
                    </a:cxn>
                    <a:cxn ang="0">
                      <a:pos x="T4" y="T5"/>
                    </a:cxn>
                    <a:cxn ang="0">
                      <a:pos x="T6" y="T7"/>
                    </a:cxn>
                    <a:cxn ang="0">
                      <a:pos x="T8" y="T9"/>
                    </a:cxn>
                    <a:cxn ang="0">
                      <a:pos x="T10" y="T11"/>
                    </a:cxn>
                    <a:cxn ang="0">
                      <a:pos x="T12" y="T13"/>
                    </a:cxn>
                  </a:cxnLst>
                  <a:rect l="0" t="0" r="r" b="b"/>
                  <a:pathLst>
                    <a:path w="221" h="594">
                      <a:moveTo>
                        <a:pt x="87" y="0"/>
                      </a:moveTo>
                      <a:lnTo>
                        <a:pt x="0" y="209"/>
                      </a:lnTo>
                      <a:lnTo>
                        <a:pt x="77" y="436"/>
                      </a:lnTo>
                      <a:lnTo>
                        <a:pt x="17" y="594"/>
                      </a:lnTo>
                      <a:lnTo>
                        <a:pt x="142" y="594"/>
                      </a:lnTo>
                      <a:lnTo>
                        <a:pt x="221" y="381"/>
                      </a:lnTo>
                      <a:lnTo>
                        <a:pt x="87" y="0"/>
                      </a:lnTo>
                      <a:close/>
                    </a:path>
                  </a:pathLst>
                </a:custGeom>
                <a:solidFill>
                  <a:srgbClr val="286F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21D44">
                        <a:lumMod val="10000"/>
                      </a:srgbClr>
                    </a:solidFill>
                    <a:effectLst/>
                    <a:uLnTx/>
                    <a:uFillTx/>
                    <a:latin typeface="Arial" panose="020B0604020202020204" pitchFamily="34" charset="0"/>
                    <a:cs typeface="Arial" panose="020B0604020202020204" pitchFamily="34" charset="0"/>
                  </a:endParaRPr>
                </a:p>
              </p:txBody>
            </p:sp>
            <p:sp>
              <p:nvSpPr>
                <p:cNvPr id="528" name="Freeform 210">
                  <a:extLst>
                    <a:ext uri="{FF2B5EF4-FFF2-40B4-BE49-F238E27FC236}">
                      <a16:creationId xmlns:a16="http://schemas.microsoft.com/office/drawing/2014/main" id="{222FAFF2-05BF-B41E-DFD6-368B83B18F3E}"/>
                    </a:ext>
                  </a:extLst>
                </p:cNvPr>
                <p:cNvSpPr>
                  <a:spLocks/>
                </p:cNvSpPr>
                <p:nvPr/>
              </p:nvSpPr>
              <p:spPr bwMode="auto">
                <a:xfrm>
                  <a:off x="6022975" y="2936875"/>
                  <a:ext cx="142875" cy="366713"/>
                </a:xfrm>
                <a:custGeom>
                  <a:avLst/>
                  <a:gdLst>
                    <a:gd name="T0" fmla="*/ 89 w 90"/>
                    <a:gd name="T1" fmla="*/ 6 h 231"/>
                    <a:gd name="T2" fmla="*/ 64 w 90"/>
                    <a:gd name="T3" fmla="*/ 0 h 231"/>
                    <a:gd name="T4" fmla="*/ 64 w 90"/>
                    <a:gd name="T5" fmla="*/ 0 h 231"/>
                    <a:gd name="T6" fmla="*/ 0 w 90"/>
                    <a:gd name="T7" fmla="*/ 189 h 231"/>
                    <a:gd name="T8" fmla="*/ 0 w 90"/>
                    <a:gd name="T9" fmla="*/ 231 h 231"/>
                    <a:gd name="T10" fmla="*/ 90 w 90"/>
                    <a:gd name="T11" fmla="*/ 9 h 231"/>
                    <a:gd name="T12" fmla="*/ 89 w 90"/>
                    <a:gd name="T13" fmla="*/ 6 h 231"/>
                  </a:gdLst>
                  <a:ahLst/>
                  <a:cxnLst>
                    <a:cxn ang="0">
                      <a:pos x="T0" y="T1"/>
                    </a:cxn>
                    <a:cxn ang="0">
                      <a:pos x="T2" y="T3"/>
                    </a:cxn>
                    <a:cxn ang="0">
                      <a:pos x="T4" y="T5"/>
                    </a:cxn>
                    <a:cxn ang="0">
                      <a:pos x="T6" y="T7"/>
                    </a:cxn>
                    <a:cxn ang="0">
                      <a:pos x="T8" y="T9"/>
                    </a:cxn>
                    <a:cxn ang="0">
                      <a:pos x="T10" y="T11"/>
                    </a:cxn>
                    <a:cxn ang="0">
                      <a:pos x="T12" y="T13"/>
                    </a:cxn>
                  </a:cxnLst>
                  <a:rect l="0" t="0" r="r" b="b"/>
                  <a:pathLst>
                    <a:path w="90" h="231">
                      <a:moveTo>
                        <a:pt x="89" y="6"/>
                      </a:moveTo>
                      <a:lnTo>
                        <a:pt x="64" y="0"/>
                      </a:lnTo>
                      <a:lnTo>
                        <a:pt x="64" y="0"/>
                      </a:lnTo>
                      <a:lnTo>
                        <a:pt x="0" y="189"/>
                      </a:lnTo>
                      <a:lnTo>
                        <a:pt x="0" y="231"/>
                      </a:lnTo>
                      <a:lnTo>
                        <a:pt x="90" y="9"/>
                      </a:lnTo>
                      <a:lnTo>
                        <a:pt x="89" y="6"/>
                      </a:lnTo>
                      <a:close/>
                    </a:path>
                  </a:pathLst>
                </a:custGeom>
                <a:solidFill>
                  <a:srgbClr val="AFBA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21D44">
                        <a:lumMod val="10000"/>
                      </a:srgbClr>
                    </a:solidFill>
                    <a:effectLst/>
                    <a:uLnTx/>
                    <a:uFillTx/>
                    <a:latin typeface="Arial" panose="020B0604020202020204" pitchFamily="34" charset="0"/>
                    <a:cs typeface="Arial" panose="020B0604020202020204" pitchFamily="34" charset="0"/>
                  </a:endParaRPr>
                </a:p>
              </p:txBody>
            </p:sp>
            <p:sp>
              <p:nvSpPr>
                <p:cNvPr id="529" name="Freeform 212">
                  <a:extLst>
                    <a:ext uri="{FF2B5EF4-FFF2-40B4-BE49-F238E27FC236}">
                      <a16:creationId xmlns:a16="http://schemas.microsoft.com/office/drawing/2014/main" id="{A5AC309E-F89E-B163-EBCA-549A9C46E29D}"/>
                    </a:ext>
                  </a:extLst>
                </p:cNvPr>
                <p:cNvSpPr>
                  <a:spLocks/>
                </p:cNvSpPr>
                <p:nvPr/>
              </p:nvSpPr>
              <p:spPr bwMode="auto">
                <a:xfrm>
                  <a:off x="5686425" y="2919412"/>
                  <a:ext cx="6350" cy="4763"/>
                </a:xfrm>
                <a:custGeom>
                  <a:avLst/>
                  <a:gdLst>
                    <a:gd name="T0" fmla="*/ 0 w 4"/>
                    <a:gd name="T1" fmla="*/ 0 h 3"/>
                    <a:gd name="T2" fmla="*/ 0 w 4"/>
                    <a:gd name="T3" fmla="*/ 0 h 3"/>
                    <a:gd name="T4" fmla="*/ 4 w 4"/>
                    <a:gd name="T5" fmla="*/ 3 h 3"/>
                    <a:gd name="T6" fmla="*/ 0 w 4"/>
                    <a:gd name="T7" fmla="*/ 0 h 3"/>
                  </a:gdLst>
                  <a:ahLst/>
                  <a:cxnLst>
                    <a:cxn ang="0">
                      <a:pos x="T0" y="T1"/>
                    </a:cxn>
                    <a:cxn ang="0">
                      <a:pos x="T2" y="T3"/>
                    </a:cxn>
                    <a:cxn ang="0">
                      <a:pos x="T4" y="T5"/>
                    </a:cxn>
                    <a:cxn ang="0">
                      <a:pos x="T6" y="T7"/>
                    </a:cxn>
                  </a:cxnLst>
                  <a:rect l="0" t="0" r="r" b="b"/>
                  <a:pathLst>
                    <a:path w="4" h="3">
                      <a:moveTo>
                        <a:pt x="0" y="0"/>
                      </a:moveTo>
                      <a:lnTo>
                        <a:pt x="0" y="0"/>
                      </a:lnTo>
                      <a:lnTo>
                        <a:pt x="4" y="3"/>
                      </a:lnTo>
                      <a:lnTo>
                        <a:pt x="0" y="0"/>
                      </a:lnTo>
                      <a:close/>
                    </a:path>
                  </a:pathLst>
                </a:custGeom>
                <a:solidFill>
                  <a:srgbClr val="B7C2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21D44">
                        <a:lumMod val="10000"/>
                      </a:srgbClr>
                    </a:solidFill>
                    <a:effectLst/>
                    <a:uLnTx/>
                    <a:uFillTx/>
                    <a:latin typeface="Arial" panose="020B0604020202020204" pitchFamily="34" charset="0"/>
                    <a:cs typeface="Arial" panose="020B0604020202020204" pitchFamily="34" charset="0"/>
                  </a:endParaRPr>
                </a:p>
              </p:txBody>
            </p:sp>
            <p:sp>
              <p:nvSpPr>
                <p:cNvPr id="530" name="Freeform 213">
                  <a:extLst>
                    <a:ext uri="{FF2B5EF4-FFF2-40B4-BE49-F238E27FC236}">
                      <a16:creationId xmlns:a16="http://schemas.microsoft.com/office/drawing/2014/main" id="{BFC37E0A-3A5F-EA2C-1813-439C0756F05B}"/>
                    </a:ext>
                  </a:extLst>
                </p:cNvPr>
                <p:cNvSpPr>
                  <a:spLocks/>
                </p:cNvSpPr>
                <p:nvPr/>
              </p:nvSpPr>
              <p:spPr bwMode="auto">
                <a:xfrm>
                  <a:off x="5616575" y="2892425"/>
                  <a:ext cx="69850" cy="36513"/>
                </a:xfrm>
                <a:custGeom>
                  <a:avLst/>
                  <a:gdLst>
                    <a:gd name="T0" fmla="*/ 87 w 117"/>
                    <a:gd name="T1" fmla="*/ 17 h 61"/>
                    <a:gd name="T2" fmla="*/ 0 w 117"/>
                    <a:gd name="T3" fmla="*/ 0 h 61"/>
                    <a:gd name="T4" fmla="*/ 0 w 117"/>
                    <a:gd name="T5" fmla="*/ 30 h 61"/>
                    <a:gd name="T6" fmla="*/ 65 w 117"/>
                    <a:gd name="T7" fmla="*/ 44 h 61"/>
                    <a:gd name="T8" fmla="*/ 80 w 117"/>
                    <a:gd name="T9" fmla="*/ 61 h 61"/>
                    <a:gd name="T10" fmla="*/ 117 w 117"/>
                    <a:gd name="T11" fmla="*/ 44 h 61"/>
                    <a:gd name="T12" fmla="*/ 87 w 117"/>
                    <a:gd name="T13" fmla="*/ 17 h 61"/>
                  </a:gdLst>
                  <a:ahLst/>
                  <a:cxnLst>
                    <a:cxn ang="0">
                      <a:pos x="T0" y="T1"/>
                    </a:cxn>
                    <a:cxn ang="0">
                      <a:pos x="T2" y="T3"/>
                    </a:cxn>
                    <a:cxn ang="0">
                      <a:pos x="T4" y="T5"/>
                    </a:cxn>
                    <a:cxn ang="0">
                      <a:pos x="T6" y="T7"/>
                    </a:cxn>
                    <a:cxn ang="0">
                      <a:pos x="T8" y="T9"/>
                    </a:cxn>
                    <a:cxn ang="0">
                      <a:pos x="T10" y="T11"/>
                    </a:cxn>
                    <a:cxn ang="0">
                      <a:pos x="T12" y="T13"/>
                    </a:cxn>
                  </a:cxnLst>
                  <a:rect l="0" t="0" r="r" b="b"/>
                  <a:pathLst>
                    <a:path w="117" h="61">
                      <a:moveTo>
                        <a:pt x="87" y="17"/>
                      </a:moveTo>
                      <a:cubicBezTo>
                        <a:pt x="0" y="0"/>
                        <a:pt x="0" y="0"/>
                        <a:pt x="0" y="0"/>
                      </a:cubicBezTo>
                      <a:cubicBezTo>
                        <a:pt x="0" y="30"/>
                        <a:pt x="0" y="30"/>
                        <a:pt x="0" y="30"/>
                      </a:cubicBezTo>
                      <a:cubicBezTo>
                        <a:pt x="65" y="44"/>
                        <a:pt x="65" y="44"/>
                        <a:pt x="65" y="44"/>
                      </a:cubicBezTo>
                      <a:cubicBezTo>
                        <a:pt x="80" y="61"/>
                        <a:pt x="80" y="61"/>
                        <a:pt x="80" y="61"/>
                      </a:cubicBezTo>
                      <a:cubicBezTo>
                        <a:pt x="103" y="53"/>
                        <a:pt x="117" y="44"/>
                        <a:pt x="117" y="44"/>
                      </a:cubicBezTo>
                      <a:lnTo>
                        <a:pt x="87" y="17"/>
                      </a:lnTo>
                      <a:close/>
                    </a:path>
                  </a:pathLst>
                </a:custGeom>
                <a:solidFill>
                  <a:srgbClr val="B4B9C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21D44">
                        <a:lumMod val="10000"/>
                      </a:srgbClr>
                    </a:solidFill>
                    <a:effectLst/>
                    <a:uLnTx/>
                    <a:uFillTx/>
                    <a:latin typeface="Arial" panose="020B0604020202020204" pitchFamily="34" charset="0"/>
                    <a:cs typeface="Arial" panose="020B0604020202020204" pitchFamily="34" charset="0"/>
                  </a:endParaRPr>
                </a:p>
              </p:txBody>
            </p:sp>
            <p:sp>
              <p:nvSpPr>
                <p:cNvPr id="531" name="Freeform 214">
                  <a:extLst>
                    <a:ext uri="{FF2B5EF4-FFF2-40B4-BE49-F238E27FC236}">
                      <a16:creationId xmlns:a16="http://schemas.microsoft.com/office/drawing/2014/main" id="{5DFA3E14-1465-E0F8-5D2B-4A2AE7E63897}"/>
                    </a:ext>
                  </a:extLst>
                </p:cNvPr>
                <p:cNvSpPr>
                  <a:spLocks/>
                </p:cNvSpPr>
                <p:nvPr/>
              </p:nvSpPr>
              <p:spPr bwMode="auto">
                <a:xfrm>
                  <a:off x="5689600" y="2924175"/>
                  <a:ext cx="84137" cy="111125"/>
                </a:xfrm>
                <a:custGeom>
                  <a:avLst/>
                  <a:gdLst>
                    <a:gd name="T0" fmla="*/ 141 w 141"/>
                    <a:gd name="T1" fmla="*/ 128 h 187"/>
                    <a:gd name="T2" fmla="*/ 4 w 141"/>
                    <a:gd name="T3" fmla="*/ 0 h 187"/>
                    <a:gd name="T4" fmla="*/ 44 w 141"/>
                    <a:gd name="T5" fmla="*/ 38 h 187"/>
                    <a:gd name="T6" fmla="*/ 0 w 141"/>
                    <a:gd name="T7" fmla="*/ 55 h 187"/>
                    <a:gd name="T8" fmla="*/ 120 w 141"/>
                    <a:gd name="T9" fmla="*/ 187 h 187"/>
                    <a:gd name="T10" fmla="*/ 141 w 141"/>
                    <a:gd name="T11" fmla="*/ 128 h 187"/>
                  </a:gdLst>
                  <a:ahLst/>
                  <a:cxnLst>
                    <a:cxn ang="0">
                      <a:pos x="T0" y="T1"/>
                    </a:cxn>
                    <a:cxn ang="0">
                      <a:pos x="T2" y="T3"/>
                    </a:cxn>
                    <a:cxn ang="0">
                      <a:pos x="T4" y="T5"/>
                    </a:cxn>
                    <a:cxn ang="0">
                      <a:pos x="T6" y="T7"/>
                    </a:cxn>
                    <a:cxn ang="0">
                      <a:pos x="T8" y="T9"/>
                    </a:cxn>
                    <a:cxn ang="0">
                      <a:pos x="T10" y="T11"/>
                    </a:cxn>
                  </a:cxnLst>
                  <a:rect l="0" t="0" r="r" b="b"/>
                  <a:pathLst>
                    <a:path w="141" h="187">
                      <a:moveTo>
                        <a:pt x="141" y="128"/>
                      </a:moveTo>
                      <a:cubicBezTo>
                        <a:pt x="4" y="0"/>
                        <a:pt x="4" y="0"/>
                        <a:pt x="4" y="0"/>
                      </a:cubicBezTo>
                      <a:cubicBezTo>
                        <a:pt x="44" y="38"/>
                        <a:pt x="44" y="38"/>
                        <a:pt x="44" y="38"/>
                      </a:cubicBezTo>
                      <a:cubicBezTo>
                        <a:pt x="44" y="38"/>
                        <a:pt x="27" y="46"/>
                        <a:pt x="0" y="55"/>
                      </a:cubicBezTo>
                      <a:cubicBezTo>
                        <a:pt x="120" y="187"/>
                        <a:pt x="120" y="187"/>
                        <a:pt x="120" y="187"/>
                      </a:cubicBezTo>
                      <a:lnTo>
                        <a:pt x="141" y="128"/>
                      </a:lnTo>
                      <a:close/>
                    </a:path>
                  </a:pathLst>
                </a:custGeom>
                <a:solidFill>
                  <a:srgbClr val="B4B9C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21D44">
                        <a:lumMod val="10000"/>
                      </a:srgbClr>
                    </a:solidFill>
                    <a:effectLst/>
                    <a:uLnTx/>
                    <a:uFillTx/>
                    <a:latin typeface="Arial" panose="020B0604020202020204" pitchFamily="34" charset="0"/>
                    <a:cs typeface="Arial" panose="020B0604020202020204" pitchFamily="34" charset="0"/>
                  </a:endParaRPr>
                </a:p>
              </p:txBody>
            </p:sp>
            <p:sp>
              <p:nvSpPr>
                <p:cNvPr id="532" name="Freeform 215">
                  <a:extLst>
                    <a:ext uri="{FF2B5EF4-FFF2-40B4-BE49-F238E27FC236}">
                      <a16:creationId xmlns:a16="http://schemas.microsoft.com/office/drawing/2014/main" id="{B0D121D6-C625-2355-BEE1-6CA860135104}"/>
                    </a:ext>
                  </a:extLst>
                </p:cNvPr>
                <p:cNvSpPr>
                  <a:spLocks/>
                </p:cNvSpPr>
                <p:nvPr/>
              </p:nvSpPr>
              <p:spPr bwMode="auto">
                <a:xfrm>
                  <a:off x="5664200" y="2919412"/>
                  <a:ext cx="52387" cy="38100"/>
                </a:xfrm>
                <a:custGeom>
                  <a:avLst/>
                  <a:gdLst>
                    <a:gd name="T0" fmla="*/ 47 w 87"/>
                    <a:gd name="T1" fmla="*/ 9 h 64"/>
                    <a:gd name="T2" fmla="*/ 37 w 87"/>
                    <a:gd name="T3" fmla="*/ 0 h 64"/>
                    <a:gd name="T4" fmla="*/ 0 w 87"/>
                    <a:gd name="T5" fmla="*/ 17 h 64"/>
                    <a:gd name="T6" fmla="*/ 43 w 87"/>
                    <a:gd name="T7" fmla="*/ 64 h 64"/>
                    <a:gd name="T8" fmla="*/ 87 w 87"/>
                    <a:gd name="T9" fmla="*/ 47 h 64"/>
                    <a:gd name="T10" fmla="*/ 47 w 87"/>
                    <a:gd name="T11" fmla="*/ 9 h 64"/>
                  </a:gdLst>
                  <a:ahLst/>
                  <a:cxnLst>
                    <a:cxn ang="0">
                      <a:pos x="T0" y="T1"/>
                    </a:cxn>
                    <a:cxn ang="0">
                      <a:pos x="T2" y="T3"/>
                    </a:cxn>
                    <a:cxn ang="0">
                      <a:pos x="T4" y="T5"/>
                    </a:cxn>
                    <a:cxn ang="0">
                      <a:pos x="T6" y="T7"/>
                    </a:cxn>
                    <a:cxn ang="0">
                      <a:pos x="T8" y="T9"/>
                    </a:cxn>
                    <a:cxn ang="0">
                      <a:pos x="T10" y="T11"/>
                    </a:cxn>
                  </a:cxnLst>
                  <a:rect l="0" t="0" r="r" b="b"/>
                  <a:pathLst>
                    <a:path w="87" h="64">
                      <a:moveTo>
                        <a:pt x="47" y="9"/>
                      </a:moveTo>
                      <a:cubicBezTo>
                        <a:pt x="37" y="0"/>
                        <a:pt x="37" y="0"/>
                        <a:pt x="37" y="0"/>
                      </a:cubicBezTo>
                      <a:cubicBezTo>
                        <a:pt x="37" y="0"/>
                        <a:pt x="23" y="9"/>
                        <a:pt x="0" y="17"/>
                      </a:cubicBezTo>
                      <a:cubicBezTo>
                        <a:pt x="43" y="64"/>
                        <a:pt x="43" y="64"/>
                        <a:pt x="43" y="64"/>
                      </a:cubicBezTo>
                      <a:cubicBezTo>
                        <a:pt x="70" y="55"/>
                        <a:pt x="87" y="47"/>
                        <a:pt x="87" y="47"/>
                      </a:cubicBezTo>
                      <a:lnTo>
                        <a:pt x="47" y="9"/>
                      </a:lnTo>
                      <a:close/>
                    </a:path>
                  </a:pathLst>
                </a:custGeom>
                <a:solidFill>
                  <a:srgbClr val="ABB1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21D44">
                        <a:lumMod val="10000"/>
                      </a:srgbClr>
                    </a:solidFill>
                    <a:effectLst/>
                    <a:uLnTx/>
                    <a:uFillTx/>
                    <a:latin typeface="Arial" panose="020B0604020202020204" pitchFamily="34" charset="0"/>
                    <a:cs typeface="Arial" panose="020B0604020202020204" pitchFamily="34" charset="0"/>
                  </a:endParaRPr>
                </a:p>
              </p:txBody>
            </p:sp>
            <p:sp>
              <p:nvSpPr>
                <p:cNvPr id="533" name="Freeform 216">
                  <a:extLst>
                    <a:ext uri="{FF2B5EF4-FFF2-40B4-BE49-F238E27FC236}">
                      <a16:creationId xmlns:a16="http://schemas.microsoft.com/office/drawing/2014/main" id="{4C84B2AD-7E62-4F0B-4598-A4128CA67A7A}"/>
                    </a:ext>
                  </a:extLst>
                </p:cNvPr>
                <p:cNvSpPr>
                  <a:spLocks/>
                </p:cNvSpPr>
                <p:nvPr/>
              </p:nvSpPr>
              <p:spPr bwMode="auto">
                <a:xfrm>
                  <a:off x="5616575" y="2928937"/>
                  <a:ext cx="73025" cy="42863"/>
                </a:xfrm>
                <a:custGeom>
                  <a:avLst/>
                  <a:gdLst>
                    <a:gd name="T0" fmla="*/ 80 w 123"/>
                    <a:gd name="T1" fmla="*/ 0 h 71"/>
                    <a:gd name="T2" fmla="*/ 0 w 123"/>
                    <a:gd name="T3" fmla="*/ 14 h 71"/>
                    <a:gd name="T4" fmla="*/ 0 w 123"/>
                    <a:gd name="T5" fmla="*/ 71 h 71"/>
                    <a:gd name="T6" fmla="*/ 123 w 123"/>
                    <a:gd name="T7" fmla="*/ 47 h 71"/>
                    <a:gd name="T8" fmla="*/ 80 w 123"/>
                    <a:gd name="T9" fmla="*/ 0 h 71"/>
                  </a:gdLst>
                  <a:ahLst/>
                  <a:cxnLst>
                    <a:cxn ang="0">
                      <a:pos x="T0" y="T1"/>
                    </a:cxn>
                    <a:cxn ang="0">
                      <a:pos x="T2" y="T3"/>
                    </a:cxn>
                    <a:cxn ang="0">
                      <a:pos x="T4" y="T5"/>
                    </a:cxn>
                    <a:cxn ang="0">
                      <a:pos x="T6" y="T7"/>
                    </a:cxn>
                    <a:cxn ang="0">
                      <a:pos x="T8" y="T9"/>
                    </a:cxn>
                  </a:cxnLst>
                  <a:rect l="0" t="0" r="r" b="b"/>
                  <a:pathLst>
                    <a:path w="123" h="71">
                      <a:moveTo>
                        <a:pt x="80" y="0"/>
                      </a:moveTo>
                      <a:cubicBezTo>
                        <a:pt x="59" y="7"/>
                        <a:pt x="31" y="14"/>
                        <a:pt x="0" y="14"/>
                      </a:cubicBezTo>
                      <a:cubicBezTo>
                        <a:pt x="0" y="71"/>
                        <a:pt x="0" y="71"/>
                        <a:pt x="0" y="71"/>
                      </a:cubicBezTo>
                      <a:cubicBezTo>
                        <a:pt x="46" y="71"/>
                        <a:pt x="91" y="58"/>
                        <a:pt x="123" y="47"/>
                      </a:cubicBezTo>
                      <a:lnTo>
                        <a:pt x="80" y="0"/>
                      </a:lnTo>
                      <a:close/>
                    </a:path>
                  </a:pathLst>
                </a:custGeom>
                <a:solidFill>
                  <a:srgbClr val="AFBA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21D44">
                        <a:lumMod val="10000"/>
                      </a:srgbClr>
                    </a:solidFill>
                    <a:effectLst/>
                    <a:uLnTx/>
                    <a:uFillTx/>
                    <a:latin typeface="Arial" panose="020B0604020202020204" pitchFamily="34" charset="0"/>
                    <a:cs typeface="Arial" panose="020B0604020202020204" pitchFamily="34" charset="0"/>
                  </a:endParaRPr>
                </a:p>
              </p:txBody>
            </p:sp>
            <p:sp>
              <p:nvSpPr>
                <p:cNvPr id="534" name="Freeform 218">
                  <a:extLst>
                    <a:ext uri="{FF2B5EF4-FFF2-40B4-BE49-F238E27FC236}">
                      <a16:creationId xmlns:a16="http://schemas.microsoft.com/office/drawing/2014/main" id="{A5A394BD-A1E4-401F-6004-68E751C63BB0}"/>
                    </a:ext>
                  </a:extLst>
                </p:cNvPr>
                <p:cNvSpPr>
                  <a:spLocks/>
                </p:cNvSpPr>
                <p:nvPr/>
              </p:nvSpPr>
              <p:spPr bwMode="auto">
                <a:xfrm>
                  <a:off x="6022975" y="2971800"/>
                  <a:ext cx="158750" cy="331788"/>
                </a:xfrm>
                <a:custGeom>
                  <a:avLst/>
                  <a:gdLst>
                    <a:gd name="T0" fmla="*/ 0 w 100"/>
                    <a:gd name="T1" fmla="*/ 209 h 209"/>
                    <a:gd name="T2" fmla="*/ 100 w 100"/>
                    <a:gd name="T3" fmla="*/ 40 h 209"/>
                    <a:gd name="T4" fmla="*/ 84 w 100"/>
                    <a:gd name="T5" fmla="*/ 0 h 209"/>
                    <a:gd name="T6" fmla="*/ 0 w 100"/>
                    <a:gd name="T7" fmla="*/ 209 h 209"/>
                  </a:gdLst>
                  <a:ahLst/>
                  <a:cxnLst>
                    <a:cxn ang="0">
                      <a:pos x="T0" y="T1"/>
                    </a:cxn>
                    <a:cxn ang="0">
                      <a:pos x="T2" y="T3"/>
                    </a:cxn>
                    <a:cxn ang="0">
                      <a:pos x="T4" y="T5"/>
                    </a:cxn>
                    <a:cxn ang="0">
                      <a:pos x="T6" y="T7"/>
                    </a:cxn>
                  </a:cxnLst>
                  <a:rect l="0" t="0" r="r" b="b"/>
                  <a:pathLst>
                    <a:path w="100" h="209">
                      <a:moveTo>
                        <a:pt x="0" y="209"/>
                      </a:moveTo>
                      <a:lnTo>
                        <a:pt x="100" y="40"/>
                      </a:lnTo>
                      <a:lnTo>
                        <a:pt x="84" y="0"/>
                      </a:lnTo>
                      <a:lnTo>
                        <a:pt x="0" y="209"/>
                      </a:lnTo>
                      <a:close/>
                    </a:path>
                  </a:pathLst>
                </a:custGeom>
                <a:solidFill>
                  <a:srgbClr val="BCBC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21D44">
                        <a:lumMod val="10000"/>
                      </a:srgbClr>
                    </a:solidFill>
                    <a:effectLst/>
                    <a:uLnTx/>
                    <a:uFillTx/>
                    <a:latin typeface="Arial" panose="020B0604020202020204" pitchFamily="34" charset="0"/>
                    <a:cs typeface="Arial" panose="020B0604020202020204" pitchFamily="34" charset="0"/>
                  </a:endParaRPr>
                </a:p>
              </p:txBody>
            </p:sp>
            <p:sp>
              <p:nvSpPr>
                <p:cNvPr id="535" name="Freeform 219">
                  <a:extLst>
                    <a:ext uri="{FF2B5EF4-FFF2-40B4-BE49-F238E27FC236}">
                      <a16:creationId xmlns:a16="http://schemas.microsoft.com/office/drawing/2014/main" id="{07CAEE4D-80AD-3DCE-D50B-0B7C3B39F1E1}"/>
                    </a:ext>
                  </a:extLst>
                </p:cNvPr>
                <p:cNvSpPr>
                  <a:spLocks/>
                </p:cNvSpPr>
                <p:nvPr/>
              </p:nvSpPr>
              <p:spPr bwMode="auto">
                <a:xfrm>
                  <a:off x="5546725" y="2892425"/>
                  <a:ext cx="69850" cy="44450"/>
                </a:xfrm>
                <a:custGeom>
                  <a:avLst/>
                  <a:gdLst>
                    <a:gd name="T0" fmla="*/ 0 w 117"/>
                    <a:gd name="T1" fmla="*/ 44 h 75"/>
                    <a:gd name="T2" fmla="*/ 30 w 117"/>
                    <a:gd name="T3" fmla="*/ 17 h 75"/>
                    <a:gd name="T4" fmla="*/ 117 w 117"/>
                    <a:gd name="T5" fmla="*/ 0 h 75"/>
                    <a:gd name="T6" fmla="*/ 117 w 117"/>
                    <a:gd name="T7" fmla="*/ 75 h 75"/>
                    <a:gd name="T8" fmla="*/ 111 w 117"/>
                    <a:gd name="T9" fmla="*/ 75 h 75"/>
                    <a:gd name="T10" fmla="*/ 0 w 117"/>
                    <a:gd name="T11" fmla="*/ 44 h 75"/>
                  </a:gdLst>
                  <a:ahLst/>
                  <a:cxnLst>
                    <a:cxn ang="0">
                      <a:pos x="T0" y="T1"/>
                    </a:cxn>
                    <a:cxn ang="0">
                      <a:pos x="T2" y="T3"/>
                    </a:cxn>
                    <a:cxn ang="0">
                      <a:pos x="T4" y="T5"/>
                    </a:cxn>
                    <a:cxn ang="0">
                      <a:pos x="T6" y="T7"/>
                    </a:cxn>
                    <a:cxn ang="0">
                      <a:pos x="T8" y="T9"/>
                    </a:cxn>
                    <a:cxn ang="0">
                      <a:pos x="T10" y="T11"/>
                    </a:cxn>
                  </a:cxnLst>
                  <a:rect l="0" t="0" r="r" b="b"/>
                  <a:pathLst>
                    <a:path w="117" h="75">
                      <a:moveTo>
                        <a:pt x="0" y="44"/>
                      </a:moveTo>
                      <a:cubicBezTo>
                        <a:pt x="30" y="17"/>
                        <a:pt x="30" y="17"/>
                        <a:pt x="30" y="17"/>
                      </a:cubicBezTo>
                      <a:cubicBezTo>
                        <a:pt x="117" y="0"/>
                        <a:pt x="117" y="0"/>
                        <a:pt x="117" y="0"/>
                      </a:cubicBezTo>
                      <a:cubicBezTo>
                        <a:pt x="117" y="75"/>
                        <a:pt x="117" y="75"/>
                        <a:pt x="117" y="75"/>
                      </a:cubicBezTo>
                      <a:cubicBezTo>
                        <a:pt x="115" y="75"/>
                        <a:pt x="113" y="75"/>
                        <a:pt x="111" y="75"/>
                      </a:cubicBezTo>
                      <a:cubicBezTo>
                        <a:pt x="32" y="75"/>
                        <a:pt x="0" y="44"/>
                        <a:pt x="0" y="44"/>
                      </a:cubicBezTo>
                      <a:close/>
                    </a:path>
                  </a:pathLst>
                </a:custGeom>
                <a:solidFill>
                  <a:srgbClr val="DB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21D44">
                        <a:lumMod val="10000"/>
                      </a:srgbClr>
                    </a:solidFill>
                    <a:effectLst/>
                    <a:uLnTx/>
                    <a:uFillTx/>
                    <a:latin typeface="Arial" panose="020B0604020202020204" pitchFamily="34" charset="0"/>
                    <a:cs typeface="Arial" panose="020B0604020202020204" pitchFamily="34" charset="0"/>
                  </a:endParaRPr>
                </a:p>
              </p:txBody>
            </p:sp>
            <p:sp>
              <p:nvSpPr>
                <p:cNvPr id="536" name="Freeform 220">
                  <a:extLst>
                    <a:ext uri="{FF2B5EF4-FFF2-40B4-BE49-F238E27FC236}">
                      <a16:creationId xmlns:a16="http://schemas.microsoft.com/office/drawing/2014/main" id="{0F8AE6C9-EE5D-4F73-4083-EFB86F75C070}"/>
                    </a:ext>
                  </a:extLst>
                </p:cNvPr>
                <p:cNvSpPr>
                  <a:spLocks/>
                </p:cNvSpPr>
                <p:nvPr/>
              </p:nvSpPr>
              <p:spPr bwMode="auto">
                <a:xfrm>
                  <a:off x="5110162" y="2778125"/>
                  <a:ext cx="509587" cy="1136650"/>
                </a:xfrm>
                <a:custGeom>
                  <a:avLst/>
                  <a:gdLst>
                    <a:gd name="T0" fmla="*/ 0 w 321"/>
                    <a:gd name="T1" fmla="*/ 100 h 716"/>
                    <a:gd name="T2" fmla="*/ 0 w 321"/>
                    <a:gd name="T3" fmla="*/ 100 h 716"/>
                    <a:gd name="T4" fmla="*/ 201 w 321"/>
                    <a:gd name="T5" fmla="*/ 54 h 716"/>
                    <a:gd name="T6" fmla="*/ 227 w 321"/>
                    <a:gd name="T7" fmla="*/ 0 h 716"/>
                    <a:gd name="T8" fmla="*/ 293 w 321"/>
                    <a:gd name="T9" fmla="*/ 54 h 716"/>
                    <a:gd name="T10" fmla="*/ 319 w 321"/>
                    <a:gd name="T11" fmla="*/ 72 h 716"/>
                    <a:gd name="T12" fmla="*/ 321 w 321"/>
                    <a:gd name="T13" fmla="*/ 716 h 716"/>
                    <a:gd name="T14" fmla="*/ 104 w 321"/>
                    <a:gd name="T15" fmla="*/ 716 h 716"/>
                    <a:gd name="T16" fmla="*/ 63 w 321"/>
                    <a:gd name="T17" fmla="*/ 331 h 716"/>
                    <a:gd name="T18" fmla="*/ 63 w 321"/>
                    <a:gd name="T19" fmla="*/ 289 h 716"/>
                    <a:gd name="T20" fmla="*/ 0 w 321"/>
                    <a:gd name="T21" fmla="*/ 100 h 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1" h="716">
                      <a:moveTo>
                        <a:pt x="0" y="100"/>
                      </a:moveTo>
                      <a:lnTo>
                        <a:pt x="0" y="100"/>
                      </a:lnTo>
                      <a:lnTo>
                        <a:pt x="201" y="54"/>
                      </a:lnTo>
                      <a:lnTo>
                        <a:pt x="227" y="0"/>
                      </a:lnTo>
                      <a:lnTo>
                        <a:pt x="293" y="54"/>
                      </a:lnTo>
                      <a:lnTo>
                        <a:pt x="319" y="72"/>
                      </a:lnTo>
                      <a:lnTo>
                        <a:pt x="321" y="716"/>
                      </a:lnTo>
                      <a:lnTo>
                        <a:pt x="104" y="716"/>
                      </a:lnTo>
                      <a:lnTo>
                        <a:pt x="63" y="331"/>
                      </a:lnTo>
                      <a:lnTo>
                        <a:pt x="63" y="289"/>
                      </a:lnTo>
                      <a:lnTo>
                        <a:pt x="0" y="100"/>
                      </a:lnTo>
                      <a:close/>
                    </a:path>
                  </a:pathLst>
                </a:custGeom>
                <a:solidFill>
                  <a:srgbClr val="286F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21D44">
                        <a:lumMod val="10000"/>
                      </a:srgbClr>
                    </a:solidFill>
                    <a:effectLst/>
                    <a:uLnTx/>
                    <a:uFillTx/>
                    <a:latin typeface="Arial" panose="020B0604020202020204" pitchFamily="34" charset="0"/>
                    <a:cs typeface="Arial" panose="020B0604020202020204" pitchFamily="34" charset="0"/>
                  </a:endParaRPr>
                </a:p>
              </p:txBody>
            </p:sp>
            <p:sp>
              <p:nvSpPr>
                <p:cNvPr id="537" name="Freeform 221">
                  <a:extLst>
                    <a:ext uri="{FF2B5EF4-FFF2-40B4-BE49-F238E27FC236}">
                      <a16:creationId xmlns:a16="http://schemas.microsoft.com/office/drawing/2014/main" id="{D49D30AD-2184-2443-1B56-AB0229C4286A}"/>
                    </a:ext>
                  </a:extLst>
                </p:cNvPr>
                <p:cNvSpPr>
                  <a:spLocks/>
                </p:cNvSpPr>
                <p:nvPr/>
              </p:nvSpPr>
              <p:spPr bwMode="auto">
                <a:xfrm>
                  <a:off x="4862512" y="2971800"/>
                  <a:ext cx="350837" cy="942975"/>
                </a:xfrm>
                <a:custGeom>
                  <a:avLst/>
                  <a:gdLst>
                    <a:gd name="T0" fmla="*/ 135 w 221"/>
                    <a:gd name="T1" fmla="*/ 0 h 594"/>
                    <a:gd name="T2" fmla="*/ 221 w 221"/>
                    <a:gd name="T3" fmla="*/ 209 h 594"/>
                    <a:gd name="T4" fmla="*/ 145 w 221"/>
                    <a:gd name="T5" fmla="*/ 436 h 594"/>
                    <a:gd name="T6" fmla="*/ 204 w 221"/>
                    <a:gd name="T7" fmla="*/ 594 h 594"/>
                    <a:gd name="T8" fmla="*/ 79 w 221"/>
                    <a:gd name="T9" fmla="*/ 594 h 594"/>
                    <a:gd name="T10" fmla="*/ 0 w 221"/>
                    <a:gd name="T11" fmla="*/ 381 h 594"/>
                    <a:gd name="T12" fmla="*/ 135 w 221"/>
                    <a:gd name="T13" fmla="*/ 0 h 594"/>
                  </a:gdLst>
                  <a:ahLst/>
                  <a:cxnLst>
                    <a:cxn ang="0">
                      <a:pos x="T0" y="T1"/>
                    </a:cxn>
                    <a:cxn ang="0">
                      <a:pos x="T2" y="T3"/>
                    </a:cxn>
                    <a:cxn ang="0">
                      <a:pos x="T4" y="T5"/>
                    </a:cxn>
                    <a:cxn ang="0">
                      <a:pos x="T6" y="T7"/>
                    </a:cxn>
                    <a:cxn ang="0">
                      <a:pos x="T8" y="T9"/>
                    </a:cxn>
                    <a:cxn ang="0">
                      <a:pos x="T10" y="T11"/>
                    </a:cxn>
                    <a:cxn ang="0">
                      <a:pos x="T12" y="T13"/>
                    </a:cxn>
                  </a:cxnLst>
                  <a:rect l="0" t="0" r="r" b="b"/>
                  <a:pathLst>
                    <a:path w="221" h="594">
                      <a:moveTo>
                        <a:pt x="135" y="0"/>
                      </a:moveTo>
                      <a:lnTo>
                        <a:pt x="221" y="209"/>
                      </a:lnTo>
                      <a:lnTo>
                        <a:pt x="145" y="436"/>
                      </a:lnTo>
                      <a:lnTo>
                        <a:pt x="204" y="594"/>
                      </a:lnTo>
                      <a:lnTo>
                        <a:pt x="79" y="594"/>
                      </a:lnTo>
                      <a:lnTo>
                        <a:pt x="0" y="381"/>
                      </a:lnTo>
                      <a:lnTo>
                        <a:pt x="135" y="0"/>
                      </a:lnTo>
                      <a:close/>
                    </a:path>
                  </a:pathLst>
                </a:custGeom>
                <a:solidFill>
                  <a:srgbClr val="286F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21D44">
                        <a:lumMod val="10000"/>
                      </a:srgbClr>
                    </a:solidFill>
                    <a:effectLst/>
                    <a:uLnTx/>
                    <a:uFillTx/>
                    <a:latin typeface="Arial" panose="020B0604020202020204" pitchFamily="34" charset="0"/>
                    <a:cs typeface="Arial" panose="020B0604020202020204" pitchFamily="34" charset="0"/>
                  </a:endParaRPr>
                </a:p>
              </p:txBody>
            </p:sp>
            <p:sp>
              <p:nvSpPr>
                <p:cNvPr id="538" name="Freeform 222">
                  <a:extLst>
                    <a:ext uri="{FF2B5EF4-FFF2-40B4-BE49-F238E27FC236}">
                      <a16:creationId xmlns:a16="http://schemas.microsoft.com/office/drawing/2014/main" id="{604B8A90-E71A-78A5-2257-2E06C34D8C15}"/>
                    </a:ext>
                  </a:extLst>
                </p:cNvPr>
                <p:cNvSpPr>
                  <a:spLocks/>
                </p:cNvSpPr>
                <p:nvPr/>
              </p:nvSpPr>
              <p:spPr bwMode="auto">
                <a:xfrm>
                  <a:off x="5068887" y="2936875"/>
                  <a:ext cx="141287" cy="366713"/>
                </a:xfrm>
                <a:custGeom>
                  <a:avLst/>
                  <a:gdLst>
                    <a:gd name="T0" fmla="*/ 1 w 89"/>
                    <a:gd name="T1" fmla="*/ 6 h 231"/>
                    <a:gd name="T2" fmla="*/ 26 w 89"/>
                    <a:gd name="T3" fmla="*/ 0 h 231"/>
                    <a:gd name="T4" fmla="*/ 26 w 89"/>
                    <a:gd name="T5" fmla="*/ 0 h 231"/>
                    <a:gd name="T6" fmla="*/ 89 w 89"/>
                    <a:gd name="T7" fmla="*/ 189 h 231"/>
                    <a:gd name="T8" fmla="*/ 89 w 89"/>
                    <a:gd name="T9" fmla="*/ 231 h 231"/>
                    <a:gd name="T10" fmla="*/ 0 w 89"/>
                    <a:gd name="T11" fmla="*/ 9 h 231"/>
                    <a:gd name="T12" fmla="*/ 1 w 89"/>
                    <a:gd name="T13" fmla="*/ 6 h 231"/>
                  </a:gdLst>
                  <a:ahLst/>
                  <a:cxnLst>
                    <a:cxn ang="0">
                      <a:pos x="T0" y="T1"/>
                    </a:cxn>
                    <a:cxn ang="0">
                      <a:pos x="T2" y="T3"/>
                    </a:cxn>
                    <a:cxn ang="0">
                      <a:pos x="T4" y="T5"/>
                    </a:cxn>
                    <a:cxn ang="0">
                      <a:pos x="T6" y="T7"/>
                    </a:cxn>
                    <a:cxn ang="0">
                      <a:pos x="T8" y="T9"/>
                    </a:cxn>
                    <a:cxn ang="0">
                      <a:pos x="T10" y="T11"/>
                    </a:cxn>
                    <a:cxn ang="0">
                      <a:pos x="T12" y="T13"/>
                    </a:cxn>
                  </a:cxnLst>
                  <a:rect l="0" t="0" r="r" b="b"/>
                  <a:pathLst>
                    <a:path w="89" h="231">
                      <a:moveTo>
                        <a:pt x="1" y="6"/>
                      </a:moveTo>
                      <a:lnTo>
                        <a:pt x="26" y="0"/>
                      </a:lnTo>
                      <a:lnTo>
                        <a:pt x="26" y="0"/>
                      </a:lnTo>
                      <a:lnTo>
                        <a:pt x="89" y="189"/>
                      </a:lnTo>
                      <a:lnTo>
                        <a:pt x="89" y="231"/>
                      </a:lnTo>
                      <a:lnTo>
                        <a:pt x="0" y="9"/>
                      </a:lnTo>
                      <a:lnTo>
                        <a:pt x="1" y="6"/>
                      </a:lnTo>
                      <a:close/>
                    </a:path>
                  </a:pathLst>
                </a:custGeom>
                <a:solidFill>
                  <a:srgbClr val="BFCB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21D44">
                        <a:lumMod val="10000"/>
                      </a:srgbClr>
                    </a:solidFill>
                    <a:effectLst/>
                    <a:uLnTx/>
                    <a:uFillTx/>
                    <a:latin typeface="Arial" panose="020B0604020202020204" pitchFamily="34" charset="0"/>
                    <a:cs typeface="Arial" panose="020B0604020202020204" pitchFamily="34" charset="0"/>
                  </a:endParaRPr>
                </a:p>
              </p:txBody>
            </p:sp>
            <p:sp>
              <p:nvSpPr>
                <p:cNvPr id="539" name="Freeform 224">
                  <a:extLst>
                    <a:ext uri="{FF2B5EF4-FFF2-40B4-BE49-F238E27FC236}">
                      <a16:creationId xmlns:a16="http://schemas.microsoft.com/office/drawing/2014/main" id="{9DA757C3-F5DB-B17E-5CEB-9F7884BEE9A6}"/>
                    </a:ext>
                  </a:extLst>
                </p:cNvPr>
                <p:cNvSpPr>
                  <a:spLocks/>
                </p:cNvSpPr>
                <p:nvPr/>
              </p:nvSpPr>
              <p:spPr bwMode="auto">
                <a:xfrm>
                  <a:off x="5541962" y="2919412"/>
                  <a:ext cx="4762" cy="4763"/>
                </a:xfrm>
                <a:custGeom>
                  <a:avLst/>
                  <a:gdLst>
                    <a:gd name="T0" fmla="*/ 3 w 3"/>
                    <a:gd name="T1" fmla="*/ 0 h 3"/>
                    <a:gd name="T2" fmla="*/ 3 w 3"/>
                    <a:gd name="T3" fmla="*/ 0 h 3"/>
                    <a:gd name="T4" fmla="*/ 0 w 3"/>
                    <a:gd name="T5" fmla="*/ 3 h 3"/>
                    <a:gd name="T6" fmla="*/ 3 w 3"/>
                    <a:gd name="T7" fmla="*/ 0 h 3"/>
                  </a:gdLst>
                  <a:ahLst/>
                  <a:cxnLst>
                    <a:cxn ang="0">
                      <a:pos x="T0" y="T1"/>
                    </a:cxn>
                    <a:cxn ang="0">
                      <a:pos x="T2" y="T3"/>
                    </a:cxn>
                    <a:cxn ang="0">
                      <a:pos x="T4" y="T5"/>
                    </a:cxn>
                    <a:cxn ang="0">
                      <a:pos x="T6" y="T7"/>
                    </a:cxn>
                  </a:cxnLst>
                  <a:rect l="0" t="0" r="r" b="b"/>
                  <a:pathLst>
                    <a:path w="3" h="3">
                      <a:moveTo>
                        <a:pt x="3" y="0"/>
                      </a:moveTo>
                      <a:lnTo>
                        <a:pt x="3" y="0"/>
                      </a:lnTo>
                      <a:lnTo>
                        <a:pt x="0" y="3"/>
                      </a:lnTo>
                      <a:lnTo>
                        <a:pt x="3" y="0"/>
                      </a:lnTo>
                      <a:close/>
                    </a:path>
                  </a:pathLst>
                </a:custGeom>
                <a:solidFill>
                  <a:srgbClr val="C8D3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21D44">
                        <a:lumMod val="10000"/>
                      </a:srgbClr>
                    </a:solidFill>
                    <a:effectLst/>
                    <a:uLnTx/>
                    <a:uFillTx/>
                    <a:latin typeface="Arial" panose="020B0604020202020204" pitchFamily="34" charset="0"/>
                    <a:cs typeface="Arial" panose="020B0604020202020204" pitchFamily="34" charset="0"/>
                  </a:endParaRPr>
                </a:p>
              </p:txBody>
            </p:sp>
            <p:sp>
              <p:nvSpPr>
                <p:cNvPr id="540" name="Freeform 225">
                  <a:extLst>
                    <a:ext uri="{FF2B5EF4-FFF2-40B4-BE49-F238E27FC236}">
                      <a16:creationId xmlns:a16="http://schemas.microsoft.com/office/drawing/2014/main" id="{35EC5F28-AE5E-9B4D-2B6A-C52CCCD35DD6}"/>
                    </a:ext>
                  </a:extLst>
                </p:cNvPr>
                <p:cNvSpPr>
                  <a:spLocks/>
                </p:cNvSpPr>
                <p:nvPr/>
              </p:nvSpPr>
              <p:spPr bwMode="auto">
                <a:xfrm>
                  <a:off x="5546725" y="2892425"/>
                  <a:ext cx="69850" cy="36513"/>
                </a:xfrm>
                <a:custGeom>
                  <a:avLst/>
                  <a:gdLst>
                    <a:gd name="T0" fmla="*/ 30 w 117"/>
                    <a:gd name="T1" fmla="*/ 17 h 61"/>
                    <a:gd name="T2" fmla="*/ 117 w 117"/>
                    <a:gd name="T3" fmla="*/ 0 h 61"/>
                    <a:gd name="T4" fmla="*/ 117 w 117"/>
                    <a:gd name="T5" fmla="*/ 30 h 61"/>
                    <a:gd name="T6" fmla="*/ 53 w 117"/>
                    <a:gd name="T7" fmla="*/ 44 h 61"/>
                    <a:gd name="T8" fmla="*/ 38 w 117"/>
                    <a:gd name="T9" fmla="*/ 61 h 61"/>
                    <a:gd name="T10" fmla="*/ 0 w 117"/>
                    <a:gd name="T11" fmla="*/ 44 h 61"/>
                    <a:gd name="T12" fmla="*/ 30 w 117"/>
                    <a:gd name="T13" fmla="*/ 17 h 61"/>
                  </a:gdLst>
                  <a:ahLst/>
                  <a:cxnLst>
                    <a:cxn ang="0">
                      <a:pos x="T0" y="T1"/>
                    </a:cxn>
                    <a:cxn ang="0">
                      <a:pos x="T2" y="T3"/>
                    </a:cxn>
                    <a:cxn ang="0">
                      <a:pos x="T4" y="T5"/>
                    </a:cxn>
                    <a:cxn ang="0">
                      <a:pos x="T6" y="T7"/>
                    </a:cxn>
                    <a:cxn ang="0">
                      <a:pos x="T8" y="T9"/>
                    </a:cxn>
                    <a:cxn ang="0">
                      <a:pos x="T10" y="T11"/>
                    </a:cxn>
                    <a:cxn ang="0">
                      <a:pos x="T12" y="T13"/>
                    </a:cxn>
                  </a:cxnLst>
                  <a:rect l="0" t="0" r="r" b="b"/>
                  <a:pathLst>
                    <a:path w="117" h="61">
                      <a:moveTo>
                        <a:pt x="30" y="17"/>
                      </a:moveTo>
                      <a:cubicBezTo>
                        <a:pt x="117" y="0"/>
                        <a:pt x="117" y="0"/>
                        <a:pt x="117" y="0"/>
                      </a:cubicBezTo>
                      <a:cubicBezTo>
                        <a:pt x="117" y="30"/>
                        <a:pt x="117" y="30"/>
                        <a:pt x="117" y="30"/>
                      </a:cubicBezTo>
                      <a:cubicBezTo>
                        <a:pt x="53" y="44"/>
                        <a:pt x="53" y="44"/>
                        <a:pt x="53" y="44"/>
                      </a:cubicBezTo>
                      <a:cubicBezTo>
                        <a:pt x="38" y="61"/>
                        <a:pt x="38" y="61"/>
                        <a:pt x="38" y="61"/>
                      </a:cubicBezTo>
                      <a:cubicBezTo>
                        <a:pt x="15" y="53"/>
                        <a:pt x="0" y="44"/>
                        <a:pt x="0" y="44"/>
                      </a:cubicBezTo>
                      <a:lnTo>
                        <a:pt x="30" y="17"/>
                      </a:lnTo>
                      <a:close/>
                    </a:path>
                  </a:pathLst>
                </a:custGeom>
                <a:solidFill>
                  <a:srgbClr val="C4CA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21D44">
                        <a:lumMod val="10000"/>
                      </a:srgbClr>
                    </a:solidFill>
                    <a:effectLst/>
                    <a:uLnTx/>
                    <a:uFillTx/>
                    <a:latin typeface="Arial" panose="020B0604020202020204" pitchFamily="34" charset="0"/>
                    <a:cs typeface="Arial" panose="020B0604020202020204" pitchFamily="34" charset="0"/>
                  </a:endParaRPr>
                </a:p>
              </p:txBody>
            </p:sp>
            <p:sp>
              <p:nvSpPr>
                <p:cNvPr id="541" name="Freeform 226">
                  <a:extLst>
                    <a:ext uri="{FF2B5EF4-FFF2-40B4-BE49-F238E27FC236}">
                      <a16:creationId xmlns:a16="http://schemas.microsoft.com/office/drawing/2014/main" id="{00249977-E010-ED9E-44D8-E96BCB8E0DB1}"/>
                    </a:ext>
                  </a:extLst>
                </p:cNvPr>
                <p:cNvSpPr>
                  <a:spLocks/>
                </p:cNvSpPr>
                <p:nvPr/>
              </p:nvSpPr>
              <p:spPr bwMode="auto">
                <a:xfrm>
                  <a:off x="5461000" y="2924175"/>
                  <a:ext cx="82550" cy="111125"/>
                </a:xfrm>
                <a:custGeom>
                  <a:avLst/>
                  <a:gdLst>
                    <a:gd name="T0" fmla="*/ 0 w 140"/>
                    <a:gd name="T1" fmla="*/ 128 h 187"/>
                    <a:gd name="T2" fmla="*/ 137 w 140"/>
                    <a:gd name="T3" fmla="*/ 0 h 187"/>
                    <a:gd name="T4" fmla="*/ 97 w 140"/>
                    <a:gd name="T5" fmla="*/ 38 h 187"/>
                    <a:gd name="T6" fmla="*/ 140 w 140"/>
                    <a:gd name="T7" fmla="*/ 55 h 187"/>
                    <a:gd name="T8" fmla="*/ 21 w 140"/>
                    <a:gd name="T9" fmla="*/ 187 h 187"/>
                    <a:gd name="T10" fmla="*/ 0 w 140"/>
                    <a:gd name="T11" fmla="*/ 128 h 187"/>
                  </a:gdLst>
                  <a:ahLst/>
                  <a:cxnLst>
                    <a:cxn ang="0">
                      <a:pos x="T0" y="T1"/>
                    </a:cxn>
                    <a:cxn ang="0">
                      <a:pos x="T2" y="T3"/>
                    </a:cxn>
                    <a:cxn ang="0">
                      <a:pos x="T4" y="T5"/>
                    </a:cxn>
                    <a:cxn ang="0">
                      <a:pos x="T6" y="T7"/>
                    </a:cxn>
                    <a:cxn ang="0">
                      <a:pos x="T8" y="T9"/>
                    </a:cxn>
                    <a:cxn ang="0">
                      <a:pos x="T10" y="T11"/>
                    </a:cxn>
                  </a:cxnLst>
                  <a:rect l="0" t="0" r="r" b="b"/>
                  <a:pathLst>
                    <a:path w="140" h="187">
                      <a:moveTo>
                        <a:pt x="0" y="128"/>
                      </a:moveTo>
                      <a:cubicBezTo>
                        <a:pt x="137" y="0"/>
                        <a:pt x="137" y="0"/>
                        <a:pt x="137" y="0"/>
                      </a:cubicBezTo>
                      <a:cubicBezTo>
                        <a:pt x="97" y="38"/>
                        <a:pt x="97" y="38"/>
                        <a:pt x="97" y="38"/>
                      </a:cubicBezTo>
                      <a:cubicBezTo>
                        <a:pt x="97" y="38"/>
                        <a:pt x="114" y="46"/>
                        <a:pt x="140" y="55"/>
                      </a:cubicBezTo>
                      <a:cubicBezTo>
                        <a:pt x="21" y="187"/>
                        <a:pt x="21" y="187"/>
                        <a:pt x="21" y="187"/>
                      </a:cubicBezTo>
                      <a:lnTo>
                        <a:pt x="0" y="128"/>
                      </a:lnTo>
                      <a:close/>
                    </a:path>
                  </a:pathLst>
                </a:custGeom>
                <a:solidFill>
                  <a:srgbClr val="C4CA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21D44">
                        <a:lumMod val="10000"/>
                      </a:srgbClr>
                    </a:solidFill>
                    <a:effectLst/>
                    <a:uLnTx/>
                    <a:uFillTx/>
                    <a:latin typeface="Arial" panose="020B0604020202020204" pitchFamily="34" charset="0"/>
                    <a:cs typeface="Arial" panose="020B0604020202020204" pitchFamily="34" charset="0"/>
                  </a:endParaRPr>
                </a:p>
              </p:txBody>
            </p:sp>
            <p:sp>
              <p:nvSpPr>
                <p:cNvPr id="542" name="Freeform 227">
                  <a:extLst>
                    <a:ext uri="{FF2B5EF4-FFF2-40B4-BE49-F238E27FC236}">
                      <a16:creationId xmlns:a16="http://schemas.microsoft.com/office/drawing/2014/main" id="{E9638FF6-BDD1-67C1-3BF4-A3F4472B0FC9}"/>
                    </a:ext>
                  </a:extLst>
                </p:cNvPr>
                <p:cNvSpPr>
                  <a:spLocks/>
                </p:cNvSpPr>
                <p:nvPr/>
              </p:nvSpPr>
              <p:spPr bwMode="auto">
                <a:xfrm>
                  <a:off x="5518150" y="2919412"/>
                  <a:ext cx="52387" cy="38100"/>
                </a:xfrm>
                <a:custGeom>
                  <a:avLst/>
                  <a:gdLst>
                    <a:gd name="T0" fmla="*/ 40 w 87"/>
                    <a:gd name="T1" fmla="*/ 9 h 64"/>
                    <a:gd name="T2" fmla="*/ 49 w 87"/>
                    <a:gd name="T3" fmla="*/ 0 h 64"/>
                    <a:gd name="T4" fmla="*/ 87 w 87"/>
                    <a:gd name="T5" fmla="*/ 17 h 64"/>
                    <a:gd name="T6" fmla="*/ 43 w 87"/>
                    <a:gd name="T7" fmla="*/ 64 h 64"/>
                    <a:gd name="T8" fmla="*/ 0 w 87"/>
                    <a:gd name="T9" fmla="*/ 47 h 64"/>
                    <a:gd name="T10" fmla="*/ 40 w 87"/>
                    <a:gd name="T11" fmla="*/ 9 h 64"/>
                  </a:gdLst>
                  <a:ahLst/>
                  <a:cxnLst>
                    <a:cxn ang="0">
                      <a:pos x="T0" y="T1"/>
                    </a:cxn>
                    <a:cxn ang="0">
                      <a:pos x="T2" y="T3"/>
                    </a:cxn>
                    <a:cxn ang="0">
                      <a:pos x="T4" y="T5"/>
                    </a:cxn>
                    <a:cxn ang="0">
                      <a:pos x="T6" y="T7"/>
                    </a:cxn>
                    <a:cxn ang="0">
                      <a:pos x="T8" y="T9"/>
                    </a:cxn>
                    <a:cxn ang="0">
                      <a:pos x="T10" y="T11"/>
                    </a:cxn>
                  </a:cxnLst>
                  <a:rect l="0" t="0" r="r" b="b"/>
                  <a:pathLst>
                    <a:path w="87" h="64">
                      <a:moveTo>
                        <a:pt x="40" y="9"/>
                      </a:moveTo>
                      <a:cubicBezTo>
                        <a:pt x="49" y="0"/>
                        <a:pt x="49" y="0"/>
                        <a:pt x="49" y="0"/>
                      </a:cubicBezTo>
                      <a:cubicBezTo>
                        <a:pt x="49" y="0"/>
                        <a:pt x="64" y="9"/>
                        <a:pt x="87" y="17"/>
                      </a:cubicBezTo>
                      <a:cubicBezTo>
                        <a:pt x="43" y="64"/>
                        <a:pt x="43" y="64"/>
                        <a:pt x="43" y="64"/>
                      </a:cubicBezTo>
                      <a:cubicBezTo>
                        <a:pt x="17" y="55"/>
                        <a:pt x="0" y="47"/>
                        <a:pt x="0" y="47"/>
                      </a:cubicBezTo>
                      <a:lnTo>
                        <a:pt x="40" y="9"/>
                      </a:lnTo>
                      <a:close/>
                    </a:path>
                  </a:pathLst>
                </a:custGeom>
                <a:solidFill>
                  <a:srgbClr val="BBC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21D44">
                        <a:lumMod val="10000"/>
                      </a:srgbClr>
                    </a:solidFill>
                    <a:effectLst/>
                    <a:uLnTx/>
                    <a:uFillTx/>
                    <a:latin typeface="Arial" panose="020B0604020202020204" pitchFamily="34" charset="0"/>
                    <a:cs typeface="Arial" panose="020B0604020202020204" pitchFamily="34" charset="0"/>
                  </a:endParaRPr>
                </a:p>
              </p:txBody>
            </p:sp>
            <p:sp>
              <p:nvSpPr>
                <p:cNvPr id="543" name="Freeform 228">
                  <a:extLst>
                    <a:ext uri="{FF2B5EF4-FFF2-40B4-BE49-F238E27FC236}">
                      <a16:creationId xmlns:a16="http://schemas.microsoft.com/office/drawing/2014/main" id="{F05EB93D-9E24-3707-CA44-3B6EF5421D75}"/>
                    </a:ext>
                  </a:extLst>
                </p:cNvPr>
                <p:cNvSpPr>
                  <a:spLocks/>
                </p:cNvSpPr>
                <p:nvPr/>
              </p:nvSpPr>
              <p:spPr bwMode="auto">
                <a:xfrm>
                  <a:off x="5543550" y="2928937"/>
                  <a:ext cx="73025" cy="42863"/>
                </a:xfrm>
                <a:custGeom>
                  <a:avLst/>
                  <a:gdLst>
                    <a:gd name="T0" fmla="*/ 44 w 123"/>
                    <a:gd name="T1" fmla="*/ 0 h 71"/>
                    <a:gd name="T2" fmla="*/ 123 w 123"/>
                    <a:gd name="T3" fmla="*/ 14 h 71"/>
                    <a:gd name="T4" fmla="*/ 123 w 123"/>
                    <a:gd name="T5" fmla="*/ 71 h 71"/>
                    <a:gd name="T6" fmla="*/ 0 w 123"/>
                    <a:gd name="T7" fmla="*/ 47 h 71"/>
                    <a:gd name="T8" fmla="*/ 44 w 123"/>
                    <a:gd name="T9" fmla="*/ 0 h 71"/>
                  </a:gdLst>
                  <a:ahLst/>
                  <a:cxnLst>
                    <a:cxn ang="0">
                      <a:pos x="T0" y="T1"/>
                    </a:cxn>
                    <a:cxn ang="0">
                      <a:pos x="T2" y="T3"/>
                    </a:cxn>
                    <a:cxn ang="0">
                      <a:pos x="T4" y="T5"/>
                    </a:cxn>
                    <a:cxn ang="0">
                      <a:pos x="T6" y="T7"/>
                    </a:cxn>
                    <a:cxn ang="0">
                      <a:pos x="T8" y="T9"/>
                    </a:cxn>
                  </a:cxnLst>
                  <a:rect l="0" t="0" r="r" b="b"/>
                  <a:pathLst>
                    <a:path w="123" h="71">
                      <a:moveTo>
                        <a:pt x="44" y="0"/>
                      </a:moveTo>
                      <a:cubicBezTo>
                        <a:pt x="65" y="7"/>
                        <a:pt x="93" y="14"/>
                        <a:pt x="123" y="14"/>
                      </a:cubicBezTo>
                      <a:cubicBezTo>
                        <a:pt x="123" y="71"/>
                        <a:pt x="123" y="71"/>
                        <a:pt x="123" y="71"/>
                      </a:cubicBezTo>
                      <a:cubicBezTo>
                        <a:pt x="77" y="71"/>
                        <a:pt x="32" y="58"/>
                        <a:pt x="0" y="47"/>
                      </a:cubicBezTo>
                      <a:lnTo>
                        <a:pt x="44" y="0"/>
                      </a:lnTo>
                      <a:close/>
                    </a:path>
                  </a:pathLst>
                </a:custGeom>
                <a:solidFill>
                  <a:srgbClr val="BFCB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21D44">
                        <a:lumMod val="10000"/>
                      </a:srgbClr>
                    </a:solidFill>
                    <a:effectLst/>
                    <a:uLnTx/>
                    <a:uFillTx/>
                    <a:latin typeface="Arial" panose="020B0604020202020204" pitchFamily="34" charset="0"/>
                    <a:cs typeface="Arial" panose="020B0604020202020204" pitchFamily="34" charset="0"/>
                  </a:endParaRPr>
                </a:p>
              </p:txBody>
            </p:sp>
            <p:sp>
              <p:nvSpPr>
                <p:cNvPr id="544" name="Freeform 230">
                  <a:extLst>
                    <a:ext uri="{FF2B5EF4-FFF2-40B4-BE49-F238E27FC236}">
                      <a16:creationId xmlns:a16="http://schemas.microsoft.com/office/drawing/2014/main" id="{A8068017-9111-742A-FC1E-F3649B93F717}"/>
                    </a:ext>
                  </a:extLst>
                </p:cNvPr>
                <p:cNvSpPr>
                  <a:spLocks/>
                </p:cNvSpPr>
                <p:nvPr/>
              </p:nvSpPr>
              <p:spPr bwMode="auto">
                <a:xfrm>
                  <a:off x="5053012" y="2971800"/>
                  <a:ext cx="157162" cy="331788"/>
                </a:xfrm>
                <a:custGeom>
                  <a:avLst/>
                  <a:gdLst>
                    <a:gd name="T0" fmla="*/ 99 w 99"/>
                    <a:gd name="T1" fmla="*/ 209 h 209"/>
                    <a:gd name="T2" fmla="*/ 0 w 99"/>
                    <a:gd name="T3" fmla="*/ 40 h 209"/>
                    <a:gd name="T4" fmla="*/ 15 w 99"/>
                    <a:gd name="T5" fmla="*/ 0 h 209"/>
                    <a:gd name="T6" fmla="*/ 99 w 99"/>
                    <a:gd name="T7" fmla="*/ 209 h 209"/>
                  </a:gdLst>
                  <a:ahLst/>
                  <a:cxnLst>
                    <a:cxn ang="0">
                      <a:pos x="T0" y="T1"/>
                    </a:cxn>
                    <a:cxn ang="0">
                      <a:pos x="T2" y="T3"/>
                    </a:cxn>
                    <a:cxn ang="0">
                      <a:pos x="T4" y="T5"/>
                    </a:cxn>
                    <a:cxn ang="0">
                      <a:pos x="T6" y="T7"/>
                    </a:cxn>
                  </a:cxnLst>
                  <a:rect l="0" t="0" r="r" b="b"/>
                  <a:pathLst>
                    <a:path w="99" h="209">
                      <a:moveTo>
                        <a:pt x="99" y="209"/>
                      </a:moveTo>
                      <a:lnTo>
                        <a:pt x="0" y="40"/>
                      </a:lnTo>
                      <a:lnTo>
                        <a:pt x="15" y="0"/>
                      </a:lnTo>
                      <a:lnTo>
                        <a:pt x="99" y="209"/>
                      </a:lnTo>
                      <a:close/>
                    </a:path>
                  </a:pathLst>
                </a:custGeom>
                <a:solidFill>
                  <a:srgbClr val="CECF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21D44">
                        <a:lumMod val="10000"/>
                      </a:srgbClr>
                    </a:solidFill>
                    <a:effectLst/>
                    <a:uLnTx/>
                    <a:uFillTx/>
                    <a:latin typeface="Arial" panose="020B0604020202020204" pitchFamily="34" charset="0"/>
                    <a:cs typeface="Arial" panose="020B0604020202020204" pitchFamily="34" charset="0"/>
                  </a:endParaRPr>
                </a:p>
              </p:txBody>
            </p:sp>
          </p:grpSp>
          <p:pic>
            <p:nvPicPr>
              <p:cNvPr id="513" name="Picture 4" descr="Related image">
                <a:extLst>
                  <a:ext uri="{FF2B5EF4-FFF2-40B4-BE49-F238E27FC236}">
                    <a16:creationId xmlns:a16="http://schemas.microsoft.com/office/drawing/2014/main" id="{5546662A-3156-8E9D-3CC7-7B2EA1EAD99B}"/>
                  </a:ext>
                </a:extLst>
              </p:cNvPr>
              <p:cNvPicPr>
                <a:picLocks noChangeAspect="1" noChangeArrowheads="1"/>
              </p:cNvPicPr>
              <p:nvPr/>
            </p:nvPicPr>
            <p:blipFill>
              <a:blip r:embed="rId17" cstate="email">
                <a:extLst>
                  <a:ext uri="{28A0092B-C50C-407E-A947-70E740481C1C}">
                    <a14:useLocalDpi xmlns:a14="http://schemas.microsoft.com/office/drawing/2010/main"/>
                  </a:ext>
                </a:extLst>
              </a:blip>
              <a:srcRect/>
              <a:stretch>
                <a:fillRect/>
              </a:stretch>
            </p:blipFill>
            <p:spPr bwMode="auto">
              <a:xfrm>
                <a:off x="4735038" y="389311"/>
                <a:ext cx="2499020" cy="249902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32" name="Group 331">
              <a:extLst>
                <a:ext uri="{FF2B5EF4-FFF2-40B4-BE49-F238E27FC236}">
                  <a16:creationId xmlns:a16="http://schemas.microsoft.com/office/drawing/2014/main" id="{123E13EB-D062-B75E-A3CD-1BE0D8F6B317}"/>
                </a:ext>
              </a:extLst>
            </p:cNvPr>
            <p:cNvGrpSpPr/>
            <p:nvPr/>
          </p:nvGrpSpPr>
          <p:grpSpPr>
            <a:xfrm>
              <a:off x="4367707" y="1351403"/>
              <a:ext cx="284840" cy="219716"/>
              <a:chOff x="8348400" y="554398"/>
              <a:chExt cx="4495802" cy="4884580"/>
            </a:xfrm>
          </p:grpSpPr>
          <p:grpSp>
            <p:nvGrpSpPr>
              <p:cNvPr id="477" name="Group 476">
                <a:extLst>
                  <a:ext uri="{FF2B5EF4-FFF2-40B4-BE49-F238E27FC236}">
                    <a16:creationId xmlns:a16="http://schemas.microsoft.com/office/drawing/2014/main" id="{7E811C05-B506-B3FA-5B6E-4E3820BEFA38}"/>
                  </a:ext>
                </a:extLst>
              </p:cNvPr>
              <p:cNvGrpSpPr/>
              <p:nvPr/>
            </p:nvGrpSpPr>
            <p:grpSpPr>
              <a:xfrm>
                <a:off x="8348400" y="554398"/>
                <a:ext cx="4495802" cy="4884580"/>
                <a:chOff x="4862512" y="1951037"/>
                <a:chExt cx="1508125" cy="1966872"/>
              </a:xfrm>
            </p:grpSpPr>
            <p:sp>
              <p:nvSpPr>
                <p:cNvPr id="479" name="Freeform 194">
                  <a:extLst>
                    <a:ext uri="{FF2B5EF4-FFF2-40B4-BE49-F238E27FC236}">
                      <a16:creationId xmlns:a16="http://schemas.microsoft.com/office/drawing/2014/main" id="{7BFD57CC-7083-DC39-D69A-EA89B5F230E1}"/>
                    </a:ext>
                  </a:extLst>
                </p:cNvPr>
                <p:cNvSpPr>
                  <a:spLocks/>
                </p:cNvSpPr>
                <p:nvPr/>
              </p:nvSpPr>
              <p:spPr bwMode="auto">
                <a:xfrm>
                  <a:off x="5489575" y="2613025"/>
                  <a:ext cx="261937" cy="279400"/>
                </a:xfrm>
                <a:custGeom>
                  <a:avLst/>
                  <a:gdLst>
                    <a:gd name="T0" fmla="*/ 165 w 165"/>
                    <a:gd name="T1" fmla="*/ 137 h 176"/>
                    <a:gd name="T2" fmla="*/ 80 w 165"/>
                    <a:gd name="T3" fmla="*/ 176 h 176"/>
                    <a:gd name="T4" fmla="*/ 0 w 165"/>
                    <a:gd name="T5" fmla="*/ 137 h 176"/>
                    <a:gd name="T6" fmla="*/ 0 w 165"/>
                    <a:gd name="T7" fmla="*/ 0 h 176"/>
                    <a:gd name="T8" fmla="*/ 165 w 165"/>
                    <a:gd name="T9" fmla="*/ 0 h 176"/>
                    <a:gd name="T10" fmla="*/ 165 w 165"/>
                    <a:gd name="T11" fmla="*/ 137 h 176"/>
                  </a:gdLst>
                  <a:ahLst/>
                  <a:cxnLst>
                    <a:cxn ang="0">
                      <a:pos x="T0" y="T1"/>
                    </a:cxn>
                    <a:cxn ang="0">
                      <a:pos x="T2" y="T3"/>
                    </a:cxn>
                    <a:cxn ang="0">
                      <a:pos x="T4" y="T5"/>
                    </a:cxn>
                    <a:cxn ang="0">
                      <a:pos x="T6" y="T7"/>
                    </a:cxn>
                    <a:cxn ang="0">
                      <a:pos x="T8" y="T9"/>
                    </a:cxn>
                    <a:cxn ang="0">
                      <a:pos x="T10" y="T11"/>
                    </a:cxn>
                  </a:cxnLst>
                  <a:rect l="0" t="0" r="r" b="b"/>
                  <a:pathLst>
                    <a:path w="165" h="176">
                      <a:moveTo>
                        <a:pt x="165" y="137"/>
                      </a:moveTo>
                      <a:lnTo>
                        <a:pt x="80" y="176"/>
                      </a:lnTo>
                      <a:lnTo>
                        <a:pt x="0" y="137"/>
                      </a:lnTo>
                      <a:lnTo>
                        <a:pt x="0" y="0"/>
                      </a:lnTo>
                      <a:lnTo>
                        <a:pt x="165" y="0"/>
                      </a:lnTo>
                      <a:lnTo>
                        <a:pt x="165" y="137"/>
                      </a:lnTo>
                      <a:close/>
                    </a:path>
                  </a:pathLst>
                </a:custGeom>
                <a:solidFill>
                  <a:srgbClr val="E4BD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21D44">
                        <a:lumMod val="10000"/>
                      </a:srgbClr>
                    </a:solidFill>
                    <a:effectLst/>
                    <a:uLnTx/>
                    <a:uFillTx/>
                    <a:latin typeface="Arial" panose="020B0604020202020204" pitchFamily="34" charset="0"/>
                    <a:cs typeface="Arial" panose="020B0604020202020204" pitchFamily="34" charset="0"/>
                  </a:endParaRPr>
                </a:p>
              </p:txBody>
            </p:sp>
            <p:sp>
              <p:nvSpPr>
                <p:cNvPr id="480" name="Freeform 195">
                  <a:extLst>
                    <a:ext uri="{FF2B5EF4-FFF2-40B4-BE49-F238E27FC236}">
                      <a16:creationId xmlns:a16="http://schemas.microsoft.com/office/drawing/2014/main" id="{5A700212-2F30-0C35-29A1-1B649C577EFA}"/>
                    </a:ext>
                  </a:extLst>
                </p:cNvPr>
                <p:cNvSpPr>
                  <a:spLocks/>
                </p:cNvSpPr>
                <p:nvPr/>
              </p:nvSpPr>
              <p:spPr bwMode="auto">
                <a:xfrm>
                  <a:off x="5614987" y="2036762"/>
                  <a:ext cx="271462" cy="714375"/>
                </a:xfrm>
                <a:custGeom>
                  <a:avLst/>
                  <a:gdLst>
                    <a:gd name="T0" fmla="*/ 458 w 458"/>
                    <a:gd name="T1" fmla="*/ 458 h 1202"/>
                    <a:gd name="T2" fmla="*/ 0 w 458"/>
                    <a:gd name="T3" fmla="*/ 0 h 1202"/>
                    <a:gd name="T4" fmla="*/ 0 w 458"/>
                    <a:gd name="T5" fmla="*/ 1202 h 1202"/>
                    <a:gd name="T6" fmla="*/ 127 w 458"/>
                    <a:gd name="T7" fmla="*/ 1202 h 1202"/>
                    <a:gd name="T8" fmla="*/ 309 w 458"/>
                    <a:gd name="T9" fmla="*/ 1046 h 1202"/>
                    <a:gd name="T10" fmla="*/ 437 w 458"/>
                    <a:gd name="T11" fmla="*/ 596 h 1202"/>
                    <a:gd name="T12" fmla="*/ 437 w 458"/>
                    <a:gd name="T13" fmla="*/ 596 h 1202"/>
                    <a:gd name="T14" fmla="*/ 458 w 458"/>
                    <a:gd name="T15" fmla="*/ 458 h 12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8" h="1202">
                      <a:moveTo>
                        <a:pt x="458" y="458"/>
                      </a:moveTo>
                      <a:cubicBezTo>
                        <a:pt x="458" y="205"/>
                        <a:pt x="253" y="0"/>
                        <a:pt x="0" y="0"/>
                      </a:cubicBezTo>
                      <a:cubicBezTo>
                        <a:pt x="0" y="1202"/>
                        <a:pt x="0" y="1202"/>
                        <a:pt x="0" y="1202"/>
                      </a:cubicBezTo>
                      <a:cubicBezTo>
                        <a:pt x="127" y="1202"/>
                        <a:pt x="127" y="1202"/>
                        <a:pt x="127" y="1202"/>
                      </a:cubicBezTo>
                      <a:cubicBezTo>
                        <a:pt x="309" y="1046"/>
                        <a:pt x="309" y="1046"/>
                        <a:pt x="309" y="1046"/>
                      </a:cubicBezTo>
                      <a:cubicBezTo>
                        <a:pt x="437" y="596"/>
                        <a:pt x="437" y="596"/>
                        <a:pt x="437" y="596"/>
                      </a:cubicBezTo>
                      <a:cubicBezTo>
                        <a:pt x="437" y="596"/>
                        <a:pt x="437" y="596"/>
                        <a:pt x="437" y="596"/>
                      </a:cubicBezTo>
                      <a:cubicBezTo>
                        <a:pt x="451" y="552"/>
                        <a:pt x="458" y="506"/>
                        <a:pt x="458" y="458"/>
                      </a:cubicBezTo>
                      <a:close/>
                    </a:path>
                  </a:pathLst>
                </a:custGeom>
                <a:solidFill>
                  <a:srgbClr val="E4BD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21D44">
                        <a:lumMod val="10000"/>
                      </a:srgbClr>
                    </a:solidFill>
                    <a:effectLst/>
                    <a:uLnTx/>
                    <a:uFillTx/>
                    <a:latin typeface="Arial" panose="020B0604020202020204" pitchFamily="34" charset="0"/>
                    <a:cs typeface="Arial" panose="020B0604020202020204" pitchFamily="34" charset="0"/>
                  </a:endParaRPr>
                </a:p>
              </p:txBody>
            </p:sp>
            <p:sp>
              <p:nvSpPr>
                <p:cNvPr id="481" name="Freeform 196">
                  <a:extLst>
                    <a:ext uri="{FF2B5EF4-FFF2-40B4-BE49-F238E27FC236}">
                      <a16:creationId xmlns:a16="http://schemas.microsoft.com/office/drawing/2014/main" id="{51B77FE2-59CD-60F3-82B7-D88D3D7E957C}"/>
                    </a:ext>
                  </a:extLst>
                </p:cNvPr>
                <p:cNvSpPr>
                  <a:spLocks/>
                </p:cNvSpPr>
                <p:nvPr/>
              </p:nvSpPr>
              <p:spPr bwMode="auto">
                <a:xfrm>
                  <a:off x="5343525" y="2036762"/>
                  <a:ext cx="271462" cy="714375"/>
                </a:xfrm>
                <a:custGeom>
                  <a:avLst/>
                  <a:gdLst>
                    <a:gd name="T0" fmla="*/ 0 w 458"/>
                    <a:gd name="T1" fmla="*/ 458 h 1202"/>
                    <a:gd name="T2" fmla="*/ 28 w 458"/>
                    <a:gd name="T3" fmla="*/ 615 h 1202"/>
                    <a:gd name="T4" fmla="*/ 28 w 458"/>
                    <a:gd name="T5" fmla="*/ 615 h 1202"/>
                    <a:gd name="T6" fmla="*/ 163 w 458"/>
                    <a:gd name="T7" fmla="*/ 1065 h 1202"/>
                    <a:gd name="T8" fmla="*/ 351 w 458"/>
                    <a:gd name="T9" fmla="*/ 1202 h 1202"/>
                    <a:gd name="T10" fmla="*/ 458 w 458"/>
                    <a:gd name="T11" fmla="*/ 1202 h 1202"/>
                    <a:gd name="T12" fmla="*/ 458 w 458"/>
                    <a:gd name="T13" fmla="*/ 0 h 1202"/>
                    <a:gd name="T14" fmla="*/ 0 w 458"/>
                    <a:gd name="T15" fmla="*/ 458 h 12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8" h="1202">
                      <a:moveTo>
                        <a:pt x="0" y="458"/>
                      </a:moveTo>
                      <a:cubicBezTo>
                        <a:pt x="0" y="513"/>
                        <a:pt x="10" y="566"/>
                        <a:pt x="28" y="615"/>
                      </a:cubicBezTo>
                      <a:cubicBezTo>
                        <a:pt x="28" y="615"/>
                        <a:pt x="28" y="615"/>
                        <a:pt x="28" y="615"/>
                      </a:cubicBezTo>
                      <a:cubicBezTo>
                        <a:pt x="163" y="1065"/>
                        <a:pt x="163" y="1065"/>
                        <a:pt x="163" y="1065"/>
                      </a:cubicBezTo>
                      <a:cubicBezTo>
                        <a:pt x="351" y="1202"/>
                        <a:pt x="351" y="1202"/>
                        <a:pt x="351" y="1202"/>
                      </a:cubicBezTo>
                      <a:cubicBezTo>
                        <a:pt x="458" y="1202"/>
                        <a:pt x="458" y="1202"/>
                        <a:pt x="458" y="1202"/>
                      </a:cubicBezTo>
                      <a:cubicBezTo>
                        <a:pt x="458" y="0"/>
                        <a:pt x="458" y="0"/>
                        <a:pt x="458" y="0"/>
                      </a:cubicBezTo>
                      <a:cubicBezTo>
                        <a:pt x="205" y="0"/>
                        <a:pt x="0" y="205"/>
                        <a:pt x="0" y="458"/>
                      </a:cubicBezTo>
                      <a:close/>
                    </a:path>
                  </a:pathLst>
                </a:custGeom>
                <a:solidFill>
                  <a:srgbClr val="E4BD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21D44">
                        <a:lumMod val="10000"/>
                      </a:srgbClr>
                    </a:solidFill>
                    <a:effectLst/>
                    <a:uLnTx/>
                    <a:uFillTx/>
                    <a:latin typeface="Arial" panose="020B0604020202020204" pitchFamily="34" charset="0"/>
                    <a:cs typeface="Arial" panose="020B0604020202020204" pitchFamily="34" charset="0"/>
                  </a:endParaRPr>
                </a:p>
              </p:txBody>
            </p:sp>
            <p:sp>
              <p:nvSpPr>
                <p:cNvPr id="482" name="Freeform 197">
                  <a:extLst>
                    <a:ext uri="{FF2B5EF4-FFF2-40B4-BE49-F238E27FC236}">
                      <a16:creationId xmlns:a16="http://schemas.microsoft.com/office/drawing/2014/main" id="{4676F78E-DFAB-CD18-DD96-2D801B21432F}"/>
                    </a:ext>
                  </a:extLst>
                </p:cNvPr>
                <p:cNvSpPr>
                  <a:spLocks/>
                </p:cNvSpPr>
                <p:nvPr/>
              </p:nvSpPr>
              <p:spPr bwMode="auto">
                <a:xfrm>
                  <a:off x="5402262" y="2393950"/>
                  <a:ext cx="212725" cy="247650"/>
                </a:xfrm>
                <a:custGeom>
                  <a:avLst/>
                  <a:gdLst>
                    <a:gd name="T0" fmla="*/ 110 w 134"/>
                    <a:gd name="T1" fmla="*/ 0 h 156"/>
                    <a:gd name="T2" fmla="*/ 95 w 134"/>
                    <a:gd name="T3" fmla="*/ 48 h 156"/>
                    <a:gd name="T4" fmla="*/ 55 w 134"/>
                    <a:gd name="T5" fmla="*/ 71 h 156"/>
                    <a:gd name="T6" fmla="*/ 0 w 134"/>
                    <a:gd name="T7" fmla="*/ 62 h 156"/>
                    <a:gd name="T8" fmla="*/ 134 w 134"/>
                    <a:gd name="T9" fmla="*/ 156 h 156"/>
                    <a:gd name="T10" fmla="*/ 134 w 134"/>
                    <a:gd name="T11" fmla="*/ 0 h 156"/>
                    <a:gd name="T12" fmla="*/ 110 w 134"/>
                    <a:gd name="T13" fmla="*/ 0 h 156"/>
                  </a:gdLst>
                  <a:ahLst/>
                  <a:cxnLst>
                    <a:cxn ang="0">
                      <a:pos x="T0" y="T1"/>
                    </a:cxn>
                    <a:cxn ang="0">
                      <a:pos x="T2" y="T3"/>
                    </a:cxn>
                    <a:cxn ang="0">
                      <a:pos x="T4" y="T5"/>
                    </a:cxn>
                    <a:cxn ang="0">
                      <a:pos x="T6" y="T7"/>
                    </a:cxn>
                    <a:cxn ang="0">
                      <a:pos x="T8" y="T9"/>
                    </a:cxn>
                    <a:cxn ang="0">
                      <a:pos x="T10" y="T11"/>
                    </a:cxn>
                    <a:cxn ang="0">
                      <a:pos x="T12" y="T13"/>
                    </a:cxn>
                  </a:cxnLst>
                  <a:rect l="0" t="0" r="r" b="b"/>
                  <a:pathLst>
                    <a:path w="134" h="156">
                      <a:moveTo>
                        <a:pt x="110" y="0"/>
                      </a:moveTo>
                      <a:lnTo>
                        <a:pt x="95" y="48"/>
                      </a:lnTo>
                      <a:lnTo>
                        <a:pt x="55" y="71"/>
                      </a:lnTo>
                      <a:lnTo>
                        <a:pt x="0" y="62"/>
                      </a:lnTo>
                      <a:lnTo>
                        <a:pt x="134" y="156"/>
                      </a:lnTo>
                      <a:lnTo>
                        <a:pt x="134" y="0"/>
                      </a:lnTo>
                      <a:lnTo>
                        <a:pt x="110" y="0"/>
                      </a:lnTo>
                      <a:close/>
                    </a:path>
                  </a:pathLst>
                </a:custGeom>
                <a:solidFill>
                  <a:srgbClr val="E4BD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21D44">
                        <a:lumMod val="10000"/>
                      </a:srgbClr>
                    </a:solidFill>
                    <a:effectLst/>
                    <a:uLnTx/>
                    <a:uFillTx/>
                    <a:latin typeface="Arial" panose="020B0604020202020204" pitchFamily="34" charset="0"/>
                    <a:cs typeface="Arial" panose="020B0604020202020204" pitchFamily="34" charset="0"/>
                  </a:endParaRPr>
                </a:p>
              </p:txBody>
            </p:sp>
            <p:sp>
              <p:nvSpPr>
                <p:cNvPr id="483" name="Freeform 198">
                  <a:extLst>
                    <a:ext uri="{FF2B5EF4-FFF2-40B4-BE49-F238E27FC236}">
                      <a16:creationId xmlns:a16="http://schemas.microsoft.com/office/drawing/2014/main" id="{2862DCF3-969D-D580-D755-4A569848C5AB}"/>
                    </a:ext>
                  </a:extLst>
                </p:cNvPr>
                <p:cNvSpPr>
                  <a:spLocks/>
                </p:cNvSpPr>
                <p:nvPr/>
              </p:nvSpPr>
              <p:spPr bwMode="auto">
                <a:xfrm>
                  <a:off x="5584825" y="2541587"/>
                  <a:ext cx="60325" cy="30163"/>
                </a:xfrm>
                <a:custGeom>
                  <a:avLst/>
                  <a:gdLst>
                    <a:gd name="T0" fmla="*/ 19 w 38"/>
                    <a:gd name="T1" fmla="*/ 0 h 19"/>
                    <a:gd name="T2" fmla="*/ 0 w 38"/>
                    <a:gd name="T3" fmla="*/ 0 h 19"/>
                    <a:gd name="T4" fmla="*/ 19 w 38"/>
                    <a:gd name="T5" fmla="*/ 19 h 19"/>
                    <a:gd name="T6" fmla="*/ 38 w 38"/>
                    <a:gd name="T7" fmla="*/ 0 h 19"/>
                    <a:gd name="T8" fmla="*/ 19 w 38"/>
                    <a:gd name="T9" fmla="*/ 0 h 19"/>
                  </a:gdLst>
                  <a:ahLst/>
                  <a:cxnLst>
                    <a:cxn ang="0">
                      <a:pos x="T0" y="T1"/>
                    </a:cxn>
                    <a:cxn ang="0">
                      <a:pos x="T2" y="T3"/>
                    </a:cxn>
                    <a:cxn ang="0">
                      <a:pos x="T4" y="T5"/>
                    </a:cxn>
                    <a:cxn ang="0">
                      <a:pos x="T6" y="T7"/>
                    </a:cxn>
                    <a:cxn ang="0">
                      <a:pos x="T8" y="T9"/>
                    </a:cxn>
                  </a:cxnLst>
                  <a:rect l="0" t="0" r="r" b="b"/>
                  <a:pathLst>
                    <a:path w="38" h="19">
                      <a:moveTo>
                        <a:pt x="19" y="0"/>
                      </a:moveTo>
                      <a:lnTo>
                        <a:pt x="0" y="0"/>
                      </a:lnTo>
                      <a:lnTo>
                        <a:pt x="19" y="19"/>
                      </a:lnTo>
                      <a:lnTo>
                        <a:pt x="38" y="0"/>
                      </a:lnTo>
                      <a:lnTo>
                        <a:pt x="19" y="0"/>
                      </a:lnTo>
                      <a:close/>
                    </a:path>
                  </a:pathLst>
                </a:custGeom>
                <a:solidFill>
                  <a:srgbClr val="CA9A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21D44">
                        <a:lumMod val="10000"/>
                      </a:srgbClr>
                    </a:solidFill>
                    <a:effectLst/>
                    <a:uLnTx/>
                    <a:uFillTx/>
                    <a:latin typeface="Arial" panose="020B0604020202020204" pitchFamily="34" charset="0"/>
                    <a:cs typeface="Arial" panose="020B0604020202020204" pitchFamily="34" charset="0"/>
                  </a:endParaRPr>
                </a:p>
              </p:txBody>
            </p:sp>
            <p:sp>
              <p:nvSpPr>
                <p:cNvPr id="484" name="Freeform 199">
                  <a:extLst>
                    <a:ext uri="{FF2B5EF4-FFF2-40B4-BE49-F238E27FC236}">
                      <a16:creationId xmlns:a16="http://schemas.microsoft.com/office/drawing/2014/main" id="{E3011266-C618-ED8B-6DAF-C571B181935F}"/>
                    </a:ext>
                  </a:extLst>
                </p:cNvPr>
                <p:cNvSpPr>
                  <a:spLocks/>
                </p:cNvSpPr>
                <p:nvPr/>
              </p:nvSpPr>
              <p:spPr bwMode="auto">
                <a:xfrm>
                  <a:off x="5614987" y="1951037"/>
                  <a:ext cx="288925" cy="519113"/>
                </a:xfrm>
                <a:custGeom>
                  <a:avLst/>
                  <a:gdLst>
                    <a:gd name="T0" fmla="*/ 152 w 182"/>
                    <a:gd name="T1" fmla="*/ 60 h 327"/>
                    <a:gd name="T2" fmla="*/ 182 w 182"/>
                    <a:gd name="T3" fmla="*/ 60 h 327"/>
                    <a:gd name="T4" fmla="*/ 131 w 182"/>
                    <a:gd name="T5" fmla="*/ 20 h 327"/>
                    <a:gd name="T6" fmla="*/ 0 w 182"/>
                    <a:gd name="T7" fmla="*/ 0 h 327"/>
                    <a:gd name="T8" fmla="*/ 0 w 182"/>
                    <a:gd name="T9" fmla="*/ 113 h 327"/>
                    <a:gd name="T10" fmla="*/ 27 w 182"/>
                    <a:gd name="T11" fmla="*/ 98 h 327"/>
                    <a:gd name="T12" fmla="*/ 93 w 182"/>
                    <a:gd name="T13" fmla="*/ 112 h 327"/>
                    <a:gd name="T14" fmla="*/ 138 w 182"/>
                    <a:gd name="T15" fmla="*/ 170 h 327"/>
                    <a:gd name="T16" fmla="*/ 145 w 182"/>
                    <a:gd name="T17" fmla="*/ 259 h 327"/>
                    <a:gd name="T18" fmla="*/ 144 w 182"/>
                    <a:gd name="T19" fmla="*/ 327 h 327"/>
                    <a:gd name="T20" fmla="*/ 154 w 182"/>
                    <a:gd name="T21" fmla="*/ 327 h 327"/>
                    <a:gd name="T22" fmla="*/ 172 w 182"/>
                    <a:gd name="T23" fmla="*/ 259 h 327"/>
                    <a:gd name="T24" fmla="*/ 171 w 182"/>
                    <a:gd name="T25" fmla="*/ 233 h 327"/>
                    <a:gd name="T26" fmla="*/ 171 w 182"/>
                    <a:gd name="T27" fmla="*/ 137 h 327"/>
                    <a:gd name="T28" fmla="*/ 150 w 182"/>
                    <a:gd name="T29" fmla="*/ 89 h 327"/>
                    <a:gd name="T30" fmla="*/ 179 w 182"/>
                    <a:gd name="T31" fmla="*/ 96 h 327"/>
                    <a:gd name="T32" fmla="*/ 152 w 182"/>
                    <a:gd name="T33" fmla="*/ 60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82" h="327">
                      <a:moveTo>
                        <a:pt x="152" y="60"/>
                      </a:moveTo>
                      <a:lnTo>
                        <a:pt x="182" y="60"/>
                      </a:lnTo>
                      <a:lnTo>
                        <a:pt x="131" y="20"/>
                      </a:lnTo>
                      <a:lnTo>
                        <a:pt x="0" y="0"/>
                      </a:lnTo>
                      <a:lnTo>
                        <a:pt x="0" y="113"/>
                      </a:lnTo>
                      <a:lnTo>
                        <a:pt x="27" y="98"/>
                      </a:lnTo>
                      <a:lnTo>
                        <a:pt x="93" y="112"/>
                      </a:lnTo>
                      <a:lnTo>
                        <a:pt x="138" y="170"/>
                      </a:lnTo>
                      <a:lnTo>
                        <a:pt x="145" y="259"/>
                      </a:lnTo>
                      <a:lnTo>
                        <a:pt x="144" y="327"/>
                      </a:lnTo>
                      <a:lnTo>
                        <a:pt x="154" y="327"/>
                      </a:lnTo>
                      <a:lnTo>
                        <a:pt x="172" y="259"/>
                      </a:lnTo>
                      <a:lnTo>
                        <a:pt x="171" y="233"/>
                      </a:lnTo>
                      <a:lnTo>
                        <a:pt x="171" y="137"/>
                      </a:lnTo>
                      <a:lnTo>
                        <a:pt x="150" y="89"/>
                      </a:lnTo>
                      <a:lnTo>
                        <a:pt x="179" y="96"/>
                      </a:lnTo>
                      <a:lnTo>
                        <a:pt x="152" y="60"/>
                      </a:lnTo>
                      <a:close/>
                    </a:path>
                  </a:pathLst>
                </a:custGeom>
                <a:solidFill>
                  <a:srgbClr val="2D39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21D44">
                        <a:lumMod val="10000"/>
                      </a:srgbClr>
                    </a:solidFill>
                    <a:effectLst/>
                    <a:uLnTx/>
                    <a:uFillTx/>
                    <a:latin typeface="Arial" panose="020B0604020202020204" pitchFamily="34" charset="0"/>
                    <a:cs typeface="Arial" panose="020B0604020202020204" pitchFamily="34" charset="0"/>
                  </a:endParaRPr>
                </a:p>
              </p:txBody>
            </p:sp>
            <p:sp>
              <p:nvSpPr>
                <p:cNvPr id="485" name="Freeform 200">
                  <a:extLst>
                    <a:ext uri="{FF2B5EF4-FFF2-40B4-BE49-F238E27FC236}">
                      <a16:creationId xmlns:a16="http://schemas.microsoft.com/office/drawing/2014/main" id="{74D2A643-AD9E-4D8E-958D-05AED6162B81}"/>
                    </a:ext>
                  </a:extLst>
                </p:cNvPr>
                <p:cNvSpPr>
                  <a:spLocks/>
                </p:cNvSpPr>
                <p:nvPr/>
              </p:nvSpPr>
              <p:spPr bwMode="auto">
                <a:xfrm>
                  <a:off x="5335587" y="1951037"/>
                  <a:ext cx="279400" cy="522288"/>
                </a:xfrm>
                <a:custGeom>
                  <a:avLst/>
                  <a:gdLst>
                    <a:gd name="T0" fmla="*/ 90 w 176"/>
                    <a:gd name="T1" fmla="*/ 35 h 329"/>
                    <a:gd name="T2" fmla="*/ 57 w 176"/>
                    <a:gd name="T3" fmla="*/ 58 h 329"/>
                    <a:gd name="T4" fmla="*/ 26 w 176"/>
                    <a:gd name="T5" fmla="*/ 48 h 329"/>
                    <a:gd name="T6" fmla="*/ 51 w 176"/>
                    <a:gd name="T7" fmla="*/ 71 h 329"/>
                    <a:gd name="T8" fmla="*/ 12 w 176"/>
                    <a:gd name="T9" fmla="*/ 89 h 329"/>
                    <a:gd name="T10" fmla="*/ 0 w 176"/>
                    <a:gd name="T11" fmla="*/ 123 h 329"/>
                    <a:gd name="T12" fmla="*/ 2 w 176"/>
                    <a:gd name="T13" fmla="*/ 169 h 329"/>
                    <a:gd name="T14" fmla="*/ 0 w 176"/>
                    <a:gd name="T15" fmla="*/ 262 h 329"/>
                    <a:gd name="T16" fmla="*/ 18 w 176"/>
                    <a:gd name="T17" fmla="*/ 329 h 329"/>
                    <a:gd name="T18" fmla="*/ 28 w 176"/>
                    <a:gd name="T19" fmla="*/ 329 h 329"/>
                    <a:gd name="T20" fmla="*/ 27 w 176"/>
                    <a:gd name="T21" fmla="*/ 262 h 329"/>
                    <a:gd name="T22" fmla="*/ 35 w 176"/>
                    <a:gd name="T23" fmla="*/ 162 h 329"/>
                    <a:gd name="T24" fmla="*/ 77 w 176"/>
                    <a:gd name="T25" fmla="*/ 108 h 329"/>
                    <a:gd name="T26" fmla="*/ 120 w 176"/>
                    <a:gd name="T27" fmla="*/ 91 h 329"/>
                    <a:gd name="T28" fmla="*/ 176 w 176"/>
                    <a:gd name="T29" fmla="*/ 113 h 329"/>
                    <a:gd name="T30" fmla="*/ 176 w 176"/>
                    <a:gd name="T31" fmla="*/ 0 h 329"/>
                    <a:gd name="T32" fmla="*/ 90 w 176"/>
                    <a:gd name="T33" fmla="*/ 35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6" h="329">
                      <a:moveTo>
                        <a:pt x="90" y="35"/>
                      </a:moveTo>
                      <a:lnTo>
                        <a:pt x="57" y="58"/>
                      </a:lnTo>
                      <a:lnTo>
                        <a:pt x="26" y="48"/>
                      </a:lnTo>
                      <a:lnTo>
                        <a:pt x="51" y="71"/>
                      </a:lnTo>
                      <a:lnTo>
                        <a:pt x="12" y="89"/>
                      </a:lnTo>
                      <a:lnTo>
                        <a:pt x="0" y="123"/>
                      </a:lnTo>
                      <a:lnTo>
                        <a:pt x="2" y="169"/>
                      </a:lnTo>
                      <a:lnTo>
                        <a:pt x="0" y="262"/>
                      </a:lnTo>
                      <a:lnTo>
                        <a:pt x="18" y="329"/>
                      </a:lnTo>
                      <a:lnTo>
                        <a:pt x="28" y="329"/>
                      </a:lnTo>
                      <a:lnTo>
                        <a:pt x="27" y="262"/>
                      </a:lnTo>
                      <a:lnTo>
                        <a:pt x="35" y="162"/>
                      </a:lnTo>
                      <a:lnTo>
                        <a:pt x="77" y="108"/>
                      </a:lnTo>
                      <a:lnTo>
                        <a:pt x="120" y="91"/>
                      </a:lnTo>
                      <a:lnTo>
                        <a:pt x="176" y="113"/>
                      </a:lnTo>
                      <a:lnTo>
                        <a:pt x="176" y="0"/>
                      </a:lnTo>
                      <a:lnTo>
                        <a:pt x="90" y="35"/>
                      </a:lnTo>
                      <a:close/>
                    </a:path>
                  </a:pathLst>
                </a:custGeom>
                <a:solidFill>
                  <a:srgbClr val="3640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21D44">
                        <a:lumMod val="10000"/>
                      </a:srgbClr>
                    </a:solidFill>
                    <a:effectLst/>
                    <a:uLnTx/>
                    <a:uFillTx/>
                    <a:latin typeface="Arial" panose="020B0604020202020204" pitchFamily="34" charset="0"/>
                    <a:cs typeface="Arial" panose="020B0604020202020204" pitchFamily="34" charset="0"/>
                  </a:endParaRPr>
                </a:p>
              </p:txBody>
            </p:sp>
            <p:sp>
              <p:nvSpPr>
                <p:cNvPr id="486" name="Freeform 201">
                  <a:extLst>
                    <a:ext uri="{FF2B5EF4-FFF2-40B4-BE49-F238E27FC236}">
                      <a16:creationId xmlns:a16="http://schemas.microsoft.com/office/drawing/2014/main" id="{96D86470-14DA-1C6A-C464-A60E6BEF7454}"/>
                    </a:ext>
                  </a:extLst>
                </p:cNvPr>
                <p:cNvSpPr>
                  <a:spLocks/>
                </p:cNvSpPr>
                <p:nvPr/>
              </p:nvSpPr>
              <p:spPr bwMode="auto">
                <a:xfrm>
                  <a:off x="5330825" y="2420937"/>
                  <a:ext cx="76200" cy="150813"/>
                </a:xfrm>
                <a:custGeom>
                  <a:avLst/>
                  <a:gdLst>
                    <a:gd name="T0" fmla="*/ 31 w 48"/>
                    <a:gd name="T1" fmla="*/ 31 h 95"/>
                    <a:gd name="T2" fmla="*/ 12 w 48"/>
                    <a:gd name="T3" fmla="*/ 0 h 95"/>
                    <a:gd name="T4" fmla="*/ 0 w 48"/>
                    <a:gd name="T5" fmla="*/ 18 h 95"/>
                    <a:gd name="T6" fmla="*/ 18 w 48"/>
                    <a:gd name="T7" fmla="*/ 83 h 95"/>
                    <a:gd name="T8" fmla="*/ 31 w 48"/>
                    <a:gd name="T9" fmla="*/ 95 h 95"/>
                    <a:gd name="T10" fmla="*/ 48 w 48"/>
                    <a:gd name="T11" fmla="*/ 90 h 95"/>
                    <a:gd name="T12" fmla="*/ 31 w 48"/>
                    <a:gd name="T13" fmla="*/ 31 h 95"/>
                  </a:gdLst>
                  <a:ahLst/>
                  <a:cxnLst>
                    <a:cxn ang="0">
                      <a:pos x="T0" y="T1"/>
                    </a:cxn>
                    <a:cxn ang="0">
                      <a:pos x="T2" y="T3"/>
                    </a:cxn>
                    <a:cxn ang="0">
                      <a:pos x="T4" y="T5"/>
                    </a:cxn>
                    <a:cxn ang="0">
                      <a:pos x="T6" y="T7"/>
                    </a:cxn>
                    <a:cxn ang="0">
                      <a:pos x="T8" y="T9"/>
                    </a:cxn>
                    <a:cxn ang="0">
                      <a:pos x="T10" y="T11"/>
                    </a:cxn>
                    <a:cxn ang="0">
                      <a:pos x="T12" y="T13"/>
                    </a:cxn>
                  </a:cxnLst>
                  <a:rect l="0" t="0" r="r" b="b"/>
                  <a:pathLst>
                    <a:path w="48" h="95">
                      <a:moveTo>
                        <a:pt x="31" y="31"/>
                      </a:moveTo>
                      <a:lnTo>
                        <a:pt x="12" y="0"/>
                      </a:lnTo>
                      <a:lnTo>
                        <a:pt x="0" y="18"/>
                      </a:lnTo>
                      <a:lnTo>
                        <a:pt x="18" y="83"/>
                      </a:lnTo>
                      <a:lnTo>
                        <a:pt x="31" y="95"/>
                      </a:lnTo>
                      <a:lnTo>
                        <a:pt x="48" y="90"/>
                      </a:lnTo>
                      <a:lnTo>
                        <a:pt x="31" y="31"/>
                      </a:lnTo>
                      <a:close/>
                    </a:path>
                  </a:pathLst>
                </a:custGeom>
                <a:solidFill>
                  <a:srgbClr val="E4BD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21D44">
                        <a:lumMod val="10000"/>
                      </a:srgbClr>
                    </a:solidFill>
                    <a:effectLst/>
                    <a:uLnTx/>
                    <a:uFillTx/>
                    <a:latin typeface="Arial" panose="020B0604020202020204" pitchFamily="34" charset="0"/>
                    <a:cs typeface="Arial" panose="020B0604020202020204" pitchFamily="34" charset="0"/>
                  </a:endParaRPr>
                </a:p>
              </p:txBody>
            </p:sp>
            <p:sp>
              <p:nvSpPr>
                <p:cNvPr id="487" name="Freeform 202">
                  <a:extLst>
                    <a:ext uri="{FF2B5EF4-FFF2-40B4-BE49-F238E27FC236}">
                      <a16:creationId xmlns:a16="http://schemas.microsoft.com/office/drawing/2014/main" id="{D00B7B93-C6D3-8A18-50D2-4A6A9DEE8644}"/>
                    </a:ext>
                  </a:extLst>
                </p:cNvPr>
                <p:cNvSpPr>
                  <a:spLocks/>
                </p:cNvSpPr>
                <p:nvPr/>
              </p:nvSpPr>
              <p:spPr bwMode="auto">
                <a:xfrm>
                  <a:off x="5826125" y="2413000"/>
                  <a:ext cx="77787" cy="158750"/>
                </a:xfrm>
                <a:custGeom>
                  <a:avLst/>
                  <a:gdLst>
                    <a:gd name="T0" fmla="*/ 8 w 49"/>
                    <a:gd name="T1" fmla="*/ 30 h 100"/>
                    <a:gd name="T2" fmla="*/ 31 w 49"/>
                    <a:gd name="T3" fmla="*/ 0 h 100"/>
                    <a:gd name="T4" fmla="*/ 49 w 49"/>
                    <a:gd name="T5" fmla="*/ 23 h 100"/>
                    <a:gd name="T6" fmla="*/ 31 w 49"/>
                    <a:gd name="T7" fmla="*/ 88 h 100"/>
                    <a:gd name="T8" fmla="*/ 17 w 49"/>
                    <a:gd name="T9" fmla="*/ 100 h 100"/>
                    <a:gd name="T10" fmla="*/ 0 w 49"/>
                    <a:gd name="T11" fmla="*/ 95 h 100"/>
                    <a:gd name="T12" fmla="*/ 8 w 49"/>
                    <a:gd name="T13" fmla="*/ 30 h 100"/>
                  </a:gdLst>
                  <a:ahLst/>
                  <a:cxnLst>
                    <a:cxn ang="0">
                      <a:pos x="T0" y="T1"/>
                    </a:cxn>
                    <a:cxn ang="0">
                      <a:pos x="T2" y="T3"/>
                    </a:cxn>
                    <a:cxn ang="0">
                      <a:pos x="T4" y="T5"/>
                    </a:cxn>
                    <a:cxn ang="0">
                      <a:pos x="T6" y="T7"/>
                    </a:cxn>
                    <a:cxn ang="0">
                      <a:pos x="T8" y="T9"/>
                    </a:cxn>
                    <a:cxn ang="0">
                      <a:pos x="T10" y="T11"/>
                    </a:cxn>
                    <a:cxn ang="0">
                      <a:pos x="T12" y="T13"/>
                    </a:cxn>
                  </a:cxnLst>
                  <a:rect l="0" t="0" r="r" b="b"/>
                  <a:pathLst>
                    <a:path w="49" h="100">
                      <a:moveTo>
                        <a:pt x="8" y="30"/>
                      </a:moveTo>
                      <a:lnTo>
                        <a:pt x="31" y="0"/>
                      </a:lnTo>
                      <a:lnTo>
                        <a:pt x="49" y="23"/>
                      </a:lnTo>
                      <a:lnTo>
                        <a:pt x="31" y="88"/>
                      </a:lnTo>
                      <a:lnTo>
                        <a:pt x="17" y="100"/>
                      </a:lnTo>
                      <a:lnTo>
                        <a:pt x="0" y="95"/>
                      </a:lnTo>
                      <a:lnTo>
                        <a:pt x="8" y="30"/>
                      </a:lnTo>
                      <a:close/>
                    </a:path>
                  </a:pathLst>
                </a:custGeom>
                <a:solidFill>
                  <a:srgbClr val="E2AB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21D44">
                        <a:lumMod val="10000"/>
                      </a:srgbClr>
                    </a:solidFill>
                    <a:effectLst/>
                    <a:uLnTx/>
                    <a:uFillTx/>
                    <a:latin typeface="Arial" panose="020B0604020202020204" pitchFamily="34" charset="0"/>
                    <a:cs typeface="Arial" panose="020B0604020202020204" pitchFamily="34" charset="0"/>
                  </a:endParaRPr>
                </a:p>
              </p:txBody>
            </p:sp>
            <p:sp>
              <p:nvSpPr>
                <p:cNvPr id="488" name="Freeform 203">
                  <a:extLst>
                    <a:ext uri="{FF2B5EF4-FFF2-40B4-BE49-F238E27FC236}">
                      <a16:creationId xmlns:a16="http://schemas.microsoft.com/office/drawing/2014/main" id="{107E75F6-2A98-CDD0-625C-35B394F5F118}"/>
                    </a:ext>
                  </a:extLst>
                </p:cNvPr>
                <p:cNvSpPr>
                  <a:spLocks/>
                </p:cNvSpPr>
                <p:nvPr/>
              </p:nvSpPr>
              <p:spPr bwMode="auto">
                <a:xfrm>
                  <a:off x="5673725" y="2413000"/>
                  <a:ext cx="230187" cy="214313"/>
                </a:xfrm>
                <a:custGeom>
                  <a:avLst/>
                  <a:gdLst>
                    <a:gd name="T0" fmla="*/ 0 w 145"/>
                    <a:gd name="T1" fmla="*/ 50 h 135"/>
                    <a:gd name="T2" fmla="*/ 85 w 145"/>
                    <a:gd name="T3" fmla="*/ 135 h 135"/>
                    <a:gd name="T4" fmla="*/ 96 w 145"/>
                    <a:gd name="T5" fmla="*/ 95 h 135"/>
                    <a:gd name="T6" fmla="*/ 113 w 145"/>
                    <a:gd name="T7" fmla="*/ 100 h 135"/>
                    <a:gd name="T8" fmla="*/ 127 w 145"/>
                    <a:gd name="T9" fmla="*/ 88 h 135"/>
                    <a:gd name="T10" fmla="*/ 145 w 145"/>
                    <a:gd name="T11" fmla="*/ 23 h 135"/>
                    <a:gd name="T12" fmla="*/ 127 w 145"/>
                    <a:gd name="T13" fmla="*/ 0 h 135"/>
                    <a:gd name="T14" fmla="*/ 101 w 145"/>
                    <a:gd name="T15" fmla="*/ 32 h 135"/>
                    <a:gd name="T16" fmla="*/ 60 w 145"/>
                    <a:gd name="T17" fmla="*/ 56 h 135"/>
                    <a:gd name="T18" fmla="*/ 0 w 145"/>
                    <a:gd name="T19" fmla="*/ 5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5" h="135">
                      <a:moveTo>
                        <a:pt x="0" y="50"/>
                      </a:moveTo>
                      <a:lnTo>
                        <a:pt x="85" y="135"/>
                      </a:lnTo>
                      <a:lnTo>
                        <a:pt x="96" y="95"/>
                      </a:lnTo>
                      <a:lnTo>
                        <a:pt x="113" y="100"/>
                      </a:lnTo>
                      <a:lnTo>
                        <a:pt x="127" y="88"/>
                      </a:lnTo>
                      <a:lnTo>
                        <a:pt x="145" y="23"/>
                      </a:lnTo>
                      <a:lnTo>
                        <a:pt x="127" y="0"/>
                      </a:lnTo>
                      <a:lnTo>
                        <a:pt x="101" y="32"/>
                      </a:lnTo>
                      <a:lnTo>
                        <a:pt x="60" y="56"/>
                      </a:lnTo>
                      <a:lnTo>
                        <a:pt x="0" y="50"/>
                      </a:lnTo>
                      <a:close/>
                    </a:path>
                  </a:pathLst>
                </a:custGeom>
                <a:solidFill>
                  <a:srgbClr val="E4BD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21D44">
                        <a:lumMod val="10000"/>
                      </a:srgbClr>
                    </a:solidFill>
                    <a:effectLst/>
                    <a:uLnTx/>
                    <a:uFillTx/>
                    <a:latin typeface="Arial" panose="020B0604020202020204" pitchFamily="34" charset="0"/>
                    <a:cs typeface="Arial" panose="020B0604020202020204" pitchFamily="34" charset="0"/>
                  </a:endParaRPr>
                </a:p>
              </p:txBody>
            </p:sp>
            <p:sp>
              <p:nvSpPr>
                <p:cNvPr id="489" name="Freeform 206">
                  <a:extLst>
                    <a:ext uri="{FF2B5EF4-FFF2-40B4-BE49-F238E27FC236}">
                      <a16:creationId xmlns:a16="http://schemas.microsoft.com/office/drawing/2014/main" id="{09AAC59A-D962-9F46-1772-24452B3A8C89}"/>
                    </a:ext>
                  </a:extLst>
                </p:cNvPr>
                <p:cNvSpPr>
                  <a:spLocks/>
                </p:cNvSpPr>
                <p:nvPr/>
              </p:nvSpPr>
              <p:spPr bwMode="auto">
                <a:xfrm>
                  <a:off x="5489575" y="2698750"/>
                  <a:ext cx="261937" cy="98425"/>
                </a:xfrm>
                <a:custGeom>
                  <a:avLst/>
                  <a:gdLst>
                    <a:gd name="T0" fmla="*/ 0 w 165"/>
                    <a:gd name="T1" fmla="*/ 15 h 62"/>
                    <a:gd name="T2" fmla="*/ 46 w 165"/>
                    <a:gd name="T3" fmla="*/ 62 h 62"/>
                    <a:gd name="T4" fmla="*/ 123 w 165"/>
                    <a:gd name="T5" fmla="*/ 62 h 62"/>
                    <a:gd name="T6" fmla="*/ 165 w 165"/>
                    <a:gd name="T7" fmla="*/ 22 h 62"/>
                    <a:gd name="T8" fmla="*/ 165 w 165"/>
                    <a:gd name="T9" fmla="*/ 0 h 62"/>
                    <a:gd name="T10" fmla="*/ 127 w 165"/>
                    <a:gd name="T11" fmla="*/ 33 h 62"/>
                    <a:gd name="T12" fmla="*/ 39 w 165"/>
                    <a:gd name="T13" fmla="*/ 33 h 62"/>
                    <a:gd name="T14" fmla="*/ 0 w 165"/>
                    <a:gd name="T15" fmla="*/ 5 h 62"/>
                    <a:gd name="T16" fmla="*/ 0 w 165"/>
                    <a:gd name="T17" fmla="*/ 15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5" h="62">
                      <a:moveTo>
                        <a:pt x="0" y="15"/>
                      </a:moveTo>
                      <a:lnTo>
                        <a:pt x="46" y="62"/>
                      </a:lnTo>
                      <a:lnTo>
                        <a:pt x="123" y="62"/>
                      </a:lnTo>
                      <a:lnTo>
                        <a:pt x="165" y="22"/>
                      </a:lnTo>
                      <a:lnTo>
                        <a:pt x="165" y="0"/>
                      </a:lnTo>
                      <a:lnTo>
                        <a:pt x="127" y="33"/>
                      </a:lnTo>
                      <a:lnTo>
                        <a:pt x="39" y="33"/>
                      </a:lnTo>
                      <a:lnTo>
                        <a:pt x="0" y="5"/>
                      </a:lnTo>
                      <a:lnTo>
                        <a:pt x="0" y="15"/>
                      </a:lnTo>
                      <a:close/>
                    </a:path>
                  </a:pathLst>
                </a:custGeom>
                <a:solidFill>
                  <a:srgbClr val="D5A2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21D44">
                        <a:lumMod val="10000"/>
                      </a:srgbClr>
                    </a:solidFill>
                    <a:effectLst/>
                    <a:uLnTx/>
                    <a:uFillTx/>
                    <a:latin typeface="Arial" panose="020B0604020202020204" pitchFamily="34" charset="0"/>
                    <a:cs typeface="Arial" panose="020B0604020202020204" pitchFamily="34" charset="0"/>
                  </a:endParaRPr>
                </a:p>
              </p:txBody>
            </p:sp>
            <p:sp>
              <p:nvSpPr>
                <p:cNvPr id="490" name="Freeform 207">
                  <a:extLst>
                    <a:ext uri="{FF2B5EF4-FFF2-40B4-BE49-F238E27FC236}">
                      <a16:creationId xmlns:a16="http://schemas.microsoft.com/office/drawing/2014/main" id="{C0C0DEA8-30A7-729D-6922-A982DE3CD602}"/>
                    </a:ext>
                  </a:extLst>
                </p:cNvPr>
                <p:cNvSpPr>
                  <a:spLocks/>
                </p:cNvSpPr>
                <p:nvPr/>
              </p:nvSpPr>
              <p:spPr bwMode="auto">
                <a:xfrm>
                  <a:off x="5616575" y="2892425"/>
                  <a:ext cx="69850" cy="44450"/>
                </a:xfrm>
                <a:custGeom>
                  <a:avLst/>
                  <a:gdLst>
                    <a:gd name="T0" fmla="*/ 117 w 117"/>
                    <a:gd name="T1" fmla="*/ 44 h 75"/>
                    <a:gd name="T2" fmla="*/ 87 w 117"/>
                    <a:gd name="T3" fmla="*/ 17 h 75"/>
                    <a:gd name="T4" fmla="*/ 0 w 117"/>
                    <a:gd name="T5" fmla="*/ 0 h 75"/>
                    <a:gd name="T6" fmla="*/ 0 w 117"/>
                    <a:gd name="T7" fmla="*/ 75 h 75"/>
                    <a:gd name="T8" fmla="*/ 6 w 117"/>
                    <a:gd name="T9" fmla="*/ 75 h 75"/>
                    <a:gd name="T10" fmla="*/ 117 w 117"/>
                    <a:gd name="T11" fmla="*/ 44 h 75"/>
                  </a:gdLst>
                  <a:ahLst/>
                  <a:cxnLst>
                    <a:cxn ang="0">
                      <a:pos x="T0" y="T1"/>
                    </a:cxn>
                    <a:cxn ang="0">
                      <a:pos x="T2" y="T3"/>
                    </a:cxn>
                    <a:cxn ang="0">
                      <a:pos x="T4" y="T5"/>
                    </a:cxn>
                    <a:cxn ang="0">
                      <a:pos x="T6" y="T7"/>
                    </a:cxn>
                    <a:cxn ang="0">
                      <a:pos x="T8" y="T9"/>
                    </a:cxn>
                    <a:cxn ang="0">
                      <a:pos x="T10" y="T11"/>
                    </a:cxn>
                  </a:cxnLst>
                  <a:rect l="0" t="0" r="r" b="b"/>
                  <a:pathLst>
                    <a:path w="117" h="75">
                      <a:moveTo>
                        <a:pt x="117" y="44"/>
                      </a:moveTo>
                      <a:cubicBezTo>
                        <a:pt x="87" y="17"/>
                        <a:pt x="87" y="17"/>
                        <a:pt x="87" y="17"/>
                      </a:cubicBezTo>
                      <a:cubicBezTo>
                        <a:pt x="0" y="0"/>
                        <a:pt x="0" y="0"/>
                        <a:pt x="0" y="0"/>
                      </a:cubicBezTo>
                      <a:cubicBezTo>
                        <a:pt x="0" y="75"/>
                        <a:pt x="0" y="75"/>
                        <a:pt x="0" y="75"/>
                      </a:cubicBezTo>
                      <a:cubicBezTo>
                        <a:pt x="2" y="75"/>
                        <a:pt x="4" y="75"/>
                        <a:pt x="6" y="75"/>
                      </a:cubicBezTo>
                      <a:cubicBezTo>
                        <a:pt x="86" y="75"/>
                        <a:pt x="117" y="44"/>
                        <a:pt x="117" y="44"/>
                      </a:cubicBezTo>
                      <a:close/>
                    </a:path>
                  </a:pathLst>
                </a:custGeom>
                <a:solidFill>
                  <a:srgbClr val="C8C8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21D44">
                        <a:lumMod val="10000"/>
                      </a:srgbClr>
                    </a:solidFill>
                    <a:effectLst/>
                    <a:uLnTx/>
                    <a:uFillTx/>
                    <a:latin typeface="Arial" panose="020B0604020202020204" pitchFamily="34" charset="0"/>
                    <a:cs typeface="Arial" panose="020B0604020202020204" pitchFamily="34" charset="0"/>
                  </a:endParaRPr>
                </a:p>
              </p:txBody>
            </p:sp>
            <p:sp>
              <p:nvSpPr>
                <p:cNvPr id="491" name="Freeform 208">
                  <a:extLst>
                    <a:ext uri="{FF2B5EF4-FFF2-40B4-BE49-F238E27FC236}">
                      <a16:creationId xmlns:a16="http://schemas.microsoft.com/office/drawing/2014/main" id="{F2FBA63B-0E55-1D49-79A5-C99C0D2E62B8}"/>
                    </a:ext>
                  </a:extLst>
                </p:cNvPr>
                <p:cNvSpPr>
                  <a:spLocks/>
                </p:cNvSpPr>
                <p:nvPr/>
              </p:nvSpPr>
              <p:spPr bwMode="auto">
                <a:xfrm>
                  <a:off x="5615121" y="2781259"/>
                  <a:ext cx="511175" cy="1136650"/>
                </a:xfrm>
                <a:custGeom>
                  <a:avLst/>
                  <a:gdLst>
                    <a:gd name="T0" fmla="*/ 322 w 322"/>
                    <a:gd name="T1" fmla="*/ 100 h 716"/>
                    <a:gd name="T2" fmla="*/ 322 w 322"/>
                    <a:gd name="T3" fmla="*/ 100 h 716"/>
                    <a:gd name="T4" fmla="*/ 120 w 322"/>
                    <a:gd name="T5" fmla="*/ 54 h 716"/>
                    <a:gd name="T6" fmla="*/ 95 w 322"/>
                    <a:gd name="T7" fmla="*/ 0 h 716"/>
                    <a:gd name="T8" fmla="*/ 28 w 322"/>
                    <a:gd name="T9" fmla="*/ 54 h 716"/>
                    <a:gd name="T10" fmla="*/ 2 w 322"/>
                    <a:gd name="T11" fmla="*/ 72 h 716"/>
                    <a:gd name="T12" fmla="*/ 0 w 322"/>
                    <a:gd name="T13" fmla="*/ 716 h 716"/>
                    <a:gd name="T14" fmla="*/ 218 w 322"/>
                    <a:gd name="T15" fmla="*/ 716 h 716"/>
                    <a:gd name="T16" fmla="*/ 258 w 322"/>
                    <a:gd name="T17" fmla="*/ 331 h 716"/>
                    <a:gd name="T18" fmla="*/ 258 w 322"/>
                    <a:gd name="T19" fmla="*/ 289 h 716"/>
                    <a:gd name="T20" fmla="*/ 322 w 322"/>
                    <a:gd name="T21" fmla="*/ 100 h 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2" h="716">
                      <a:moveTo>
                        <a:pt x="322" y="100"/>
                      </a:moveTo>
                      <a:lnTo>
                        <a:pt x="322" y="100"/>
                      </a:lnTo>
                      <a:lnTo>
                        <a:pt x="120" y="54"/>
                      </a:lnTo>
                      <a:lnTo>
                        <a:pt x="95" y="0"/>
                      </a:lnTo>
                      <a:lnTo>
                        <a:pt x="28" y="54"/>
                      </a:lnTo>
                      <a:lnTo>
                        <a:pt x="2" y="72"/>
                      </a:lnTo>
                      <a:lnTo>
                        <a:pt x="0" y="716"/>
                      </a:lnTo>
                      <a:lnTo>
                        <a:pt x="218" y="716"/>
                      </a:lnTo>
                      <a:lnTo>
                        <a:pt x="258" y="331"/>
                      </a:lnTo>
                      <a:lnTo>
                        <a:pt x="258" y="289"/>
                      </a:lnTo>
                      <a:lnTo>
                        <a:pt x="322" y="100"/>
                      </a:lnTo>
                      <a:close/>
                    </a:path>
                  </a:pathLst>
                </a:custGeom>
                <a:solidFill>
                  <a:srgbClr val="C8D7C6">
                    <a:lumMod val="50000"/>
                  </a:srgbClr>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21D44">
                        <a:lumMod val="10000"/>
                      </a:srgbClr>
                    </a:solidFill>
                    <a:effectLst/>
                    <a:uLnTx/>
                    <a:uFillTx/>
                    <a:latin typeface="Arial" panose="020B0604020202020204" pitchFamily="34" charset="0"/>
                    <a:cs typeface="Arial" panose="020B0604020202020204" pitchFamily="34" charset="0"/>
                  </a:endParaRPr>
                </a:p>
              </p:txBody>
            </p:sp>
            <p:sp>
              <p:nvSpPr>
                <p:cNvPr id="492" name="Freeform 209">
                  <a:extLst>
                    <a:ext uri="{FF2B5EF4-FFF2-40B4-BE49-F238E27FC236}">
                      <a16:creationId xmlns:a16="http://schemas.microsoft.com/office/drawing/2014/main" id="{53702AC4-32AB-E800-391F-68A86AA32324}"/>
                    </a:ext>
                  </a:extLst>
                </p:cNvPr>
                <p:cNvSpPr>
                  <a:spLocks/>
                </p:cNvSpPr>
                <p:nvPr/>
              </p:nvSpPr>
              <p:spPr bwMode="auto">
                <a:xfrm>
                  <a:off x="6019800" y="2971800"/>
                  <a:ext cx="350837" cy="942975"/>
                </a:xfrm>
                <a:custGeom>
                  <a:avLst/>
                  <a:gdLst>
                    <a:gd name="T0" fmla="*/ 87 w 221"/>
                    <a:gd name="T1" fmla="*/ 0 h 594"/>
                    <a:gd name="T2" fmla="*/ 0 w 221"/>
                    <a:gd name="T3" fmla="*/ 209 h 594"/>
                    <a:gd name="T4" fmla="*/ 77 w 221"/>
                    <a:gd name="T5" fmla="*/ 436 h 594"/>
                    <a:gd name="T6" fmla="*/ 17 w 221"/>
                    <a:gd name="T7" fmla="*/ 594 h 594"/>
                    <a:gd name="T8" fmla="*/ 142 w 221"/>
                    <a:gd name="T9" fmla="*/ 594 h 594"/>
                    <a:gd name="T10" fmla="*/ 221 w 221"/>
                    <a:gd name="T11" fmla="*/ 381 h 594"/>
                    <a:gd name="T12" fmla="*/ 87 w 221"/>
                    <a:gd name="T13" fmla="*/ 0 h 594"/>
                  </a:gdLst>
                  <a:ahLst/>
                  <a:cxnLst>
                    <a:cxn ang="0">
                      <a:pos x="T0" y="T1"/>
                    </a:cxn>
                    <a:cxn ang="0">
                      <a:pos x="T2" y="T3"/>
                    </a:cxn>
                    <a:cxn ang="0">
                      <a:pos x="T4" y="T5"/>
                    </a:cxn>
                    <a:cxn ang="0">
                      <a:pos x="T6" y="T7"/>
                    </a:cxn>
                    <a:cxn ang="0">
                      <a:pos x="T8" y="T9"/>
                    </a:cxn>
                    <a:cxn ang="0">
                      <a:pos x="T10" y="T11"/>
                    </a:cxn>
                    <a:cxn ang="0">
                      <a:pos x="T12" y="T13"/>
                    </a:cxn>
                  </a:cxnLst>
                  <a:rect l="0" t="0" r="r" b="b"/>
                  <a:pathLst>
                    <a:path w="221" h="594">
                      <a:moveTo>
                        <a:pt x="87" y="0"/>
                      </a:moveTo>
                      <a:lnTo>
                        <a:pt x="0" y="209"/>
                      </a:lnTo>
                      <a:lnTo>
                        <a:pt x="77" y="436"/>
                      </a:lnTo>
                      <a:lnTo>
                        <a:pt x="17" y="594"/>
                      </a:lnTo>
                      <a:lnTo>
                        <a:pt x="142" y="594"/>
                      </a:lnTo>
                      <a:lnTo>
                        <a:pt x="221" y="381"/>
                      </a:lnTo>
                      <a:lnTo>
                        <a:pt x="87" y="0"/>
                      </a:lnTo>
                      <a:close/>
                    </a:path>
                  </a:pathLst>
                </a:custGeom>
                <a:solidFill>
                  <a:srgbClr val="C8C8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21D44">
                        <a:lumMod val="10000"/>
                      </a:srgbClr>
                    </a:solidFill>
                    <a:effectLst/>
                    <a:uLnTx/>
                    <a:uFillTx/>
                    <a:latin typeface="Arial" panose="020B0604020202020204" pitchFamily="34" charset="0"/>
                    <a:cs typeface="Arial" panose="020B0604020202020204" pitchFamily="34" charset="0"/>
                  </a:endParaRPr>
                </a:p>
              </p:txBody>
            </p:sp>
            <p:sp>
              <p:nvSpPr>
                <p:cNvPr id="493" name="Freeform 210">
                  <a:extLst>
                    <a:ext uri="{FF2B5EF4-FFF2-40B4-BE49-F238E27FC236}">
                      <a16:creationId xmlns:a16="http://schemas.microsoft.com/office/drawing/2014/main" id="{AAEFA39B-6C32-D73A-40F3-137F09013DDF}"/>
                    </a:ext>
                  </a:extLst>
                </p:cNvPr>
                <p:cNvSpPr>
                  <a:spLocks/>
                </p:cNvSpPr>
                <p:nvPr/>
              </p:nvSpPr>
              <p:spPr bwMode="auto">
                <a:xfrm>
                  <a:off x="6022975" y="2936875"/>
                  <a:ext cx="142875" cy="366713"/>
                </a:xfrm>
                <a:custGeom>
                  <a:avLst/>
                  <a:gdLst>
                    <a:gd name="T0" fmla="*/ 89 w 90"/>
                    <a:gd name="T1" fmla="*/ 6 h 231"/>
                    <a:gd name="T2" fmla="*/ 64 w 90"/>
                    <a:gd name="T3" fmla="*/ 0 h 231"/>
                    <a:gd name="T4" fmla="*/ 64 w 90"/>
                    <a:gd name="T5" fmla="*/ 0 h 231"/>
                    <a:gd name="T6" fmla="*/ 0 w 90"/>
                    <a:gd name="T7" fmla="*/ 189 h 231"/>
                    <a:gd name="T8" fmla="*/ 0 w 90"/>
                    <a:gd name="T9" fmla="*/ 231 h 231"/>
                    <a:gd name="T10" fmla="*/ 90 w 90"/>
                    <a:gd name="T11" fmla="*/ 9 h 231"/>
                    <a:gd name="T12" fmla="*/ 89 w 90"/>
                    <a:gd name="T13" fmla="*/ 6 h 231"/>
                  </a:gdLst>
                  <a:ahLst/>
                  <a:cxnLst>
                    <a:cxn ang="0">
                      <a:pos x="T0" y="T1"/>
                    </a:cxn>
                    <a:cxn ang="0">
                      <a:pos x="T2" y="T3"/>
                    </a:cxn>
                    <a:cxn ang="0">
                      <a:pos x="T4" y="T5"/>
                    </a:cxn>
                    <a:cxn ang="0">
                      <a:pos x="T6" y="T7"/>
                    </a:cxn>
                    <a:cxn ang="0">
                      <a:pos x="T8" y="T9"/>
                    </a:cxn>
                    <a:cxn ang="0">
                      <a:pos x="T10" y="T11"/>
                    </a:cxn>
                    <a:cxn ang="0">
                      <a:pos x="T12" y="T13"/>
                    </a:cxn>
                  </a:cxnLst>
                  <a:rect l="0" t="0" r="r" b="b"/>
                  <a:pathLst>
                    <a:path w="90" h="231">
                      <a:moveTo>
                        <a:pt x="89" y="6"/>
                      </a:moveTo>
                      <a:lnTo>
                        <a:pt x="64" y="0"/>
                      </a:lnTo>
                      <a:lnTo>
                        <a:pt x="64" y="0"/>
                      </a:lnTo>
                      <a:lnTo>
                        <a:pt x="0" y="189"/>
                      </a:lnTo>
                      <a:lnTo>
                        <a:pt x="0" y="231"/>
                      </a:lnTo>
                      <a:lnTo>
                        <a:pt x="90" y="9"/>
                      </a:lnTo>
                      <a:lnTo>
                        <a:pt x="89" y="6"/>
                      </a:lnTo>
                      <a:close/>
                    </a:path>
                  </a:pathLst>
                </a:custGeom>
                <a:solidFill>
                  <a:srgbClr val="AFBA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21D44">
                        <a:lumMod val="10000"/>
                      </a:srgbClr>
                    </a:solidFill>
                    <a:effectLst/>
                    <a:uLnTx/>
                    <a:uFillTx/>
                    <a:latin typeface="Arial" panose="020B0604020202020204" pitchFamily="34" charset="0"/>
                    <a:cs typeface="Arial" panose="020B0604020202020204" pitchFamily="34" charset="0"/>
                  </a:endParaRPr>
                </a:p>
              </p:txBody>
            </p:sp>
            <p:sp>
              <p:nvSpPr>
                <p:cNvPr id="494" name="Freeform 211">
                  <a:extLst>
                    <a:ext uri="{FF2B5EF4-FFF2-40B4-BE49-F238E27FC236}">
                      <a16:creationId xmlns:a16="http://schemas.microsoft.com/office/drawing/2014/main" id="{1FD3C673-7A32-0AD4-93E2-6273D727009C}"/>
                    </a:ext>
                  </a:extLst>
                </p:cNvPr>
                <p:cNvSpPr>
                  <a:spLocks/>
                </p:cNvSpPr>
                <p:nvPr/>
              </p:nvSpPr>
              <p:spPr bwMode="auto">
                <a:xfrm>
                  <a:off x="5616575" y="2778125"/>
                  <a:ext cx="187325" cy="230188"/>
                </a:xfrm>
                <a:custGeom>
                  <a:avLst/>
                  <a:gdLst>
                    <a:gd name="T0" fmla="*/ 118 w 118"/>
                    <a:gd name="T1" fmla="*/ 54 h 145"/>
                    <a:gd name="T2" fmla="*/ 104 w 118"/>
                    <a:gd name="T3" fmla="*/ 145 h 145"/>
                    <a:gd name="T4" fmla="*/ 33 w 118"/>
                    <a:gd name="T5" fmla="*/ 79 h 145"/>
                    <a:gd name="T6" fmla="*/ 0 w 118"/>
                    <a:gd name="T7" fmla="*/ 72 h 145"/>
                    <a:gd name="T8" fmla="*/ 26 w 118"/>
                    <a:gd name="T9" fmla="*/ 54 h 145"/>
                    <a:gd name="T10" fmla="*/ 93 w 118"/>
                    <a:gd name="T11" fmla="*/ 0 h 145"/>
                    <a:gd name="T12" fmla="*/ 118 w 118"/>
                    <a:gd name="T13" fmla="*/ 54 h 145"/>
                  </a:gdLst>
                  <a:ahLst/>
                  <a:cxnLst>
                    <a:cxn ang="0">
                      <a:pos x="T0" y="T1"/>
                    </a:cxn>
                    <a:cxn ang="0">
                      <a:pos x="T2" y="T3"/>
                    </a:cxn>
                    <a:cxn ang="0">
                      <a:pos x="T4" y="T5"/>
                    </a:cxn>
                    <a:cxn ang="0">
                      <a:pos x="T6" y="T7"/>
                    </a:cxn>
                    <a:cxn ang="0">
                      <a:pos x="T8" y="T9"/>
                    </a:cxn>
                    <a:cxn ang="0">
                      <a:pos x="T10" y="T11"/>
                    </a:cxn>
                    <a:cxn ang="0">
                      <a:pos x="T12" y="T13"/>
                    </a:cxn>
                  </a:cxnLst>
                  <a:rect l="0" t="0" r="r" b="b"/>
                  <a:pathLst>
                    <a:path w="118" h="145">
                      <a:moveTo>
                        <a:pt x="118" y="54"/>
                      </a:moveTo>
                      <a:lnTo>
                        <a:pt x="104" y="145"/>
                      </a:lnTo>
                      <a:lnTo>
                        <a:pt x="33" y="79"/>
                      </a:lnTo>
                      <a:lnTo>
                        <a:pt x="0" y="72"/>
                      </a:lnTo>
                      <a:lnTo>
                        <a:pt x="26" y="54"/>
                      </a:lnTo>
                      <a:lnTo>
                        <a:pt x="93" y="0"/>
                      </a:lnTo>
                      <a:lnTo>
                        <a:pt x="118" y="54"/>
                      </a:lnTo>
                      <a:close/>
                    </a:path>
                  </a:pathLst>
                </a:custGeom>
                <a:solidFill>
                  <a:srgbClr val="C8D7C6">
                    <a:lumMod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21D44">
                        <a:lumMod val="10000"/>
                      </a:srgbClr>
                    </a:solidFill>
                    <a:effectLst/>
                    <a:uLnTx/>
                    <a:uFillTx/>
                    <a:latin typeface="Arial" panose="020B0604020202020204" pitchFamily="34" charset="0"/>
                    <a:cs typeface="Arial" panose="020B0604020202020204" pitchFamily="34" charset="0"/>
                  </a:endParaRPr>
                </a:p>
              </p:txBody>
            </p:sp>
            <p:sp>
              <p:nvSpPr>
                <p:cNvPr id="495" name="Freeform 212">
                  <a:extLst>
                    <a:ext uri="{FF2B5EF4-FFF2-40B4-BE49-F238E27FC236}">
                      <a16:creationId xmlns:a16="http://schemas.microsoft.com/office/drawing/2014/main" id="{BE89C151-DDD0-AE9E-BE4D-F40F6AE703B4}"/>
                    </a:ext>
                  </a:extLst>
                </p:cNvPr>
                <p:cNvSpPr>
                  <a:spLocks/>
                </p:cNvSpPr>
                <p:nvPr/>
              </p:nvSpPr>
              <p:spPr bwMode="auto">
                <a:xfrm>
                  <a:off x="5686425" y="2919412"/>
                  <a:ext cx="6350" cy="4763"/>
                </a:xfrm>
                <a:custGeom>
                  <a:avLst/>
                  <a:gdLst>
                    <a:gd name="T0" fmla="*/ 0 w 4"/>
                    <a:gd name="T1" fmla="*/ 0 h 3"/>
                    <a:gd name="T2" fmla="*/ 0 w 4"/>
                    <a:gd name="T3" fmla="*/ 0 h 3"/>
                    <a:gd name="T4" fmla="*/ 4 w 4"/>
                    <a:gd name="T5" fmla="*/ 3 h 3"/>
                    <a:gd name="T6" fmla="*/ 0 w 4"/>
                    <a:gd name="T7" fmla="*/ 0 h 3"/>
                  </a:gdLst>
                  <a:ahLst/>
                  <a:cxnLst>
                    <a:cxn ang="0">
                      <a:pos x="T0" y="T1"/>
                    </a:cxn>
                    <a:cxn ang="0">
                      <a:pos x="T2" y="T3"/>
                    </a:cxn>
                    <a:cxn ang="0">
                      <a:pos x="T4" y="T5"/>
                    </a:cxn>
                    <a:cxn ang="0">
                      <a:pos x="T6" y="T7"/>
                    </a:cxn>
                  </a:cxnLst>
                  <a:rect l="0" t="0" r="r" b="b"/>
                  <a:pathLst>
                    <a:path w="4" h="3">
                      <a:moveTo>
                        <a:pt x="0" y="0"/>
                      </a:moveTo>
                      <a:lnTo>
                        <a:pt x="0" y="0"/>
                      </a:lnTo>
                      <a:lnTo>
                        <a:pt x="4" y="3"/>
                      </a:lnTo>
                      <a:lnTo>
                        <a:pt x="0" y="0"/>
                      </a:lnTo>
                      <a:close/>
                    </a:path>
                  </a:pathLst>
                </a:custGeom>
                <a:solidFill>
                  <a:srgbClr val="B7C2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21D44">
                        <a:lumMod val="10000"/>
                      </a:srgbClr>
                    </a:solidFill>
                    <a:effectLst/>
                    <a:uLnTx/>
                    <a:uFillTx/>
                    <a:latin typeface="Arial" panose="020B0604020202020204" pitchFamily="34" charset="0"/>
                    <a:cs typeface="Arial" panose="020B0604020202020204" pitchFamily="34" charset="0"/>
                  </a:endParaRPr>
                </a:p>
              </p:txBody>
            </p:sp>
            <p:sp>
              <p:nvSpPr>
                <p:cNvPr id="496" name="Freeform 213">
                  <a:extLst>
                    <a:ext uri="{FF2B5EF4-FFF2-40B4-BE49-F238E27FC236}">
                      <a16:creationId xmlns:a16="http://schemas.microsoft.com/office/drawing/2014/main" id="{2C127898-F9A4-E4F8-B7EA-23FEE08175CD}"/>
                    </a:ext>
                  </a:extLst>
                </p:cNvPr>
                <p:cNvSpPr>
                  <a:spLocks/>
                </p:cNvSpPr>
                <p:nvPr/>
              </p:nvSpPr>
              <p:spPr bwMode="auto">
                <a:xfrm>
                  <a:off x="5616575" y="2892425"/>
                  <a:ext cx="69850" cy="36513"/>
                </a:xfrm>
                <a:custGeom>
                  <a:avLst/>
                  <a:gdLst>
                    <a:gd name="T0" fmla="*/ 87 w 117"/>
                    <a:gd name="T1" fmla="*/ 17 h 61"/>
                    <a:gd name="T2" fmla="*/ 0 w 117"/>
                    <a:gd name="T3" fmla="*/ 0 h 61"/>
                    <a:gd name="T4" fmla="*/ 0 w 117"/>
                    <a:gd name="T5" fmla="*/ 30 h 61"/>
                    <a:gd name="T6" fmla="*/ 65 w 117"/>
                    <a:gd name="T7" fmla="*/ 44 h 61"/>
                    <a:gd name="T8" fmla="*/ 80 w 117"/>
                    <a:gd name="T9" fmla="*/ 61 h 61"/>
                    <a:gd name="T10" fmla="*/ 117 w 117"/>
                    <a:gd name="T11" fmla="*/ 44 h 61"/>
                    <a:gd name="T12" fmla="*/ 87 w 117"/>
                    <a:gd name="T13" fmla="*/ 17 h 61"/>
                  </a:gdLst>
                  <a:ahLst/>
                  <a:cxnLst>
                    <a:cxn ang="0">
                      <a:pos x="T0" y="T1"/>
                    </a:cxn>
                    <a:cxn ang="0">
                      <a:pos x="T2" y="T3"/>
                    </a:cxn>
                    <a:cxn ang="0">
                      <a:pos x="T4" y="T5"/>
                    </a:cxn>
                    <a:cxn ang="0">
                      <a:pos x="T6" y="T7"/>
                    </a:cxn>
                    <a:cxn ang="0">
                      <a:pos x="T8" y="T9"/>
                    </a:cxn>
                    <a:cxn ang="0">
                      <a:pos x="T10" y="T11"/>
                    </a:cxn>
                    <a:cxn ang="0">
                      <a:pos x="T12" y="T13"/>
                    </a:cxn>
                  </a:cxnLst>
                  <a:rect l="0" t="0" r="r" b="b"/>
                  <a:pathLst>
                    <a:path w="117" h="61">
                      <a:moveTo>
                        <a:pt x="87" y="17"/>
                      </a:moveTo>
                      <a:cubicBezTo>
                        <a:pt x="0" y="0"/>
                        <a:pt x="0" y="0"/>
                        <a:pt x="0" y="0"/>
                      </a:cubicBezTo>
                      <a:cubicBezTo>
                        <a:pt x="0" y="30"/>
                        <a:pt x="0" y="30"/>
                        <a:pt x="0" y="30"/>
                      </a:cubicBezTo>
                      <a:cubicBezTo>
                        <a:pt x="65" y="44"/>
                        <a:pt x="65" y="44"/>
                        <a:pt x="65" y="44"/>
                      </a:cubicBezTo>
                      <a:cubicBezTo>
                        <a:pt x="80" y="61"/>
                        <a:pt x="80" y="61"/>
                        <a:pt x="80" y="61"/>
                      </a:cubicBezTo>
                      <a:cubicBezTo>
                        <a:pt x="103" y="53"/>
                        <a:pt x="117" y="44"/>
                        <a:pt x="117" y="44"/>
                      </a:cubicBezTo>
                      <a:lnTo>
                        <a:pt x="87" y="17"/>
                      </a:lnTo>
                      <a:close/>
                    </a:path>
                  </a:pathLst>
                </a:custGeom>
                <a:solidFill>
                  <a:srgbClr val="B4B9C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21D44">
                        <a:lumMod val="10000"/>
                      </a:srgbClr>
                    </a:solidFill>
                    <a:effectLst/>
                    <a:uLnTx/>
                    <a:uFillTx/>
                    <a:latin typeface="Arial" panose="020B0604020202020204" pitchFamily="34" charset="0"/>
                    <a:cs typeface="Arial" panose="020B0604020202020204" pitchFamily="34" charset="0"/>
                  </a:endParaRPr>
                </a:p>
              </p:txBody>
            </p:sp>
            <p:sp>
              <p:nvSpPr>
                <p:cNvPr id="497" name="Freeform 214">
                  <a:extLst>
                    <a:ext uri="{FF2B5EF4-FFF2-40B4-BE49-F238E27FC236}">
                      <a16:creationId xmlns:a16="http://schemas.microsoft.com/office/drawing/2014/main" id="{CEB80485-DE3A-9BCD-4DDD-4D43B3520819}"/>
                    </a:ext>
                  </a:extLst>
                </p:cNvPr>
                <p:cNvSpPr>
                  <a:spLocks/>
                </p:cNvSpPr>
                <p:nvPr/>
              </p:nvSpPr>
              <p:spPr bwMode="auto">
                <a:xfrm>
                  <a:off x="5689600" y="2924175"/>
                  <a:ext cx="84137" cy="111125"/>
                </a:xfrm>
                <a:custGeom>
                  <a:avLst/>
                  <a:gdLst>
                    <a:gd name="T0" fmla="*/ 141 w 141"/>
                    <a:gd name="T1" fmla="*/ 128 h 187"/>
                    <a:gd name="T2" fmla="*/ 4 w 141"/>
                    <a:gd name="T3" fmla="*/ 0 h 187"/>
                    <a:gd name="T4" fmla="*/ 44 w 141"/>
                    <a:gd name="T5" fmla="*/ 38 h 187"/>
                    <a:gd name="T6" fmla="*/ 0 w 141"/>
                    <a:gd name="T7" fmla="*/ 55 h 187"/>
                    <a:gd name="T8" fmla="*/ 120 w 141"/>
                    <a:gd name="T9" fmla="*/ 187 h 187"/>
                    <a:gd name="T10" fmla="*/ 141 w 141"/>
                    <a:gd name="T11" fmla="*/ 128 h 187"/>
                  </a:gdLst>
                  <a:ahLst/>
                  <a:cxnLst>
                    <a:cxn ang="0">
                      <a:pos x="T0" y="T1"/>
                    </a:cxn>
                    <a:cxn ang="0">
                      <a:pos x="T2" y="T3"/>
                    </a:cxn>
                    <a:cxn ang="0">
                      <a:pos x="T4" y="T5"/>
                    </a:cxn>
                    <a:cxn ang="0">
                      <a:pos x="T6" y="T7"/>
                    </a:cxn>
                    <a:cxn ang="0">
                      <a:pos x="T8" y="T9"/>
                    </a:cxn>
                    <a:cxn ang="0">
                      <a:pos x="T10" y="T11"/>
                    </a:cxn>
                  </a:cxnLst>
                  <a:rect l="0" t="0" r="r" b="b"/>
                  <a:pathLst>
                    <a:path w="141" h="187">
                      <a:moveTo>
                        <a:pt x="141" y="128"/>
                      </a:moveTo>
                      <a:cubicBezTo>
                        <a:pt x="4" y="0"/>
                        <a:pt x="4" y="0"/>
                        <a:pt x="4" y="0"/>
                      </a:cubicBezTo>
                      <a:cubicBezTo>
                        <a:pt x="44" y="38"/>
                        <a:pt x="44" y="38"/>
                        <a:pt x="44" y="38"/>
                      </a:cubicBezTo>
                      <a:cubicBezTo>
                        <a:pt x="44" y="38"/>
                        <a:pt x="27" y="46"/>
                        <a:pt x="0" y="55"/>
                      </a:cubicBezTo>
                      <a:cubicBezTo>
                        <a:pt x="120" y="187"/>
                        <a:pt x="120" y="187"/>
                        <a:pt x="120" y="187"/>
                      </a:cubicBezTo>
                      <a:lnTo>
                        <a:pt x="141" y="128"/>
                      </a:lnTo>
                      <a:close/>
                    </a:path>
                  </a:pathLst>
                </a:custGeom>
                <a:solidFill>
                  <a:srgbClr val="B4B9C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21D44">
                        <a:lumMod val="10000"/>
                      </a:srgbClr>
                    </a:solidFill>
                    <a:effectLst/>
                    <a:uLnTx/>
                    <a:uFillTx/>
                    <a:latin typeface="Arial" panose="020B0604020202020204" pitchFamily="34" charset="0"/>
                    <a:cs typeface="Arial" panose="020B0604020202020204" pitchFamily="34" charset="0"/>
                  </a:endParaRPr>
                </a:p>
              </p:txBody>
            </p:sp>
            <p:sp>
              <p:nvSpPr>
                <p:cNvPr id="498" name="Freeform 215">
                  <a:extLst>
                    <a:ext uri="{FF2B5EF4-FFF2-40B4-BE49-F238E27FC236}">
                      <a16:creationId xmlns:a16="http://schemas.microsoft.com/office/drawing/2014/main" id="{367DCAF7-F486-22EA-E9BD-75E96C0383C1}"/>
                    </a:ext>
                  </a:extLst>
                </p:cNvPr>
                <p:cNvSpPr>
                  <a:spLocks/>
                </p:cNvSpPr>
                <p:nvPr/>
              </p:nvSpPr>
              <p:spPr bwMode="auto">
                <a:xfrm>
                  <a:off x="5664200" y="2919412"/>
                  <a:ext cx="52387" cy="38100"/>
                </a:xfrm>
                <a:custGeom>
                  <a:avLst/>
                  <a:gdLst>
                    <a:gd name="T0" fmla="*/ 47 w 87"/>
                    <a:gd name="T1" fmla="*/ 9 h 64"/>
                    <a:gd name="T2" fmla="*/ 37 w 87"/>
                    <a:gd name="T3" fmla="*/ 0 h 64"/>
                    <a:gd name="T4" fmla="*/ 0 w 87"/>
                    <a:gd name="T5" fmla="*/ 17 h 64"/>
                    <a:gd name="T6" fmla="*/ 43 w 87"/>
                    <a:gd name="T7" fmla="*/ 64 h 64"/>
                    <a:gd name="T8" fmla="*/ 87 w 87"/>
                    <a:gd name="T9" fmla="*/ 47 h 64"/>
                    <a:gd name="T10" fmla="*/ 47 w 87"/>
                    <a:gd name="T11" fmla="*/ 9 h 64"/>
                  </a:gdLst>
                  <a:ahLst/>
                  <a:cxnLst>
                    <a:cxn ang="0">
                      <a:pos x="T0" y="T1"/>
                    </a:cxn>
                    <a:cxn ang="0">
                      <a:pos x="T2" y="T3"/>
                    </a:cxn>
                    <a:cxn ang="0">
                      <a:pos x="T4" y="T5"/>
                    </a:cxn>
                    <a:cxn ang="0">
                      <a:pos x="T6" y="T7"/>
                    </a:cxn>
                    <a:cxn ang="0">
                      <a:pos x="T8" y="T9"/>
                    </a:cxn>
                    <a:cxn ang="0">
                      <a:pos x="T10" y="T11"/>
                    </a:cxn>
                  </a:cxnLst>
                  <a:rect l="0" t="0" r="r" b="b"/>
                  <a:pathLst>
                    <a:path w="87" h="64">
                      <a:moveTo>
                        <a:pt x="47" y="9"/>
                      </a:moveTo>
                      <a:cubicBezTo>
                        <a:pt x="37" y="0"/>
                        <a:pt x="37" y="0"/>
                        <a:pt x="37" y="0"/>
                      </a:cubicBezTo>
                      <a:cubicBezTo>
                        <a:pt x="37" y="0"/>
                        <a:pt x="23" y="9"/>
                        <a:pt x="0" y="17"/>
                      </a:cubicBezTo>
                      <a:cubicBezTo>
                        <a:pt x="43" y="64"/>
                        <a:pt x="43" y="64"/>
                        <a:pt x="43" y="64"/>
                      </a:cubicBezTo>
                      <a:cubicBezTo>
                        <a:pt x="70" y="55"/>
                        <a:pt x="87" y="47"/>
                        <a:pt x="87" y="47"/>
                      </a:cubicBezTo>
                      <a:lnTo>
                        <a:pt x="47" y="9"/>
                      </a:lnTo>
                      <a:close/>
                    </a:path>
                  </a:pathLst>
                </a:custGeom>
                <a:solidFill>
                  <a:srgbClr val="ABB1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21D44">
                        <a:lumMod val="10000"/>
                      </a:srgbClr>
                    </a:solidFill>
                    <a:effectLst/>
                    <a:uLnTx/>
                    <a:uFillTx/>
                    <a:latin typeface="Arial" panose="020B0604020202020204" pitchFamily="34" charset="0"/>
                    <a:cs typeface="Arial" panose="020B0604020202020204" pitchFamily="34" charset="0"/>
                  </a:endParaRPr>
                </a:p>
              </p:txBody>
            </p:sp>
            <p:sp>
              <p:nvSpPr>
                <p:cNvPr id="499" name="Freeform 216">
                  <a:extLst>
                    <a:ext uri="{FF2B5EF4-FFF2-40B4-BE49-F238E27FC236}">
                      <a16:creationId xmlns:a16="http://schemas.microsoft.com/office/drawing/2014/main" id="{20A6DBBB-AEE0-440A-A1F3-B39483A2F20D}"/>
                    </a:ext>
                  </a:extLst>
                </p:cNvPr>
                <p:cNvSpPr>
                  <a:spLocks/>
                </p:cNvSpPr>
                <p:nvPr/>
              </p:nvSpPr>
              <p:spPr bwMode="auto">
                <a:xfrm>
                  <a:off x="5616575" y="2928937"/>
                  <a:ext cx="73025" cy="42863"/>
                </a:xfrm>
                <a:custGeom>
                  <a:avLst/>
                  <a:gdLst>
                    <a:gd name="T0" fmla="*/ 80 w 123"/>
                    <a:gd name="T1" fmla="*/ 0 h 71"/>
                    <a:gd name="T2" fmla="*/ 0 w 123"/>
                    <a:gd name="T3" fmla="*/ 14 h 71"/>
                    <a:gd name="T4" fmla="*/ 0 w 123"/>
                    <a:gd name="T5" fmla="*/ 71 h 71"/>
                    <a:gd name="T6" fmla="*/ 123 w 123"/>
                    <a:gd name="T7" fmla="*/ 47 h 71"/>
                    <a:gd name="T8" fmla="*/ 80 w 123"/>
                    <a:gd name="T9" fmla="*/ 0 h 71"/>
                  </a:gdLst>
                  <a:ahLst/>
                  <a:cxnLst>
                    <a:cxn ang="0">
                      <a:pos x="T0" y="T1"/>
                    </a:cxn>
                    <a:cxn ang="0">
                      <a:pos x="T2" y="T3"/>
                    </a:cxn>
                    <a:cxn ang="0">
                      <a:pos x="T4" y="T5"/>
                    </a:cxn>
                    <a:cxn ang="0">
                      <a:pos x="T6" y="T7"/>
                    </a:cxn>
                    <a:cxn ang="0">
                      <a:pos x="T8" y="T9"/>
                    </a:cxn>
                  </a:cxnLst>
                  <a:rect l="0" t="0" r="r" b="b"/>
                  <a:pathLst>
                    <a:path w="123" h="71">
                      <a:moveTo>
                        <a:pt x="80" y="0"/>
                      </a:moveTo>
                      <a:cubicBezTo>
                        <a:pt x="59" y="7"/>
                        <a:pt x="31" y="14"/>
                        <a:pt x="0" y="14"/>
                      </a:cubicBezTo>
                      <a:cubicBezTo>
                        <a:pt x="0" y="71"/>
                        <a:pt x="0" y="71"/>
                        <a:pt x="0" y="71"/>
                      </a:cubicBezTo>
                      <a:cubicBezTo>
                        <a:pt x="46" y="71"/>
                        <a:pt x="91" y="58"/>
                        <a:pt x="123" y="47"/>
                      </a:cubicBezTo>
                      <a:lnTo>
                        <a:pt x="80" y="0"/>
                      </a:lnTo>
                      <a:close/>
                    </a:path>
                  </a:pathLst>
                </a:custGeom>
                <a:solidFill>
                  <a:srgbClr val="AFBA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21D44">
                        <a:lumMod val="10000"/>
                      </a:srgbClr>
                    </a:solidFill>
                    <a:effectLst/>
                    <a:uLnTx/>
                    <a:uFillTx/>
                    <a:latin typeface="Arial" panose="020B0604020202020204" pitchFamily="34" charset="0"/>
                    <a:cs typeface="Arial" panose="020B0604020202020204" pitchFamily="34" charset="0"/>
                  </a:endParaRPr>
                </a:p>
              </p:txBody>
            </p:sp>
            <p:sp>
              <p:nvSpPr>
                <p:cNvPr id="500" name="Freeform 218">
                  <a:extLst>
                    <a:ext uri="{FF2B5EF4-FFF2-40B4-BE49-F238E27FC236}">
                      <a16:creationId xmlns:a16="http://schemas.microsoft.com/office/drawing/2014/main" id="{6E565F09-DC37-A63C-0553-B940F97350A6}"/>
                    </a:ext>
                  </a:extLst>
                </p:cNvPr>
                <p:cNvSpPr>
                  <a:spLocks/>
                </p:cNvSpPr>
                <p:nvPr/>
              </p:nvSpPr>
              <p:spPr bwMode="auto">
                <a:xfrm>
                  <a:off x="6022975" y="2971800"/>
                  <a:ext cx="158750" cy="331788"/>
                </a:xfrm>
                <a:custGeom>
                  <a:avLst/>
                  <a:gdLst>
                    <a:gd name="T0" fmla="*/ 0 w 100"/>
                    <a:gd name="T1" fmla="*/ 209 h 209"/>
                    <a:gd name="T2" fmla="*/ 100 w 100"/>
                    <a:gd name="T3" fmla="*/ 40 h 209"/>
                    <a:gd name="T4" fmla="*/ 84 w 100"/>
                    <a:gd name="T5" fmla="*/ 0 h 209"/>
                    <a:gd name="T6" fmla="*/ 0 w 100"/>
                    <a:gd name="T7" fmla="*/ 209 h 209"/>
                  </a:gdLst>
                  <a:ahLst/>
                  <a:cxnLst>
                    <a:cxn ang="0">
                      <a:pos x="T0" y="T1"/>
                    </a:cxn>
                    <a:cxn ang="0">
                      <a:pos x="T2" y="T3"/>
                    </a:cxn>
                    <a:cxn ang="0">
                      <a:pos x="T4" y="T5"/>
                    </a:cxn>
                    <a:cxn ang="0">
                      <a:pos x="T6" y="T7"/>
                    </a:cxn>
                  </a:cxnLst>
                  <a:rect l="0" t="0" r="r" b="b"/>
                  <a:pathLst>
                    <a:path w="100" h="209">
                      <a:moveTo>
                        <a:pt x="0" y="209"/>
                      </a:moveTo>
                      <a:lnTo>
                        <a:pt x="100" y="40"/>
                      </a:lnTo>
                      <a:lnTo>
                        <a:pt x="84" y="0"/>
                      </a:lnTo>
                      <a:lnTo>
                        <a:pt x="0" y="209"/>
                      </a:lnTo>
                      <a:close/>
                    </a:path>
                  </a:pathLst>
                </a:custGeom>
                <a:solidFill>
                  <a:srgbClr val="BCBC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21D44">
                        <a:lumMod val="10000"/>
                      </a:srgbClr>
                    </a:solidFill>
                    <a:effectLst/>
                    <a:uLnTx/>
                    <a:uFillTx/>
                    <a:latin typeface="Arial" panose="020B0604020202020204" pitchFamily="34" charset="0"/>
                    <a:cs typeface="Arial" panose="020B0604020202020204" pitchFamily="34" charset="0"/>
                  </a:endParaRPr>
                </a:p>
              </p:txBody>
            </p:sp>
            <p:sp>
              <p:nvSpPr>
                <p:cNvPr id="501" name="Freeform 219">
                  <a:extLst>
                    <a:ext uri="{FF2B5EF4-FFF2-40B4-BE49-F238E27FC236}">
                      <a16:creationId xmlns:a16="http://schemas.microsoft.com/office/drawing/2014/main" id="{B4AC15C2-69F2-7801-F13C-A34318A47A67}"/>
                    </a:ext>
                  </a:extLst>
                </p:cNvPr>
                <p:cNvSpPr>
                  <a:spLocks/>
                </p:cNvSpPr>
                <p:nvPr/>
              </p:nvSpPr>
              <p:spPr bwMode="auto">
                <a:xfrm>
                  <a:off x="5546725" y="2892425"/>
                  <a:ext cx="69850" cy="44450"/>
                </a:xfrm>
                <a:custGeom>
                  <a:avLst/>
                  <a:gdLst>
                    <a:gd name="T0" fmla="*/ 0 w 117"/>
                    <a:gd name="T1" fmla="*/ 44 h 75"/>
                    <a:gd name="T2" fmla="*/ 30 w 117"/>
                    <a:gd name="T3" fmla="*/ 17 h 75"/>
                    <a:gd name="T4" fmla="*/ 117 w 117"/>
                    <a:gd name="T5" fmla="*/ 0 h 75"/>
                    <a:gd name="T6" fmla="*/ 117 w 117"/>
                    <a:gd name="T7" fmla="*/ 75 h 75"/>
                    <a:gd name="T8" fmla="*/ 111 w 117"/>
                    <a:gd name="T9" fmla="*/ 75 h 75"/>
                    <a:gd name="T10" fmla="*/ 0 w 117"/>
                    <a:gd name="T11" fmla="*/ 44 h 75"/>
                  </a:gdLst>
                  <a:ahLst/>
                  <a:cxnLst>
                    <a:cxn ang="0">
                      <a:pos x="T0" y="T1"/>
                    </a:cxn>
                    <a:cxn ang="0">
                      <a:pos x="T2" y="T3"/>
                    </a:cxn>
                    <a:cxn ang="0">
                      <a:pos x="T4" y="T5"/>
                    </a:cxn>
                    <a:cxn ang="0">
                      <a:pos x="T6" y="T7"/>
                    </a:cxn>
                    <a:cxn ang="0">
                      <a:pos x="T8" y="T9"/>
                    </a:cxn>
                    <a:cxn ang="0">
                      <a:pos x="T10" y="T11"/>
                    </a:cxn>
                  </a:cxnLst>
                  <a:rect l="0" t="0" r="r" b="b"/>
                  <a:pathLst>
                    <a:path w="117" h="75">
                      <a:moveTo>
                        <a:pt x="0" y="44"/>
                      </a:moveTo>
                      <a:cubicBezTo>
                        <a:pt x="30" y="17"/>
                        <a:pt x="30" y="17"/>
                        <a:pt x="30" y="17"/>
                      </a:cubicBezTo>
                      <a:cubicBezTo>
                        <a:pt x="117" y="0"/>
                        <a:pt x="117" y="0"/>
                        <a:pt x="117" y="0"/>
                      </a:cubicBezTo>
                      <a:cubicBezTo>
                        <a:pt x="117" y="75"/>
                        <a:pt x="117" y="75"/>
                        <a:pt x="117" y="75"/>
                      </a:cubicBezTo>
                      <a:cubicBezTo>
                        <a:pt x="115" y="75"/>
                        <a:pt x="113" y="75"/>
                        <a:pt x="111" y="75"/>
                      </a:cubicBezTo>
                      <a:cubicBezTo>
                        <a:pt x="32" y="75"/>
                        <a:pt x="0" y="44"/>
                        <a:pt x="0" y="44"/>
                      </a:cubicBezTo>
                      <a:close/>
                    </a:path>
                  </a:pathLst>
                </a:custGeom>
                <a:solidFill>
                  <a:srgbClr val="DB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21D44">
                        <a:lumMod val="10000"/>
                      </a:srgbClr>
                    </a:solidFill>
                    <a:effectLst/>
                    <a:uLnTx/>
                    <a:uFillTx/>
                    <a:latin typeface="Arial" panose="020B0604020202020204" pitchFamily="34" charset="0"/>
                    <a:cs typeface="Arial" panose="020B0604020202020204" pitchFamily="34" charset="0"/>
                  </a:endParaRPr>
                </a:p>
              </p:txBody>
            </p:sp>
            <p:sp>
              <p:nvSpPr>
                <p:cNvPr id="502" name="Freeform 220">
                  <a:extLst>
                    <a:ext uri="{FF2B5EF4-FFF2-40B4-BE49-F238E27FC236}">
                      <a16:creationId xmlns:a16="http://schemas.microsoft.com/office/drawing/2014/main" id="{720121F4-1C78-6F6C-3F4E-4F44EEC155E4}"/>
                    </a:ext>
                  </a:extLst>
                </p:cNvPr>
                <p:cNvSpPr>
                  <a:spLocks/>
                </p:cNvSpPr>
                <p:nvPr/>
              </p:nvSpPr>
              <p:spPr bwMode="auto">
                <a:xfrm>
                  <a:off x="5110162" y="2778125"/>
                  <a:ext cx="509587" cy="1136650"/>
                </a:xfrm>
                <a:custGeom>
                  <a:avLst/>
                  <a:gdLst>
                    <a:gd name="T0" fmla="*/ 0 w 321"/>
                    <a:gd name="T1" fmla="*/ 100 h 716"/>
                    <a:gd name="T2" fmla="*/ 0 w 321"/>
                    <a:gd name="T3" fmla="*/ 100 h 716"/>
                    <a:gd name="T4" fmla="*/ 201 w 321"/>
                    <a:gd name="T5" fmla="*/ 54 h 716"/>
                    <a:gd name="T6" fmla="*/ 227 w 321"/>
                    <a:gd name="T7" fmla="*/ 0 h 716"/>
                    <a:gd name="T8" fmla="*/ 293 w 321"/>
                    <a:gd name="T9" fmla="*/ 54 h 716"/>
                    <a:gd name="T10" fmla="*/ 319 w 321"/>
                    <a:gd name="T11" fmla="*/ 72 h 716"/>
                    <a:gd name="T12" fmla="*/ 321 w 321"/>
                    <a:gd name="T13" fmla="*/ 716 h 716"/>
                    <a:gd name="T14" fmla="*/ 104 w 321"/>
                    <a:gd name="T15" fmla="*/ 716 h 716"/>
                    <a:gd name="T16" fmla="*/ 63 w 321"/>
                    <a:gd name="T17" fmla="*/ 331 h 716"/>
                    <a:gd name="T18" fmla="*/ 63 w 321"/>
                    <a:gd name="T19" fmla="*/ 289 h 716"/>
                    <a:gd name="T20" fmla="*/ 0 w 321"/>
                    <a:gd name="T21" fmla="*/ 100 h 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1" h="716">
                      <a:moveTo>
                        <a:pt x="0" y="100"/>
                      </a:moveTo>
                      <a:lnTo>
                        <a:pt x="0" y="100"/>
                      </a:lnTo>
                      <a:lnTo>
                        <a:pt x="201" y="54"/>
                      </a:lnTo>
                      <a:lnTo>
                        <a:pt x="227" y="0"/>
                      </a:lnTo>
                      <a:lnTo>
                        <a:pt x="293" y="54"/>
                      </a:lnTo>
                      <a:lnTo>
                        <a:pt x="319" y="72"/>
                      </a:lnTo>
                      <a:lnTo>
                        <a:pt x="321" y="716"/>
                      </a:lnTo>
                      <a:lnTo>
                        <a:pt x="104" y="716"/>
                      </a:lnTo>
                      <a:lnTo>
                        <a:pt x="63" y="331"/>
                      </a:lnTo>
                      <a:lnTo>
                        <a:pt x="63" y="289"/>
                      </a:lnTo>
                      <a:lnTo>
                        <a:pt x="0" y="100"/>
                      </a:lnTo>
                      <a:close/>
                    </a:path>
                  </a:pathLst>
                </a:custGeom>
                <a:solidFill>
                  <a:srgbClr val="C8D7C6">
                    <a:lumMod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21D44">
                        <a:lumMod val="10000"/>
                      </a:srgbClr>
                    </a:solidFill>
                    <a:effectLst/>
                    <a:uLnTx/>
                    <a:uFillTx/>
                    <a:latin typeface="Arial" panose="020B0604020202020204" pitchFamily="34" charset="0"/>
                    <a:cs typeface="Arial" panose="020B0604020202020204" pitchFamily="34" charset="0"/>
                  </a:endParaRPr>
                </a:p>
              </p:txBody>
            </p:sp>
            <p:sp>
              <p:nvSpPr>
                <p:cNvPr id="503" name="Freeform 221">
                  <a:extLst>
                    <a:ext uri="{FF2B5EF4-FFF2-40B4-BE49-F238E27FC236}">
                      <a16:creationId xmlns:a16="http://schemas.microsoft.com/office/drawing/2014/main" id="{68087FA0-B0E7-0CB6-63CF-E0258EFC834D}"/>
                    </a:ext>
                  </a:extLst>
                </p:cNvPr>
                <p:cNvSpPr>
                  <a:spLocks/>
                </p:cNvSpPr>
                <p:nvPr/>
              </p:nvSpPr>
              <p:spPr bwMode="auto">
                <a:xfrm>
                  <a:off x="4862512" y="2971800"/>
                  <a:ext cx="350837" cy="942975"/>
                </a:xfrm>
                <a:custGeom>
                  <a:avLst/>
                  <a:gdLst>
                    <a:gd name="T0" fmla="*/ 135 w 221"/>
                    <a:gd name="T1" fmla="*/ 0 h 594"/>
                    <a:gd name="T2" fmla="*/ 221 w 221"/>
                    <a:gd name="T3" fmla="*/ 209 h 594"/>
                    <a:gd name="T4" fmla="*/ 145 w 221"/>
                    <a:gd name="T5" fmla="*/ 436 h 594"/>
                    <a:gd name="T6" fmla="*/ 204 w 221"/>
                    <a:gd name="T7" fmla="*/ 594 h 594"/>
                    <a:gd name="T8" fmla="*/ 79 w 221"/>
                    <a:gd name="T9" fmla="*/ 594 h 594"/>
                    <a:gd name="T10" fmla="*/ 0 w 221"/>
                    <a:gd name="T11" fmla="*/ 381 h 594"/>
                    <a:gd name="T12" fmla="*/ 135 w 221"/>
                    <a:gd name="T13" fmla="*/ 0 h 594"/>
                  </a:gdLst>
                  <a:ahLst/>
                  <a:cxnLst>
                    <a:cxn ang="0">
                      <a:pos x="T0" y="T1"/>
                    </a:cxn>
                    <a:cxn ang="0">
                      <a:pos x="T2" y="T3"/>
                    </a:cxn>
                    <a:cxn ang="0">
                      <a:pos x="T4" y="T5"/>
                    </a:cxn>
                    <a:cxn ang="0">
                      <a:pos x="T6" y="T7"/>
                    </a:cxn>
                    <a:cxn ang="0">
                      <a:pos x="T8" y="T9"/>
                    </a:cxn>
                    <a:cxn ang="0">
                      <a:pos x="T10" y="T11"/>
                    </a:cxn>
                    <a:cxn ang="0">
                      <a:pos x="T12" y="T13"/>
                    </a:cxn>
                  </a:cxnLst>
                  <a:rect l="0" t="0" r="r" b="b"/>
                  <a:pathLst>
                    <a:path w="221" h="594">
                      <a:moveTo>
                        <a:pt x="135" y="0"/>
                      </a:moveTo>
                      <a:lnTo>
                        <a:pt x="221" y="209"/>
                      </a:lnTo>
                      <a:lnTo>
                        <a:pt x="145" y="436"/>
                      </a:lnTo>
                      <a:lnTo>
                        <a:pt x="204" y="594"/>
                      </a:lnTo>
                      <a:lnTo>
                        <a:pt x="79" y="594"/>
                      </a:lnTo>
                      <a:lnTo>
                        <a:pt x="0" y="381"/>
                      </a:lnTo>
                      <a:lnTo>
                        <a:pt x="135" y="0"/>
                      </a:lnTo>
                      <a:close/>
                    </a:path>
                  </a:pathLst>
                </a:custGeom>
                <a:solidFill>
                  <a:srgbClr val="DB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21D44">
                        <a:lumMod val="10000"/>
                      </a:srgbClr>
                    </a:solidFill>
                    <a:effectLst/>
                    <a:uLnTx/>
                    <a:uFillTx/>
                    <a:latin typeface="Arial" panose="020B0604020202020204" pitchFamily="34" charset="0"/>
                    <a:cs typeface="Arial" panose="020B0604020202020204" pitchFamily="34" charset="0"/>
                  </a:endParaRPr>
                </a:p>
              </p:txBody>
            </p:sp>
            <p:sp>
              <p:nvSpPr>
                <p:cNvPr id="504" name="Freeform 222">
                  <a:extLst>
                    <a:ext uri="{FF2B5EF4-FFF2-40B4-BE49-F238E27FC236}">
                      <a16:creationId xmlns:a16="http://schemas.microsoft.com/office/drawing/2014/main" id="{04E12DE7-2D58-7055-68A7-5F2FC37CDA2F}"/>
                    </a:ext>
                  </a:extLst>
                </p:cNvPr>
                <p:cNvSpPr>
                  <a:spLocks/>
                </p:cNvSpPr>
                <p:nvPr/>
              </p:nvSpPr>
              <p:spPr bwMode="auto">
                <a:xfrm>
                  <a:off x="5068887" y="2936875"/>
                  <a:ext cx="141287" cy="366713"/>
                </a:xfrm>
                <a:custGeom>
                  <a:avLst/>
                  <a:gdLst>
                    <a:gd name="T0" fmla="*/ 1 w 89"/>
                    <a:gd name="T1" fmla="*/ 6 h 231"/>
                    <a:gd name="T2" fmla="*/ 26 w 89"/>
                    <a:gd name="T3" fmla="*/ 0 h 231"/>
                    <a:gd name="T4" fmla="*/ 26 w 89"/>
                    <a:gd name="T5" fmla="*/ 0 h 231"/>
                    <a:gd name="T6" fmla="*/ 89 w 89"/>
                    <a:gd name="T7" fmla="*/ 189 h 231"/>
                    <a:gd name="T8" fmla="*/ 89 w 89"/>
                    <a:gd name="T9" fmla="*/ 231 h 231"/>
                    <a:gd name="T10" fmla="*/ 0 w 89"/>
                    <a:gd name="T11" fmla="*/ 9 h 231"/>
                    <a:gd name="T12" fmla="*/ 1 w 89"/>
                    <a:gd name="T13" fmla="*/ 6 h 231"/>
                  </a:gdLst>
                  <a:ahLst/>
                  <a:cxnLst>
                    <a:cxn ang="0">
                      <a:pos x="T0" y="T1"/>
                    </a:cxn>
                    <a:cxn ang="0">
                      <a:pos x="T2" y="T3"/>
                    </a:cxn>
                    <a:cxn ang="0">
                      <a:pos x="T4" y="T5"/>
                    </a:cxn>
                    <a:cxn ang="0">
                      <a:pos x="T6" y="T7"/>
                    </a:cxn>
                    <a:cxn ang="0">
                      <a:pos x="T8" y="T9"/>
                    </a:cxn>
                    <a:cxn ang="0">
                      <a:pos x="T10" y="T11"/>
                    </a:cxn>
                    <a:cxn ang="0">
                      <a:pos x="T12" y="T13"/>
                    </a:cxn>
                  </a:cxnLst>
                  <a:rect l="0" t="0" r="r" b="b"/>
                  <a:pathLst>
                    <a:path w="89" h="231">
                      <a:moveTo>
                        <a:pt x="1" y="6"/>
                      </a:moveTo>
                      <a:lnTo>
                        <a:pt x="26" y="0"/>
                      </a:lnTo>
                      <a:lnTo>
                        <a:pt x="26" y="0"/>
                      </a:lnTo>
                      <a:lnTo>
                        <a:pt x="89" y="189"/>
                      </a:lnTo>
                      <a:lnTo>
                        <a:pt x="89" y="231"/>
                      </a:lnTo>
                      <a:lnTo>
                        <a:pt x="0" y="9"/>
                      </a:lnTo>
                      <a:lnTo>
                        <a:pt x="1" y="6"/>
                      </a:lnTo>
                      <a:close/>
                    </a:path>
                  </a:pathLst>
                </a:custGeom>
                <a:solidFill>
                  <a:srgbClr val="BFCB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21D44">
                        <a:lumMod val="10000"/>
                      </a:srgbClr>
                    </a:solidFill>
                    <a:effectLst/>
                    <a:uLnTx/>
                    <a:uFillTx/>
                    <a:latin typeface="Arial" panose="020B0604020202020204" pitchFamily="34" charset="0"/>
                    <a:cs typeface="Arial" panose="020B0604020202020204" pitchFamily="34" charset="0"/>
                  </a:endParaRPr>
                </a:p>
              </p:txBody>
            </p:sp>
            <p:sp>
              <p:nvSpPr>
                <p:cNvPr id="505" name="Freeform 223">
                  <a:extLst>
                    <a:ext uri="{FF2B5EF4-FFF2-40B4-BE49-F238E27FC236}">
                      <a16:creationId xmlns:a16="http://schemas.microsoft.com/office/drawing/2014/main" id="{042E7E50-FE40-D002-C0E9-3B9EC0583DFD}"/>
                    </a:ext>
                  </a:extLst>
                </p:cNvPr>
                <p:cNvSpPr>
                  <a:spLocks/>
                </p:cNvSpPr>
                <p:nvPr/>
              </p:nvSpPr>
              <p:spPr bwMode="auto">
                <a:xfrm>
                  <a:off x="5429250" y="2778125"/>
                  <a:ext cx="187325" cy="230188"/>
                </a:xfrm>
                <a:custGeom>
                  <a:avLst/>
                  <a:gdLst>
                    <a:gd name="T0" fmla="*/ 0 w 118"/>
                    <a:gd name="T1" fmla="*/ 54 h 145"/>
                    <a:gd name="T2" fmla="*/ 14 w 118"/>
                    <a:gd name="T3" fmla="*/ 145 h 145"/>
                    <a:gd name="T4" fmla="*/ 86 w 118"/>
                    <a:gd name="T5" fmla="*/ 79 h 145"/>
                    <a:gd name="T6" fmla="*/ 118 w 118"/>
                    <a:gd name="T7" fmla="*/ 72 h 145"/>
                    <a:gd name="T8" fmla="*/ 92 w 118"/>
                    <a:gd name="T9" fmla="*/ 54 h 145"/>
                    <a:gd name="T10" fmla="*/ 26 w 118"/>
                    <a:gd name="T11" fmla="*/ 0 h 145"/>
                    <a:gd name="T12" fmla="*/ 0 w 118"/>
                    <a:gd name="T13" fmla="*/ 54 h 145"/>
                  </a:gdLst>
                  <a:ahLst/>
                  <a:cxnLst>
                    <a:cxn ang="0">
                      <a:pos x="T0" y="T1"/>
                    </a:cxn>
                    <a:cxn ang="0">
                      <a:pos x="T2" y="T3"/>
                    </a:cxn>
                    <a:cxn ang="0">
                      <a:pos x="T4" y="T5"/>
                    </a:cxn>
                    <a:cxn ang="0">
                      <a:pos x="T6" y="T7"/>
                    </a:cxn>
                    <a:cxn ang="0">
                      <a:pos x="T8" y="T9"/>
                    </a:cxn>
                    <a:cxn ang="0">
                      <a:pos x="T10" y="T11"/>
                    </a:cxn>
                    <a:cxn ang="0">
                      <a:pos x="T12" y="T13"/>
                    </a:cxn>
                  </a:cxnLst>
                  <a:rect l="0" t="0" r="r" b="b"/>
                  <a:pathLst>
                    <a:path w="118" h="145">
                      <a:moveTo>
                        <a:pt x="0" y="54"/>
                      </a:moveTo>
                      <a:lnTo>
                        <a:pt x="14" y="145"/>
                      </a:lnTo>
                      <a:lnTo>
                        <a:pt x="86" y="79"/>
                      </a:lnTo>
                      <a:lnTo>
                        <a:pt x="118" y="72"/>
                      </a:lnTo>
                      <a:lnTo>
                        <a:pt x="92" y="54"/>
                      </a:lnTo>
                      <a:lnTo>
                        <a:pt x="26" y="0"/>
                      </a:lnTo>
                      <a:lnTo>
                        <a:pt x="0" y="54"/>
                      </a:lnTo>
                      <a:close/>
                    </a:path>
                  </a:pathLst>
                </a:custGeom>
                <a:solidFill>
                  <a:srgbClr val="C8D7C6">
                    <a:lumMod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21D44">
                        <a:lumMod val="10000"/>
                      </a:srgbClr>
                    </a:solidFill>
                    <a:effectLst/>
                    <a:uLnTx/>
                    <a:uFillTx/>
                    <a:latin typeface="Arial" panose="020B0604020202020204" pitchFamily="34" charset="0"/>
                    <a:cs typeface="Arial" panose="020B0604020202020204" pitchFamily="34" charset="0"/>
                  </a:endParaRPr>
                </a:p>
              </p:txBody>
            </p:sp>
            <p:sp>
              <p:nvSpPr>
                <p:cNvPr id="506" name="Freeform 224">
                  <a:extLst>
                    <a:ext uri="{FF2B5EF4-FFF2-40B4-BE49-F238E27FC236}">
                      <a16:creationId xmlns:a16="http://schemas.microsoft.com/office/drawing/2014/main" id="{DACB6225-4BB4-9433-FDED-376BF164425C}"/>
                    </a:ext>
                  </a:extLst>
                </p:cNvPr>
                <p:cNvSpPr>
                  <a:spLocks/>
                </p:cNvSpPr>
                <p:nvPr/>
              </p:nvSpPr>
              <p:spPr bwMode="auto">
                <a:xfrm>
                  <a:off x="5541962" y="2919412"/>
                  <a:ext cx="4762" cy="4763"/>
                </a:xfrm>
                <a:custGeom>
                  <a:avLst/>
                  <a:gdLst>
                    <a:gd name="T0" fmla="*/ 3 w 3"/>
                    <a:gd name="T1" fmla="*/ 0 h 3"/>
                    <a:gd name="T2" fmla="*/ 3 w 3"/>
                    <a:gd name="T3" fmla="*/ 0 h 3"/>
                    <a:gd name="T4" fmla="*/ 0 w 3"/>
                    <a:gd name="T5" fmla="*/ 3 h 3"/>
                    <a:gd name="T6" fmla="*/ 3 w 3"/>
                    <a:gd name="T7" fmla="*/ 0 h 3"/>
                  </a:gdLst>
                  <a:ahLst/>
                  <a:cxnLst>
                    <a:cxn ang="0">
                      <a:pos x="T0" y="T1"/>
                    </a:cxn>
                    <a:cxn ang="0">
                      <a:pos x="T2" y="T3"/>
                    </a:cxn>
                    <a:cxn ang="0">
                      <a:pos x="T4" y="T5"/>
                    </a:cxn>
                    <a:cxn ang="0">
                      <a:pos x="T6" y="T7"/>
                    </a:cxn>
                  </a:cxnLst>
                  <a:rect l="0" t="0" r="r" b="b"/>
                  <a:pathLst>
                    <a:path w="3" h="3">
                      <a:moveTo>
                        <a:pt x="3" y="0"/>
                      </a:moveTo>
                      <a:lnTo>
                        <a:pt x="3" y="0"/>
                      </a:lnTo>
                      <a:lnTo>
                        <a:pt x="0" y="3"/>
                      </a:lnTo>
                      <a:lnTo>
                        <a:pt x="3" y="0"/>
                      </a:lnTo>
                      <a:close/>
                    </a:path>
                  </a:pathLst>
                </a:custGeom>
                <a:solidFill>
                  <a:srgbClr val="C8D3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21D44">
                        <a:lumMod val="10000"/>
                      </a:srgbClr>
                    </a:solidFill>
                    <a:effectLst/>
                    <a:uLnTx/>
                    <a:uFillTx/>
                    <a:latin typeface="Arial" panose="020B0604020202020204" pitchFamily="34" charset="0"/>
                    <a:cs typeface="Arial" panose="020B0604020202020204" pitchFamily="34" charset="0"/>
                  </a:endParaRPr>
                </a:p>
              </p:txBody>
            </p:sp>
            <p:sp>
              <p:nvSpPr>
                <p:cNvPr id="507" name="Freeform 225">
                  <a:extLst>
                    <a:ext uri="{FF2B5EF4-FFF2-40B4-BE49-F238E27FC236}">
                      <a16:creationId xmlns:a16="http://schemas.microsoft.com/office/drawing/2014/main" id="{9FD0F5BE-9F8F-A2A5-134E-BAF91E7B8821}"/>
                    </a:ext>
                  </a:extLst>
                </p:cNvPr>
                <p:cNvSpPr>
                  <a:spLocks/>
                </p:cNvSpPr>
                <p:nvPr/>
              </p:nvSpPr>
              <p:spPr bwMode="auto">
                <a:xfrm>
                  <a:off x="5546725" y="2892425"/>
                  <a:ext cx="69850" cy="36513"/>
                </a:xfrm>
                <a:custGeom>
                  <a:avLst/>
                  <a:gdLst>
                    <a:gd name="T0" fmla="*/ 30 w 117"/>
                    <a:gd name="T1" fmla="*/ 17 h 61"/>
                    <a:gd name="T2" fmla="*/ 117 w 117"/>
                    <a:gd name="T3" fmla="*/ 0 h 61"/>
                    <a:gd name="T4" fmla="*/ 117 w 117"/>
                    <a:gd name="T5" fmla="*/ 30 h 61"/>
                    <a:gd name="T6" fmla="*/ 53 w 117"/>
                    <a:gd name="T7" fmla="*/ 44 h 61"/>
                    <a:gd name="T8" fmla="*/ 38 w 117"/>
                    <a:gd name="T9" fmla="*/ 61 h 61"/>
                    <a:gd name="T10" fmla="*/ 0 w 117"/>
                    <a:gd name="T11" fmla="*/ 44 h 61"/>
                    <a:gd name="T12" fmla="*/ 30 w 117"/>
                    <a:gd name="T13" fmla="*/ 17 h 61"/>
                  </a:gdLst>
                  <a:ahLst/>
                  <a:cxnLst>
                    <a:cxn ang="0">
                      <a:pos x="T0" y="T1"/>
                    </a:cxn>
                    <a:cxn ang="0">
                      <a:pos x="T2" y="T3"/>
                    </a:cxn>
                    <a:cxn ang="0">
                      <a:pos x="T4" y="T5"/>
                    </a:cxn>
                    <a:cxn ang="0">
                      <a:pos x="T6" y="T7"/>
                    </a:cxn>
                    <a:cxn ang="0">
                      <a:pos x="T8" y="T9"/>
                    </a:cxn>
                    <a:cxn ang="0">
                      <a:pos x="T10" y="T11"/>
                    </a:cxn>
                    <a:cxn ang="0">
                      <a:pos x="T12" y="T13"/>
                    </a:cxn>
                  </a:cxnLst>
                  <a:rect l="0" t="0" r="r" b="b"/>
                  <a:pathLst>
                    <a:path w="117" h="61">
                      <a:moveTo>
                        <a:pt x="30" y="17"/>
                      </a:moveTo>
                      <a:cubicBezTo>
                        <a:pt x="117" y="0"/>
                        <a:pt x="117" y="0"/>
                        <a:pt x="117" y="0"/>
                      </a:cubicBezTo>
                      <a:cubicBezTo>
                        <a:pt x="117" y="30"/>
                        <a:pt x="117" y="30"/>
                        <a:pt x="117" y="30"/>
                      </a:cubicBezTo>
                      <a:cubicBezTo>
                        <a:pt x="53" y="44"/>
                        <a:pt x="53" y="44"/>
                        <a:pt x="53" y="44"/>
                      </a:cubicBezTo>
                      <a:cubicBezTo>
                        <a:pt x="38" y="61"/>
                        <a:pt x="38" y="61"/>
                        <a:pt x="38" y="61"/>
                      </a:cubicBezTo>
                      <a:cubicBezTo>
                        <a:pt x="15" y="53"/>
                        <a:pt x="0" y="44"/>
                        <a:pt x="0" y="44"/>
                      </a:cubicBezTo>
                      <a:lnTo>
                        <a:pt x="30" y="17"/>
                      </a:lnTo>
                      <a:close/>
                    </a:path>
                  </a:pathLst>
                </a:custGeom>
                <a:solidFill>
                  <a:srgbClr val="C4CA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21D44">
                        <a:lumMod val="10000"/>
                      </a:srgbClr>
                    </a:solidFill>
                    <a:effectLst/>
                    <a:uLnTx/>
                    <a:uFillTx/>
                    <a:latin typeface="Arial" panose="020B0604020202020204" pitchFamily="34" charset="0"/>
                    <a:cs typeface="Arial" panose="020B0604020202020204" pitchFamily="34" charset="0"/>
                  </a:endParaRPr>
                </a:p>
              </p:txBody>
            </p:sp>
            <p:sp>
              <p:nvSpPr>
                <p:cNvPr id="508" name="Freeform 226">
                  <a:extLst>
                    <a:ext uri="{FF2B5EF4-FFF2-40B4-BE49-F238E27FC236}">
                      <a16:creationId xmlns:a16="http://schemas.microsoft.com/office/drawing/2014/main" id="{02078E5D-7161-9032-4C49-BA48349A3454}"/>
                    </a:ext>
                  </a:extLst>
                </p:cNvPr>
                <p:cNvSpPr>
                  <a:spLocks/>
                </p:cNvSpPr>
                <p:nvPr/>
              </p:nvSpPr>
              <p:spPr bwMode="auto">
                <a:xfrm>
                  <a:off x="5461000" y="2924175"/>
                  <a:ext cx="82550" cy="111125"/>
                </a:xfrm>
                <a:custGeom>
                  <a:avLst/>
                  <a:gdLst>
                    <a:gd name="T0" fmla="*/ 0 w 140"/>
                    <a:gd name="T1" fmla="*/ 128 h 187"/>
                    <a:gd name="T2" fmla="*/ 137 w 140"/>
                    <a:gd name="T3" fmla="*/ 0 h 187"/>
                    <a:gd name="T4" fmla="*/ 97 w 140"/>
                    <a:gd name="T5" fmla="*/ 38 h 187"/>
                    <a:gd name="T6" fmla="*/ 140 w 140"/>
                    <a:gd name="T7" fmla="*/ 55 h 187"/>
                    <a:gd name="T8" fmla="*/ 21 w 140"/>
                    <a:gd name="T9" fmla="*/ 187 h 187"/>
                    <a:gd name="T10" fmla="*/ 0 w 140"/>
                    <a:gd name="T11" fmla="*/ 128 h 187"/>
                  </a:gdLst>
                  <a:ahLst/>
                  <a:cxnLst>
                    <a:cxn ang="0">
                      <a:pos x="T0" y="T1"/>
                    </a:cxn>
                    <a:cxn ang="0">
                      <a:pos x="T2" y="T3"/>
                    </a:cxn>
                    <a:cxn ang="0">
                      <a:pos x="T4" y="T5"/>
                    </a:cxn>
                    <a:cxn ang="0">
                      <a:pos x="T6" y="T7"/>
                    </a:cxn>
                    <a:cxn ang="0">
                      <a:pos x="T8" y="T9"/>
                    </a:cxn>
                    <a:cxn ang="0">
                      <a:pos x="T10" y="T11"/>
                    </a:cxn>
                  </a:cxnLst>
                  <a:rect l="0" t="0" r="r" b="b"/>
                  <a:pathLst>
                    <a:path w="140" h="187">
                      <a:moveTo>
                        <a:pt x="0" y="128"/>
                      </a:moveTo>
                      <a:cubicBezTo>
                        <a:pt x="137" y="0"/>
                        <a:pt x="137" y="0"/>
                        <a:pt x="137" y="0"/>
                      </a:cubicBezTo>
                      <a:cubicBezTo>
                        <a:pt x="97" y="38"/>
                        <a:pt x="97" y="38"/>
                        <a:pt x="97" y="38"/>
                      </a:cubicBezTo>
                      <a:cubicBezTo>
                        <a:pt x="97" y="38"/>
                        <a:pt x="114" y="46"/>
                        <a:pt x="140" y="55"/>
                      </a:cubicBezTo>
                      <a:cubicBezTo>
                        <a:pt x="21" y="187"/>
                        <a:pt x="21" y="187"/>
                        <a:pt x="21" y="187"/>
                      </a:cubicBezTo>
                      <a:lnTo>
                        <a:pt x="0" y="128"/>
                      </a:lnTo>
                      <a:close/>
                    </a:path>
                  </a:pathLst>
                </a:custGeom>
                <a:solidFill>
                  <a:srgbClr val="C4CA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21D44">
                        <a:lumMod val="10000"/>
                      </a:srgbClr>
                    </a:solidFill>
                    <a:effectLst/>
                    <a:uLnTx/>
                    <a:uFillTx/>
                    <a:latin typeface="Arial" panose="020B0604020202020204" pitchFamily="34" charset="0"/>
                    <a:cs typeface="Arial" panose="020B0604020202020204" pitchFamily="34" charset="0"/>
                  </a:endParaRPr>
                </a:p>
              </p:txBody>
            </p:sp>
            <p:sp>
              <p:nvSpPr>
                <p:cNvPr id="509" name="Freeform 227">
                  <a:extLst>
                    <a:ext uri="{FF2B5EF4-FFF2-40B4-BE49-F238E27FC236}">
                      <a16:creationId xmlns:a16="http://schemas.microsoft.com/office/drawing/2014/main" id="{2122F442-0C14-F41F-EBA7-6A01D8D3F94A}"/>
                    </a:ext>
                  </a:extLst>
                </p:cNvPr>
                <p:cNvSpPr>
                  <a:spLocks/>
                </p:cNvSpPr>
                <p:nvPr/>
              </p:nvSpPr>
              <p:spPr bwMode="auto">
                <a:xfrm>
                  <a:off x="5518150" y="2919412"/>
                  <a:ext cx="52387" cy="38100"/>
                </a:xfrm>
                <a:custGeom>
                  <a:avLst/>
                  <a:gdLst>
                    <a:gd name="T0" fmla="*/ 40 w 87"/>
                    <a:gd name="T1" fmla="*/ 9 h 64"/>
                    <a:gd name="T2" fmla="*/ 49 w 87"/>
                    <a:gd name="T3" fmla="*/ 0 h 64"/>
                    <a:gd name="T4" fmla="*/ 87 w 87"/>
                    <a:gd name="T5" fmla="*/ 17 h 64"/>
                    <a:gd name="T6" fmla="*/ 43 w 87"/>
                    <a:gd name="T7" fmla="*/ 64 h 64"/>
                    <a:gd name="T8" fmla="*/ 0 w 87"/>
                    <a:gd name="T9" fmla="*/ 47 h 64"/>
                    <a:gd name="T10" fmla="*/ 40 w 87"/>
                    <a:gd name="T11" fmla="*/ 9 h 64"/>
                  </a:gdLst>
                  <a:ahLst/>
                  <a:cxnLst>
                    <a:cxn ang="0">
                      <a:pos x="T0" y="T1"/>
                    </a:cxn>
                    <a:cxn ang="0">
                      <a:pos x="T2" y="T3"/>
                    </a:cxn>
                    <a:cxn ang="0">
                      <a:pos x="T4" y="T5"/>
                    </a:cxn>
                    <a:cxn ang="0">
                      <a:pos x="T6" y="T7"/>
                    </a:cxn>
                    <a:cxn ang="0">
                      <a:pos x="T8" y="T9"/>
                    </a:cxn>
                    <a:cxn ang="0">
                      <a:pos x="T10" y="T11"/>
                    </a:cxn>
                  </a:cxnLst>
                  <a:rect l="0" t="0" r="r" b="b"/>
                  <a:pathLst>
                    <a:path w="87" h="64">
                      <a:moveTo>
                        <a:pt x="40" y="9"/>
                      </a:moveTo>
                      <a:cubicBezTo>
                        <a:pt x="49" y="0"/>
                        <a:pt x="49" y="0"/>
                        <a:pt x="49" y="0"/>
                      </a:cubicBezTo>
                      <a:cubicBezTo>
                        <a:pt x="49" y="0"/>
                        <a:pt x="64" y="9"/>
                        <a:pt x="87" y="17"/>
                      </a:cubicBezTo>
                      <a:cubicBezTo>
                        <a:pt x="43" y="64"/>
                        <a:pt x="43" y="64"/>
                        <a:pt x="43" y="64"/>
                      </a:cubicBezTo>
                      <a:cubicBezTo>
                        <a:pt x="17" y="55"/>
                        <a:pt x="0" y="47"/>
                        <a:pt x="0" y="47"/>
                      </a:cubicBezTo>
                      <a:lnTo>
                        <a:pt x="40" y="9"/>
                      </a:lnTo>
                      <a:close/>
                    </a:path>
                  </a:pathLst>
                </a:custGeom>
                <a:solidFill>
                  <a:srgbClr val="BBC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21D44">
                        <a:lumMod val="10000"/>
                      </a:srgbClr>
                    </a:solidFill>
                    <a:effectLst/>
                    <a:uLnTx/>
                    <a:uFillTx/>
                    <a:latin typeface="Arial" panose="020B0604020202020204" pitchFamily="34" charset="0"/>
                    <a:cs typeface="Arial" panose="020B0604020202020204" pitchFamily="34" charset="0"/>
                  </a:endParaRPr>
                </a:p>
              </p:txBody>
            </p:sp>
            <p:sp>
              <p:nvSpPr>
                <p:cNvPr id="510" name="Freeform 228">
                  <a:extLst>
                    <a:ext uri="{FF2B5EF4-FFF2-40B4-BE49-F238E27FC236}">
                      <a16:creationId xmlns:a16="http://schemas.microsoft.com/office/drawing/2014/main" id="{22A6C174-4101-8924-4BDC-52E21549775E}"/>
                    </a:ext>
                  </a:extLst>
                </p:cNvPr>
                <p:cNvSpPr>
                  <a:spLocks/>
                </p:cNvSpPr>
                <p:nvPr/>
              </p:nvSpPr>
              <p:spPr bwMode="auto">
                <a:xfrm>
                  <a:off x="5543550" y="2928937"/>
                  <a:ext cx="73025" cy="42863"/>
                </a:xfrm>
                <a:custGeom>
                  <a:avLst/>
                  <a:gdLst>
                    <a:gd name="T0" fmla="*/ 44 w 123"/>
                    <a:gd name="T1" fmla="*/ 0 h 71"/>
                    <a:gd name="T2" fmla="*/ 123 w 123"/>
                    <a:gd name="T3" fmla="*/ 14 h 71"/>
                    <a:gd name="T4" fmla="*/ 123 w 123"/>
                    <a:gd name="T5" fmla="*/ 71 h 71"/>
                    <a:gd name="T6" fmla="*/ 0 w 123"/>
                    <a:gd name="T7" fmla="*/ 47 h 71"/>
                    <a:gd name="T8" fmla="*/ 44 w 123"/>
                    <a:gd name="T9" fmla="*/ 0 h 71"/>
                  </a:gdLst>
                  <a:ahLst/>
                  <a:cxnLst>
                    <a:cxn ang="0">
                      <a:pos x="T0" y="T1"/>
                    </a:cxn>
                    <a:cxn ang="0">
                      <a:pos x="T2" y="T3"/>
                    </a:cxn>
                    <a:cxn ang="0">
                      <a:pos x="T4" y="T5"/>
                    </a:cxn>
                    <a:cxn ang="0">
                      <a:pos x="T6" y="T7"/>
                    </a:cxn>
                    <a:cxn ang="0">
                      <a:pos x="T8" y="T9"/>
                    </a:cxn>
                  </a:cxnLst>
                  <a:rect l="0" t="0" r="r" b="b"/>
                  <a:pathLst>
                    <a:path w="123" h="71">
                      <a:moveTo>
                        <a:pt x="44" y="0"/>
                      </a:moveTo>
                      <a:cubicBezTo>
                        <a:pt x="65" y="7"/>
                        <a:pt x="93" y="14"/>
                        <a:pt x="123" y="14"/>
                      </a:cubicBezTo>
                      <a:cubicBezTo>
                        <a:pt x="123" y="71"/>
                        <a:pt x="123" y="71"/>
                        <a:pt x="123" y="71"/>
                      </a:cubicBezTo>
                      <a:cubicBezTo>
                        <a:pt x="77" y="71"/>
                        <a:pt x="32" y="58"/>
                        <a:pt x="0" y="47"/>
                      </a:cubicBezTo>
                      <a:lnTo>
                        <a:pt x="44" y="0"/>
                      </a:lnTo>
                      <a:close/>
                    </a:path>
                  </a:pathLst>
                </a:custGeom>
                <a:solidFill>
                  <a:srgbClr val="BFCB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21D44">
                        <a:lumMod val="10000"/>
                      </a:srgbClr>
                    </a:solidFill>
                    <a:effectLst/>
                    <a:uLnTx/>
                    <a:uFillTx/>
                    <a:latin typeface="Arial" panose="020B0604020202020204" pitchFamily="34" charset="0"/>
                    <a:cs typeface="Arial" panose="020B0604020202020204" pitchFamily="34" charset="0"/>
                  </a:endParaRPr>
                </a:p>
              </p:txBody>
            </p:sp>
            <p:sp>
              <p:nvSpPr>
                <p:cNvPr id="511" name="Freeform 230">
                  <a:extLst>
                    <a:ext uri="{FF2B5EF4-FFF2-40B4-BE49-F238E27FC236}">
                      <a16:creationId xmlns:a16="http://schemas.microsoft.com/office/drawing/2014/main" id="{A2788A99-5272-9082-17B8-95D679AB49B2}"/>
                    </a:ext>
                  </a:extLst>
                </p:cNvPr>
                <p:cNvSpPr>
                  <a:spLocks/>
                </p:cNvSpPr>
                <p:nvPr/>
              </p:nvSpPr>
              <p:spPr bwMode="auto">
                <a:xfrm>
                  <a:off x="5053012" y="2971800"/>
                  <a:ext cx="157162" cy="331788"/>
                </a:xfrm>
                <a:custGeom>
                  <a:avLst/>
                  <a:gdLst>
                    <a:gd name="T0" fmla="*/ 99 w 99"/>
                    <a:gd name="T1" fmla="*/ 209 h 209"/>
                    <a:gd name="T2" fmla="*/ 0 w 99"/>
                    <a:gd name="T3" fmla="*/ 40 h 209"/>
                    <a:gd name="T4" fmla="*/ 15 w 99"/>
                    <a:gd name="T5" fmla="*/ 0 h 209"/>
                    <a:gd name="T6" fmla="*/ 99 w 99"/>
                    <a:gd name="T7" fmla="*/ 209 h 209"/>
                  </a:gdLst>
                  <a:ahLst/>
                  <a:cxnLst>
                    <a:cxn ang="0">
                      <a:pos x="T0" y="T1"/>
                    </a:cxn>
                    <a:cxn ang="0">
                      <a:pos x="T2" y="T3"/>
                    </a:cxn>
                    <a:cxn ang="0">
                      <a:pos x="T4" y="T5"/>
                    </a:cxn>
                    <a:cxn ang="0">
                      <a:pos x="T6" y="T7"/>
                    </a:cxn>
                  </a:cxnLst>
                  <a:rect l="0" t="0" r="r" b="b"/>
                  <a:pathLst>
                    <a:path w="99" h="209">
                      <a:moveTo>
                        <a:pt x="99" y="209"/>
                      </a:moveTo>
                      <a:lnTo>
                        <a:pt x="0" y="40"/>
                      </a:lnTo>
                      <a:lnTo>
                        <a:pt x="15" y="0"/>
                      </a:lnTo>
                      <a:lnTo>
                        <a:pt x="99" y="209"/>
                      </a:lnTo>
                      <a:close/>
                    </a:path>
                  </a:pathLst>
                </a:custGeom>
                <a:solidFill>
                  <a:srgbClr val="CECF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21D44">
                        <a:lumMod val="10000"/>
                      </a:srgbClr>
                    </a:solidFill>
                    <a:effectLst/>
                    <a:uLnTx/>
                    <a:uFillTx/>
                    <a:latin typeface="Arial" panose="020B0604020202020204" pitchFamily="34" charset="0"/>
                    <a:cs typeface="Arial" panose="020B0604020202020204" pitchFamily="34" charset="0"/>
                  </a:endParaRPr>
                </a:p>
              </p:txBody>
            </p:sp>
          </p:grpSp>
          <p:pic>
            <p:nvPicPr>
              <p:cNvPr id="478" name="Picture 8" descr="Image result for tie icon">
                <a:extLst>
                  <a:ext uri="{FF2B5EF4-FFF2-40B4-BE49-F238E27FC236}">
                    <a16:creationId xmlns:a16="http://schemas.microsoft.com/office/drawing/2014/main" id="{63C4E62B-8A8D-5798-1884-B1E3FC5B4C5B}"/>
                  </a:ext>
                </a:extLst>
              </p:cNvPr>
              <p:cNvPicPr>
                <a:picLocks noChangeAspect="1" noChangeArrowheads="1"/>
              </p:cNvPicPr>
              <p:nvPr/>
            </p:nvPicPr>
            <p:blipFill>
              <a:blip r:embed="rId18" cstate="email">
                <a:extLst>
                  <a:ext uri="{28A0092B-C50C-407E-A947-70E740481C1C}">
                    <a14:useLocalDpi xmlns:a14="http://schemas.microsoft.com/office/drawing/2010/main"/>
                  </a:ext>
                </a:extLst>
              </a:blip>
              <a:srcRect/>
              <a:stretch>
                <a:fillRect/>
              </a:stretch>
            </p:blipFill>
            <p:spPr bwMode="auto">
              <a:xfrm>
                <a:off x="9297487" y="2975166"/>
                <a:ext cx="2456040" cy="245604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33" name="Group 332">
              <a:extLst>
                <a:ext uri="{FF2B5EF4-FFF2-40B4-BE49-F238E27FC236}">
                  <a16:creationId xmlns:a16="http://schemas.microsoft.com/office/drawing/2014/main" id="{7ACFCF59-2FE1-29D5-BF58-746DEB85FC01}"/>
                </a:ext>
              </a:extLst>
            </p:cNvPr>
            <p:cNvGrpSpPr/>
            <p:nvPr/>
          </p:nvGrpSpPr>
          <p:grpSpPr>
            <a:xfrm>
              <a:off x="4486140" y="1534850"/>
              <a:ext cx="284840" cy="219716"/>
              <a:chOff x="7418325" y="5750226"/>
              <a:chExt cx="4495802" cy="4884580"/>
            </a:xfrm>
          </p:grpSpPr>
          <p:grpSp>
            <p:nvGrpSpPr>
              <p:cNvPr id="442" name="Group 441">
                <a:extLst>
                  <a:ext uri="{FF2B5EF4-FFF2-40B4-BE49-F238E27FC236}">
                    <a16:creationId xmlns:a16="http://schemas.microsoft.com/office/drawing/2014/main" id="{950DC9BF-863C-177C-7AC9-C3A80859B39B}"/>
                  </a:ext>
                </a:extLst>
              </p:cNvPr>
              <p:cNvGrpSpPr/>
              <p:nvPr/>
            </p:nvGrpSpPr>
            <p:grpSpPr>
              <a:xfrm>
                <a:off x="7418325" y="5750226"/>
                <a:ext cx="4495802" cy="4884580"/>
                <a:chOff x="4862512" y="1951037"/>
                <a:chExt cx="1508125" cy="1966872"/>
              </a:xfrm>
            </p:grpSpPr>
            <p:sp>
              <p:nvSpPr>
                <p:cNvPr id="444" name="Freeform 194">
                  <a:extLst>
                    <a:ext uri="{FF2B5EF4-FFF2-40B4-BE49-F238E27FC236}">
                      <a16:creationId xmlns:a16="http://schemas.microsoft.com/office/drawing/2014/main" id="{2322A8F2-C733-272D-8D00-A3DB900F1B23}"/>
                    </a:ext>
                  </a:extLst>
                </p:cNvPr>
                <p:cNvSpPr>
                  <a:spLocks/>
                </p:cNvSpPr>
                <p:nvPr/>
              </p:nvSpPr>
              <p:spPr bwMode="auto">
                <a:xfrm>
                  <a:off x="5489575" y="2613025"/>
                  <a:ext cx="261937" cy="279400"/>
                </a:xfrm>
                <a:custGeom>
                  <a:avLst/>
                  <a:gdLst>
                    <a:gd name="T0" fmla="*/ 165 w 165"/>
                    <a:gd name="T1" fmla="*/ 137 h 176"/>
                    <a:gd name="T2" fmla="*/ 80 w 165"/>
                    <a:gd name="T3" fmla="*/ 176 h 176"/>
                    <a:gd name="T4" fmla="*/ 0 w 165"/>
                    <a:gd name="T5" fmla="*/ 137 h 176"/>
                    <a:gd name="T6" fmla="*/ 0 w 165"/>
                    <a:gd name="T7" fmla="*/ 0 h 176"/>
                    <a:gd name="T8" fmla="*/ 165 w 165"/>
                    <a:gd name="T9" fmla="*/ 0 h 176"/>
                    <a:gd name="T10" fmla="*/ 165 w 165"/>
                    <a:gd name="T11" fmla="*/ 137 h 176"/>
                  </a:gdLst>
                  <a:ahLst/>
                  <a:cxnLst>
                    <a:cxn ang="0">
                      <a:pos x="T0" y="T1"/>
                    </a:cxn>
                    <a:cxn ang="0">
                      <a:pos x="T2" y="T3"/>
                    </a:cxn>
                    <a:cxn ang="0">
                      <a:pos x="T4" y="T5"/>
                    </a:cxn>
                    <a:cxn ang="0">
                      <a:pos x="T6" y="T7"/>
                    </a:cxn>
                    <a:cxn ang="0">
                      <a:pos x="T8" y="T9"/>
                    </a:cxn>
                    <a:cxn ang="0">
                      <a:pos x="T10" y="T11"/>
                    </a:cxn>
                  </a:cxnLst>
                  <a:rect l="0" t="0" r="r" b="b"/>
                  <a:pathLst>
                    <a:path w="165" h="176">
                      <a:moveTo>
                        <a:pt x="165" y="137"/>
                      </a:moveTo>
                      <a:lnTo>
                        <a:pt x="80" y="176"/>
                      </a:lnTo>
                      <a:lnTo>
                        <a:pt x="0" y="137"/>
                      </a:lnTo>
                      <a:lnTo>
                        <a:pt x="0" y="0"/>
                      </a:lnTo>
                      <a:lnTo>
                        <a:pt x="165" y="0"/>
                      </a:lnTo>
                      <a:lnTo>
                        <a:pt x="165" y="137"/>
                      </a:lnTo>
                      <a:close/>
                    </a:path>
                  </a:pathLst>
                </a:custGeom>
                <a:solidFill>
                  <a:srgbClr val="E4BD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21D44">
                        <a:lumMod val="10000"/>
                      </a:srgbClr>
                    </a:solidFill>
                    <a:effectLst/>
                    <a:uLnTx/>
                    <a:uFillTx/>
                    <a:latin typeface="Arial" panose="020B0604020202020204" pitchFamily="34" charset="0"/>
                    <a:cs typeface="Arial" panose="020B0604020202020204" pitchFamily="34" charset="0"/>
                  </a:endParaRPr>
                </a:p>
              </p:txBody>
            </p:sp>
            <p:sp>
              <p:nvSpPr>
                <p:cNvPr id="445" name="Freeform 195">
                  <a:extLst>
                    <a:ext uri="{FF2B5EF4-FFF2-40B4-BE49-F238E27FC236}">
                      <a16:creationId xmlns:a16="http://schemas.microsoft.com/office/drawing/2014/main" id="{EA321C7F-71EE-B955-32A5-97FB20AFC9EE}"/>
                    </a:ext>
                  </a:extLst>
                </p:cNvPr>
                <p:cNvSpPr>
                  <a:spLocks/>
                </p:cNvSpPr>
                <p:nvPr/>
              </p:nvSpPr>
              <p:spPr bwMode="auto">
                <a:xfrm>
                  <a:off x="5614987" y="2036762"/>
                  <a:ext cx="271462" cy="714375"/>
                </a:xfrm>
                <a:custGeom>
                  <a:avLst/>
                  <a:gdLst>
                    <a:gd name="T0" fmla="*/ 458 w 458"/>
                    <a:gd name="T1" fmla="*/ 458 h 1202"/>
                    <a:gd name="T2" fmla="*/ 0 w 458"/>
                    <a:gd name="T3" fmla="*/ 0 h 1202"/>
                    <a:gd name="T4" fmla="*/ 0 w 458"/>
                    <a:gd name="T5" fmla="*/ 1202 h 1202"/>
                    <a:gd name="T6" fmla="*/ 127 w 458"/>
                    <a:gd name="T7" fmla="*/ 1202 h 1202"/>
                    <a:gd name="T8" fmla="*/ 309 w 458"/>
                    <a:gd name="T9" fmla="*/ 1046 h 1202"/>
                    <a:gd name="T10" fmla="*/ 437 w 458"/>
                    <a:gd name="T11" fmla="*/ 596 h 1202"/>
                    <a:gd name="T12" fmla="*/ 437 w 458"/>
                    <a:gd name="T13" fmla="*/ 596 h 1202"/>
                    <a:gd name="T14" fmla="*/ 458 w 458"/>
                    <a:gd name="T15" fmla="*/ 458 h 12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8" h="1202">
                      <a:moveTo>
                        <a:pt x="458" y="458"/>
                      </a:moveTo>
                      <a:cubicBezTo>
                        <a:pt x="458" y="205"/>
                        <a:pt x="253" y="0"/>
                        <a:pt x="0" y="0"/>
                      </a:cubicBezTo>
                      <a:cubicBezTo>
                        <a:pt x="0" y="1202"/>
                        <a:pt x="0" y="1202"/>
                        <a:pt x="0" y="1202"/>
                      </a:cubicBezTo>
                      <a:cubicBezTo>
                        <a:pt x="127" y="1202"/>
                        <a:pt x="127" y="1202"/>
                        <a:pt x="127" y="1202"/>
                      </a:cubicBezTo>
                      <a:cubicBezTo>
                        <a:pt x="309" y="1046"/>
                        <a:pt x="309" y="1046"/>
                        <a:pt x="309" y="1046"/>
                      </a:cubicBezTo>
                      <a:cubicBezTo>
                        <a:pt x="437" y="596"/>
                        <a:pt x="437" y="596"/>
                        <a:pt x="437" y="596"/>
                      </a:cubicBezTo>
                      <a:cubicBezTo>
                        <a:pt x="437" y="596"/>
                        <a:pt x="437" y="596"/>
                        <a:pt x="437" y="596"/>
                      </a:cubicBezTo>
                      <a:cubicBezTo>
                        <a:pt x="451" y="552"/>
                        <a:pt x="458" y="506"/>
                        <a:pt x="458" y="458"/>
                      </a:cubicBezTo>
                      <a:close/>
                    </a:path>
                  </a:pathLst>
                </a:custGeom>
                <a:solidFill>
                  <a:srgbClr val="E4BD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21D44">
                        <a:lumMod val="10000"/>
                      </a:srgbClr>
                    </a:solidFill>
                    <a:effectLst/>
                    <a:uLnTx/>
                    <a:uFillTx/>
                    <a:latin typeface="Arial" panose="020B0604020202020204" pitchFamily="34" charset="0"/>
                    <a:cs typeface="Arial" panose="020B0604020202020204" pitchFamily="34" charset="0"/>
                  </a:endParaRPr>
                </a:p>
              </p:txBody>
            </p:sp>
            <p:sp>
              <p:nvSpPr>
                <p:cNvPr id="446" name="Freeform 196">
                  <a:extLst>
                    <a:ext uri="{FF2B5EF4-FFF2-40B4-BE49-F238E27FC236}">
                      <a16:creationId xmlns:a16="http://schemas.microsoft.com/office/drawing/2014/main" id="{ED058DB0-BC83-6004-A570-0742B07CE7BC}"/>
                    </a:ext>
                  </a:extLst>
                </p:cNvPr>
                <p:cNvSpPr>
                  <a:spLocks/>
                </p:cNvSpPr>
                <p:nvPr/>
              </p:nvSpPr>
              <p:spPr bwMode="auto">
                <a:xfrm>
                  <a:off x="5343525" y="2036762"/>
                  <a:ext cx="271462" cy="714375"/>
                </a:xfrm>
                <a:custGeom>
                  <a:avLst/>
                  <a:gdLst>
                    <a:gd name="T0" fmla="*/ 0 w 458"/>
                    <a:gd name="T1" fmla="*/ 458 h 1202"/>
                    <a:gd name="T2" fmla="*/ 28 w 458"/>
                    <a:gd name="T3" fmla="*/ 615 h 1202"/>
                    <a:gd name="T4" fmla="*/ 28 w 458"/>
                    <a:gd name="T5" fmla="*/ 615 h 1202"/>
                    <a:gd name="T6" fmla="*/ 163 w 458"/>
                    <a:gd name="T7" fmla="*/ 1065 h 1202"/>
                    <a:gd name="T8" fmla="*/ 351 w 458"/>
                    <a:gd name="T9" fmla="*/ 1202 h 1202"/>
                    <a:gd name="T10" fmla="*/ 458 w 458"/>
                    <a:gd name="T11" fmla="*/ 1202 h 1202"/>
                    <a:gd name="T12" fmla="*/ 458 w 458"/>
                    <a:gd name="T13" fmla="*/ 0 h 1202"/>
                    <a:gd name="T14" fmla="*/ 0 w 458"/>
                    <a:gd name="T15" fmla="*/ 458 h 12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8" h="1202">
                      <a:moveTo>
                        <a:pt x="0" y="458"/>
                      </a:moveTo>
                      <a:cubicBezTo>
                        <a:pt x="0" y="513"/>
                        <a:pt x="10" y="566"/>
                        <a:pt x="28" y="615"/>
                      </a:cubicBezTo>
                      <a:cubicBezTo>
                        <a:pt x="28" y="615"/>
                        <a:pt x="28" y="615"/>
                        <a:pt x="28" y="615"/>
                      </a:cubicBezTo>
                      <a:cubicBezTo>
                        <a:pt x="163" y="1065"/>
                        <a:pt x="163" y="1065"/>
                        <a:pt x="163" y="1065"/>
                      </a:cubicBezTo>
                      <a:cubicBezTo>
                        <a:pt x="351" y="1202"/>
                        <a:pt x="351" y="1202"/>
                        <a:pt x="351" y="1202"/>
                      </a:cubicBezTo>
                      <a:cubicBezTo>
                        <a:pt x="458" y="1202"/>
                        <a:pt x="458" y="1202"/>
                        <a:pt x="458" y="1202"/>
                      </a:cubicBezTo>
                      <a:cubicBezTo>
                        <a:pt x="458" y="0"/>
                        <a:pt x="458" y="0"/>
                        <a:pt x="458" y="0"/>
                      </a:cubicBezTo>
                      <a:cubicBezTo>
                        <a:pt x="205" y="0"/>
                        <a:pt x="0" y="205"/>
                        <a:pt x="0" y="458"/>
                      </a:cubicBezTo>
                      <a:close/>
                    </a:path>
                  </a:pathLst>
                </a:custGeom>
                <a:solidFill>
                  <a:srgbClr val="E4BD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21D44">
                        <a:lumMod val="10000"/>
                      </a:srgbClr>
                    </a:solidFill>
                    <a:effectLst/>
                    <a:uLnTx/>
                    <a:uFillTx/>
                    <a:latin typeface="Arial" panose="020B0604020202020204" pitchFamily="34" charset="0"/>
                    <a:cs typeface="Arial" panose="020B0604020202020204" pitchFamily="34" charset="0"/>
                  </a:endParaRPr>
                </a:p>
              </p:txBody>
            </p:sp>
            <p:sp>
              <p:nvSpPr>
                <p:cNvPr id="447" name="Freeform 197">
                  <a:extLst>
                    <a:ext uri="{FF2B5EF4-FFF2-40B4-BE49-F238E27FC236}">
                      <a16:creationId xmlns:a16="http://schemas.microsoft.com/office/drawing/2014/main" id="{C41FAE02-CC9F-6152-5551-E320FBDEDBAF}"/>
                    </a:ext>
                  </a:extLst>
                </p:cNvPr>
                <p:cNvSpPr>
                  <a:spLocks/>
                </p:cNvSpPr>
                <p:nvPr/>
              </p:nvSpPr>
              <p:spPr bwMode="auto">
                <a:xfrm>
                  <a:off x="5402262" y="2393950"/>
                  <a:ext cx="212725" cy="247650"/>
                </a:xfrm>
                <a:custGeom>
                  <a:avLst/>
                  <a:gdLst>
                    <a:gd name="T0" fmla="*/ 110 w 134"/>
                    <a:gd name="T1" fmla="*/ 0 h 156"/>
                    <a:gd name="T2" fmla="*/ 95 w 134"/>
                    <a:gd name="T3" fmla="*/ 48 h 156"/>
                    <a:gd name="T4" fmla="*/ 55 w 134"/>
                    <a:gd name="T5" fmla="*/ 71 h 156"/>
                    <a:gd name="T6" fmla="*/ 0 w 134"/>
                    <a:gd name="T7" fmla="*/ 62 h 156"/>
                    <a:gd name="T8" fmla="*/ 134 w 134"/>
                    <a:gd name="T9" fmla="*/ 156 h 156"/>
                    <a:gd name="T10" fmla="*/ 134 w 134"/>
                    <a:gd name="T11" fmla="*/ 0 h 156"/>
                    <a:gd name="T12" fmla="*/ 110 w 134"/>
                    <a:gd name="T13" fmla="*/ 0 h 156"/>
                  </a:gdLst>
                  <a:ahLst/>
                  <a:cxnLst>
                    <a:cxn ang="0">
                      <a:pos x="T0" y="T1"/>
                    </a:cxn>
                    <a:cxn ang="0">
                      <a:pos x="T2" y="T3"/>
                    </a:cxn>
                    <a:cxn ang="0">
                      <a:pos x="T4" y="T5"/>
                    </a:cxn>
                    <a:cxn ang="0">
                      <a:pos x="T6" y="T7"/>
                    </a:cxn>
                    <a:cxn ang="0">
                      <a:pos x="T8" y="T9"/>
                    </a:cxn>
                    <a:cxn ang="0">
                      <a:pos x="T10" y="T11"/>
                    </a:cxn>
                    <a:cxn ang="0">
                      <a:pos x="T12" y="T13"/>
                    </a:cxn>
                  </a:cxnLst>
                  <a:rect l="0" t="0" r="r" b="b"/>
                  <a:pathLst>
                    <a:path w="134" h="156">
                      <a:moveTo>
                        <a:pt x="110" y="0"/>
                      </a:moveTo>
                      <a:lnTo>
                        <a:pt x="95" y="48"/>
                      </a:lnTo>
                      <a:lnTo>
                        <a:pt x="55" y="71"/>
                      </a:lnTo>
                      <a:lnTo>
                        <a:pt x="0" y="62"/>
                      </a:lnTo>
                      <a:lnTo>
                        <a:pt x="134" y="156"/>
                      </a:lnTo>
                      <a:lnTo>
                        <a:pt x="134" y="0"/>
                      </a:lnTo>
                      <a:lnTo>
                        <a:pt x="110" y="0"/>
                      </a:lnTo>
                      <a:close/>
                    </a:path>
                  </a:pathLst>
                </a:custGeom>
                <a:solidFill>
                  <a:srgbClr val="E4BD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21D44">
                        <a:lumMod val="10000"/>
                      </a:srgbClr>
                    </a:solidFill>
                    <a:effectLst/>
                    <a:uLnTx/>
                    <a:uFillTx/>
                    <a:latin typeface="Arial" panose="020B0604020202020204" pitchFamily="34" charset="0"/>
                    <a:cs typeface="Arial" panose="020B0604020202020204" pitchFamily="34" charset="0"/>
                  </a:endParaRPr>
                </a:p>
              </p:txBody>
            </p:sp>
            <p:sp>
              <p:nvSpPr>
                <p:cNvPr id="448" name="Freeform 198">
                  <a:extLst>
                    <a:ext uri="{FF2B5EF4-FFF2-40B4-BE49-F238E27FC236}">
                      <a16:creationId xmlns:a16="http://schemas.microsoft.com/office/drawing/2014/main" id="{CF3EBD7F-77D3-DBC9-1EA1-49ED7701EC1C}"/>
                    </a:ext>
                  </a:extLst>
                </p:cNvPr>
                <p:cNvSpPr>
                  <a:spLocks/>
                </p:cNvSpPr>
                <p:nvPr/>
              </p:nvSpPr>
              <p:spPr bwMode="auto">
                <a:xfrm>
                  <a:off x="5584825" y="2541587"/>
                  <a:ext cx="60325" cy="30163"/>
                </a:xfrm>
                <a:custGeom>
                  <a:avLst/>
                  <a:gdLst>
                    <a:gd name="T0" fmla="*/ 19 w 38"/>
                    <a:gd name="T1" fmla="*/ 0 h 19"/>
                    <a:gd name="T2" fmla="*/ 0 w 38"/>
                    <a:gd name="T3" fmla="*/ 0 h 19"/>
                    <a:gd name="T4" fmla="*/ 19 w 38"/>
                    <a:gd name="T5" fmla="*/ 19 h 19"/>
                    <a:gd name="T6" fmla="*/ 38 w 38"/>
                    <a:gd name="T7" fmla="*/ 0 h 19"/>
                    <a:gd name="T8" fmla="*/ 19 w 38"/>
                    <a:gd name="T9" fmla="*/ 0 h 19"/>
                  </a:gdLst>
                  <a:ahLst/>
                  <a:cxnLst>
                    <a:cxn ang="0">
                      <a:pos x="T0" y="T1"/>
                    </a:cxn>
                    <a:cxn ang="0">
                      <a:pos x="T2" y="T3"/>
                    </a:cxn>
                    <a:cxn ang="0">
                      <a:pos x="T4" y="T5"/>
                    </a:cxn>
                    <a:cxn ang="0">
                      <a:pos x="T6" y="T7"/>
                    </a:cxn>
                    <a:cxn ang="0">
                      <a:pos x="T8" y="T9"/>
                    </a:cxn>
                  </a:cxnLst>
                  <a:rect l="0" t="0" r="r" b="b"/>
                  <a:pathLst>
                    <a:path w="38" h="19">
                      <a:moveTo>
                        <a:pt x="19" y="0"/>
                      </a:moveTo>
                      <a:lnTo>
                        <a:pt x="0" y="0"/>
                      </a:lnTo>
                      <a:lnTo>
                        <a:pt x="19" y="19"/>
                      </a:lnTo>
                      <a:lnTo>
                        <a:pt x="38" y="0"/>
                      </a:lnTo>
                      <a:lnTo>
                        <a:pt x="19" y="0"/>
                      </a:lnTo>
                      <a:close/>
                    </a:path>
                  </a:pathLst>
                </a:custGeom>
                <a:solidFill>
                  <a:srgbClr val="CA9A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21D44">
                        <a:lumMod val="10000"/>
                      </a:srgbClr>
                    </a:solidFill>
                    <a:effectLst/>
                    <a:uLnTx/>
                    <a:uFillTx/>
                    <a:latin typeface="Arial" panose="020B0604020202020204" pitchFamily="34" charset="0"/>
                    <a:cs typeface="Arial" panose="020B0604020202020204" pitchFamily="34" charset="0"/>
                  </a:endParaRPr>
                </a:p>
              </p:txBody>
            </p:sp>
            <p:sp>
              <p:nvSpPr>
                <p:cNvPr id="449" name="Freeform 199">
                  <a:extLst>
                    <a:ext uri="{FF2B5EF4-FFF2-40B4-BE49-F238E27FC236}">
                      <a16:creationId xmlns:a16="http://schemas.microsoft.com/office/drawing/2014/main" id="{C72EAF4E-65A7-6A20-26AC-E97DDA897D78}"/>
                    </a:ext>
                  </a:extLst>
                </p:cNvPr>
                <p:cNvSpPr>
                  <a:spLocks/>
                </p:cNvSpPr>
                <p:nvPr/>
              </p:nvSpPr>
              <p:spPr bwMode="auto">
                <a:xfrm>
                  <a:off x="5614987" y="1951037"/>
                  <a:ext cx="288925" cy="519113"/>
                </a:xfrm>
                <a:custGeom>
                  <a:avLst/>
                  <a:gdLst>
                    <a:gd name="T0" fmla="*/ 152 w 182"/>
                    <a:gd name="T1" fmla="*/ 60 h 327"/>
                    <a:gd name="T2" fmla="*/ 182 w 182"/>
                    <a:gd name="T3" fmla="*/ 60 h 327"/>
                    <a:gd name="T4" fmla="*/ 131 w 182"/>
                    <a:gd name="T5" fmla="*/ 20 h 327"/>
                    <a:gd name="T6" fmla="*/ 0 w 182"/>
                    <a:gd name="T7" fmla="*/ 0 h 327"/>
                    <a:gd name="T8" fmla="*/ 0 w 182"/>
                    <a:gd name="T9" fmla="*/ 113 h 327"/>
                    <a:gd name="T10" fmla="*/ 27 w 182"/>
                    <a:gd name="T11" fmla="*/ 98 h 327"/>
                    <a:gd name="T12" fmla="*/ 93 w 182"/>
                    <a:gd name="T13" fmla="*/ 112 h 327"/>
                    <a:gd name="T14" fmla="*/ 138 w 182"/>
                    <a:gd name="T15" fmla="*/ 170 h 327"/>
                    <a:gd name="T16" fmla="*/ 145 w 182"/>
                    <a:gd name="T17" fmla="*/ 259 h 327"/>
                    <a:gd name="T18" fmla="*/ 144 w 182"/>
                    <a:gd name="T19" fmla="*/ 327 h 327"/>
                    <a:gd name="T20" fmla="*/ 154 w 182"/>
                    <a:gd name="T21" fmla="*/ 327 h 327"/>
                    <a:gd name="T22" fmla="*/ 172 w 182"/>
                    <a:gd name="T23" fmla="*/ 259 h 327"/>
                    <a:gd name="T24" fmla="*/ 171 w 182"/>
                    <a:gd name="T25" fmla="*/ 233 h 327"/>
                    <a:gd name="T26" fmla="*/ 171 w 182"/>
                    <a:gd name="T27" fmla="*/ 137 h 327"/>
                    <a:gd name="T28" fmla="*/ 150 w 182"/>
                    <a:gd name="T29" fmla="*/ 89 h 327"/>
                    <a:gd name="T30" fmla="*/ 179 w 182"/>
                    <a:gd name="T31" fmla="*/ 96 h 327"/>
                    <a:gd name="T32" fmla="*/ 152 w 182"/>
                    <a:gd name="T33" fmla="*/ 60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82" h="327">
                      <a:moveTo>
                        <a:pt x="152" y="60"/>
                      </a:moveTo>
                      <a:lnTo>
                        <a:pt x="182" y="60"/>
                      </a:lnTo>
                      <a:lnTo>
                        <a:pt x="131" y="20"/>
                      </a:lnTo>
                      <a:lnTo>
                        <a:pt x="0" y="0"/>
                      </a:lnTo>
                      <a:lnTo>
                        <a:pt x="0" y="113"/>
                      </a:lnTo>
                      <a:lnTo>
                        <a:pt x="27" y="98"/>
                      </a:lnTo>
                      <a:lnTo>
                        <a:pt x="93" y="112"/>
                      </a:lnTo>
                      <a:lnTo>
                        <a:pt x="138" y="170"/>
                      </a:lnTo>
                      <a:lnTo>
                        <a:pt x="145" y="259"/>
                      </a:lnTo>
                      <a:lnTo>
                        <a:pt x="144" y="327"/>
                      </a:lnTo>
                      <a:lnTo>
                        <a:pt x="154" y="327"/>
                      </a:lnTo>
                      <a:lnTo>
                        <a:pt x="172" y="259"/>
                      </a:lnTo>
                      <a:lnTo>
                        <a:pt x="171" y="233"/>
                      </a:lnTo>
                      <a:lnTo>
                        <a:pt x="171" y="137"/>
                      </a:lnTo>
                      <a:lnTo>
                        <a:pt x="150" y="89"/>
                      </a:lnTo>
                      <a:lnTo>
                        <a:pt x="179" y="96"/>
                      </a:lnTo>
                      <a:lnTo>
                        <a:pt x="152" y="60"/>
                      </a:lnTo>
                      <a:close/>
                    </a:path>
                  </a:pathLst>
                </a:custGeom>
                <a:solidFill>
                  <a:srgbClr val="2D39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21D44">
                        <a:lumMod val="10000"/>
                      </a:srgbClr>
                    </a:solidFill>
                    <a:effectLst/>
                    <a:uLnTx/>
                    <a:uFillTx/>
                    <a:latin typeface="Arial" panose="020B0604020202020204" pitchFamily="34" charset="0"/>
                    <a:cs typeface="Arial" panose="020B0604020202020204" pitchFamily="34" charset="0"/>
                  </a:endParaRPr>
                </a:p>
              </p:txBody>
            </p:sp>
            <p:sp>
              <p:nvSpPr>
                <p:cNvPr id="450" name="Freeform 200">
                  <a:extLst>
                    <a:ext uri="{FF2B5EF4-FFF2-40B4-BE49-F238E27FC236}">
                      <a16:creationId xmlns:a16="http://schemas.microsoft.com/office/drawing/2014/main" id="{9669C553-FFB9-57D3-7778-037A8A844A9D}"/>
                    </a:ext>
                  </a:extLst>
                </p:cNvPr>
                <p:cNvSpPr>
                  <a:spLocks/>
                </p:cNvSpPr>
                <p:nvPr/>
              </p:nvSpPr>
              <p:spPr bwMode="auto">
                <a:xfrm>
                  <a:off x="5335587" y="1951037"/>
                  <a:ext cx="279400" cy="522288"/>
                </a:xfrm>
                <a:custGeom>
                  <a:avLst/>
                  <a:gdLst>
                    <a:gd name="T0" fmla="*/ 90 w 176"/>
                    <a:gd name="T1" fmla="*/ 35 h 329"/>
                    <a:gd name="T2" fmla="*/ 57 w 176"/>
                    <a:gd name="T3" fmla="*/ 58 h 329"/>
                    <a:gd name="T4" fmla="*/ 26 w 176"/>
                    <a:gd name="T5" fmla="*/ 48 h 329"/>
                    <a:gd name="T6" fmla="*/ 51 w 176"/>
                    <a:gd name="T7" fmla="*/ 71 h 329"/>
                    <a:gd name="T8" fmla="*/ 12 w 176"/>
                    <a:gd name="T9" fmla="*/ 89 h 329"/>
                    <a:gd name="T10" fmla="*/ 0 w 176"/>
                    <a:gd name="T11" fmla="*/ 123 h 329"/>
                    <a:gd name="T12" fmla="*/ 2 w 176"/>
                    <a:gd name="T13" fmla="*/ 169 h 329"/>
                    <a:gd name="T14" fmla="*/ 0 w 176"/>
                    <a:gd name="T15" fmla="*/ 262 h 329"/>
                    <a:gd name="T16" fmla="*/ 18 w 176"/>
                    <a:gd name="T17" fmla="*/ 329 h 329"/>
                    <a:gd name="T18" fmla="*/ 28 w 176"/>
                    <a:gd name="T19" fmla="*/ 329 h 329"/>
                    <a:gd name="T20" fmla="*/ 27 w 176"/>
                    <a:gd name="T21" fmla="*/ 262 h 329"/>
                    <a:gd name="T22" fmla="*/ 35 w 176"/>
                    <a:gd name="T23" fmla="*/ 162 h 329"/>
                    <a:gd name="T24" fmla="*/ 77 w 176"/>
                    <a:gd name="T25" fmla="*/ 108 h 329"/>
                    <a:gd name="T26" fmla="*/ 120 w 176"/>
                    <a:gd name="T27" fmla="*/ 91 h 329"/>
                    <a:gd name="T28" fmla="*/ 176 w 176"/>
                    <a:gd name="T29" fmla="*/ 113 h 329"/>
                    <a:gd name="T30" fmla="*/ 176 w 176"/>
                    <a:gd name="T31" fmla="*/ 0 h 329"/>
                    <a:gd name="T32" fmla="*/ 90 w 176"/>
                    <a:gd name="T33" fmla="*/ 35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6" h="329">
                      <a:moveTo>
                        <a:pt x="90" y="35"/>
                      </a:moveTo>
                      <a:lnTo>
                        <a:pt x="57" y="58"/>
                      </a:lnTo>
                      <a:lnTo>
                        <a:pt x="26" y="48"/>
                      </a:lnTo>
                      <a:lnTo>
                        <a:pt x="51" y="71"/>
                      </a:lnTo>
                      <a:lnTo>
                        <a:pt x="12" y="89"/>
                      </a:lnTo>
                      <a:lnTo>
                        <a:pt x="0" y="123"/>
                      </a:lnTo>
                      <a:lnTo>
                        <a:pt x="2" y="169"/>
                      </a:lnTo>
                      <a:lnTo>
                        <a:pt x="0" y="262"/>
                      </a:lnTo>
                      <a:lnTo>
                        <a:pt x="18" y="329"/>
                      </a:lnTo>
                      <a:lnTo>
                        <a:pt x="28" y="329"/>
                      </a:lnTo>
                      <a:lnTo>
                        <a:pt x="27" y="262"/>
                      </a:lnTo>
                      <a:lnTo>
                        <a:pt x="35" y="162"/>
                      </a:lnTo>
                      <a:lnTo>
                        <a:pt x="77" y="108"/>
                      </a:lnTo>
                      <a:lnTo>
                        <a:pt x="120" y="91"/>
                      </a:lnTo>
                      <a:lnTo>
                        <a:pt x="176" y="113"/>
                      </a:lnTo>
                      <a:lnTo>
                        <a:pt x="176" y="0"/>
                      </a:lnTo>
                      <a:lnTo>
                        <a:pt x="90" y="35"/>
                      </a:lnTo>
                      <a:close/>
                    </a:path>
                  </a:pathLst>
                </a:custGeom>
                <a:solidFill>
                  <a:srgbClr val="3640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21D44">
                        <a:lumMod val="10000"/>
                      </a:srgbClr>
                    </a:solidFill>
                    <a:effectLst/>
                    <a:uLnTx/>
                    <a:uFillTx/>
                    <a:latin typeface="Arial" panose="020B0604020202020204" pitchFamily="34" charset="0"/>
                    <a:cs typeface="Arial" panose="020B0604020202020204" pitchFamily="34" charset="0"/>
                  </a:endParaRPr>
                </a:p>
              </p:txBody>
            </p:sp>
            <p:sp>
              <p:nvSpPr>
                <p:cNvPr id="451" name="Freeform 201">
                  <a:extLst>
                    <a:ext uri="{FF2B5EF4-FFF2-40B4-BE49-F238E27FC236}">
                      <a16:creationId xmlns:a16="http://schemas.microsoft.com/office/drawing/2014/main" id="{D7BB0704-7B4A-B17B-DCC4-67C915B308F6}"/>
                    </a:ext>
                  </a:extLst>
                </p:cNvPr>
                <p:cNvSpPr>
                  <a:spLocks/>
                </p:cNvSpPr>
                <p:nvPr/>
              </p:nvSpPr>
              <p:spPr bwMode="auto">
                <a:xfrm>
                  <a:off x="5330825" y="2420937"/>
                  <a:ext cx="76200" cy="150813"/>
                </a:xfrm>
                <a:custGeom>
                  <a:avLst/>
                  <a:gdLst>
                    <a:gd name="T0" fmla="*/ 31 w 48"/>
                    <a:gd name="T1" fmla="*/ 31 h 95"/>
                    <a:gd name="T2" fmla="*/ 12 w 48"/>
                    <a:gd name="T3" fmla="*/ 0 h 95"/>
                    <a:gd name="T4" fmla="*/ 0 w 48"/>
                    <a:gd name="T5" fmla="*/ 18 h 95"/>
                    <a:gd name="T6" fmla="*/ 18 w 48"/>
                    <a:gd name="T7" fmla="*/ 83 h 95"/>
                    <a:gd name="T8" fmla="*/ 31 w 48"/>
                    <a:gd name="T9" fmla="*/ 95 h 95"/>
                    <a:gd name="T10" fmla="*/ 48 w 48"/>
                    <a:gd name="T11" fmla="*/ 90 h 95"/>
                    <a:gd name="T12" fmla="*/ 31 w 48"/>
                    <a:gd name="T13" fmla="*/ 31 h 95"/>
                  </a:gdLst>
                  <a:ahLst/>
                  <a:cxnLst>
                    <a:cxn ang="0">
                      <a:pos x="T0" y="T1"/>
                    </a:cxn>
                    <a:cxn ang="0">
                      <a:pos x="T2" y="T3"/>
                    </a:cxn>
                    <a:cxn ang="0">
                      <a:pos x="T4" y="T5"/>
                    </a:cxn>
                    <a:cxn ang="0">
                      <a:pos x="T6" y="T7"/>
                    </a:cxn>
                    <a:cxn ang="0">
                      <a:pos x="T8" y="T9"/>
                    </a:cxn>
                    <a:cxn ang="0">
                      <a:pos x="T10" y="T11"/>
                    </a:cxn>
                    <a:cxn ang="0">
                      <a:pos x="T12" y="T13"/>
                    </a:cxn>
                  </a:cxnLst>
                  <a:rect l="0" t="0" r="r" b="b"/>
                  <a:pathLst>
                    <a:path w="48" h="95">
                      <a:moveTo>
                        <a:pt x="31" y="31"/>
                      </a:moveTo>
                      <a:lnTo>
                        <a:pt x="12" y="0"/>
                      </a:lnTo>
                      <a:lnTo>
                        <a:pt x="0" y="18"/>
                      </a:lnTo>
                      <a:lnTo>
                        <a:pt x="18" y="83"/>
                      </a:lnTo>
                      <a:lnTo>
                        <a:pt x="31" y="95"/>
                      </a:lnTo>
                      <a:lnTo>
                        <a:pt x="48" y="90"/>
                      </a:lnTo>
                      <a:lnTo>
                        <a:pt x="31" y="31"/>
                      </a:lnTo>
                      <a:close/>
                    </a:path>
                  </a:pathLst>
                </a:custGeom>
                <a:solidFill>
                  <a:srgbClr val="E4BD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21D44">
                        <a:lumMod val="10000"/>
                      </a:srgbClr>
                    </a:solidFill>
                    <a:effectLst/>
                    <a:uLnTx/>
                    <a:uFillTx/>
                    <a:latin typeface="Arial" panose="020B0604020202020204" pitchFamily="34" charset="0"/>
                    <a:cs typeface="Arial" panose="020B0604020202020204" pitchFamily="34" charset="0"/>
                  </a:endParaRPr>
                </a:p>
              </p:txBody>
            </p:sp>
            <p:sp>
              <p:nvSpPr>
                <p:cNvPr id="452" name="Freeform 202">
                  <a:extLst>
                    <a:ext uri="{FF2B5EF4-FFF2-40B4-BE49-F238E27FC236}">
                      <a16:creationId xmlns:a16="http://schemas.microsoft.com/office/drawing/2014/main" id="{6E99A5E0-4C37-FF07-F70D-D3C6C9C1518C}"/>
                    </a:ext>
                  </a:extLst>
                </p:cNvPr>
                <p:cNvSpPr>
                  <a:spLocks/>
                </p:cNvSpPr>
                <p:nvPr/>
              </p:nvSpPr>
              <p:spPr bwMode="auto">
                <a:xfrm>
                  <a:off x="5826125" y="2413000"/>
                  <a:ext cx="77787" cy="158750"/>
                </a:xfrm>
                <a:custGeom>
                  <a:avLst/>
                  <a:gdLst>
                    <a:gd name="T0" fmla="*/ 8 w 49"/>
                    <a:gd name="T1" fmla="*/ 30 h 100"/>
                    <a:gd name="T2" fmla="*/ 31 w 49"/>
                    <a:gd name="T3" fmla="*/ 0 h 100"/>
                    <a:gd name="T4" fmla="*/ 49 w 49"/>
                    <a:gd name="T5" fmla="*/ 23 h 100"/>
                    <a:gd name="T6" fmla="*/ 31 w 49"/>
                    <a:gd name="T7" fmla="*/ 88 h 100"/>
                    <a:gd name="T8" fmla="*/ 17 w 49"/>
                    <a:gd name="T9" fmla="*/ 100 h 100"/>
                    <a:gd name="T10" fmla="*/ 0 w 49"/>
                    <a:gd name="T11" fmla="*/ 95 h 100"/>
                    <a:gd name="T12" fmla="*/ 8 w 49"/>
                    <a:gd name="T13" fmla="*/ 30 h 100"/>
                  </a:gdLst>
                  <a:ahLst/>
                  <a:cxnLst>
                    <a:cxn ang="0">
                      <a:pos x="T0" y="T1"/>
                    </a:cxn>
                    <a:cxn ang="0">
                      <a:pos x="T2" y="T3"/>
                    </a:cxn>
                    <a:cxn ang="0">
                      <a:pos x="T4" y="T5"/>
                    </a:cxn>
                    <a:cxn ang="0">
                      <a:pos x="T6" y="T7"/>
                    </a:cxn>
                    <a:cxn ang="0">
                      <a:pos x="T8" y="T9"/>
                    </a:cxn>
                    <a:cxn ang="0">
                      <a:pos x="T10" y="T11"/>
                    </a:cxn>
                    <a:cxn ang="0">
                      <a:pos x="T12" y="T13"/>
                    </a:cxn>
                  </a:cxnLst>
                  <a:rect l="0" t="0" r="r" b="b"/>
                  <a:pathLst>
                    <a:path w="49" h="100">
                      <a:moveTo>
                        <a:pt x="8" y="30"/>
                      </a:moveTo>
                      <a:lnTo>
                        <a:pt x="31" y="0"/>
                      </a:lnTo>
                      <a:lnTo>
                        <a:pt x="49" y="23"/>
                      </a:lnTo>
                      <a:lnTo>
                        <a:pt x="31" y="88"/>
                      </a:lnTo>
                      <a:lnTo>
                        <a:pt x="17" y="100"/>
                      </a:lnTo>
                      <a:lnTo>
                        <a:pt x="0" y="95"/>
                      </a:lnTo>
                      <a:lnTo>
                        <a:pt x="8" y="30"/>
                      </a:lnTo>
                      <a:close/>
                    </a:path>
                  </a:pathLst>
                </a:custGeom>
                <a:solidFill>
                  <a:srgbClr val="E2AB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21D44">
                        <a:lumMod val="10000"/>
                      </a:srgbClr>
                    </a:solidFill>
                    <a:effectLst/>
                    <a:uLnTx/>
                    <a:uFillTx/>
                    <a:latin typeface="Arial" panose="020B0604020202020204" pitchFamily="34" charset="0"/>
                    <a:cs typeface="Arial" panose="020B0604020202020204" pitchFamily="34" charset="0"/>
                  </a:endParaRPr>
                </a:p>
              </p:txBody>
            </p:sp>
            <p:sp>
              <p:nvSpPr>
                <p:cNvPr id="453" name="Freeform 203">
                  <a:extLst>
                    <a:ext uri="{FF2B5EF4-FFF2-40B4-BE49-F238E27FC236}">
                      <a16:creationId xmlns:a16="http://schemas.microsoft.com/office/drawing/2014/main" id="{202E9D11-4652-B5E4-4970-CC3F95D7A633}"/>
                    </a:ext>
                  </a:extLst>
                </p:cNvPr>
                <p:cNvSpPr>
                  <a:spLocks/>
                </p:cNvSpPr>
                <p:nvPr/>
              </p:nvSpPr>
              <p:spPr bwMode="auto">
                <a:xfrm>
                  <a:off x="5673725" y="2413000"/>
                  <a:ext cx="230187" cy="214313"/>
                </a:xfrm>
                <a:custGeom>
                  <a:avLst/>
                  <a:gdLst>
                    <a:gd name="T0" fmla="*/ 0 w 145"/>
                    <a:gd name="T1" fmla="*/ 50 h 135"/>
                    <a:gd name="T2" fmla="*/ 85 w 145"/>
                    <a:gd name="T3" fmla="*/ 135 h 135"/>
                    <a:gd name="T4" fmla="*/ 96 w 145"/>
                    <a:gd name="T5" fmla="*/ 95 h 135"/>
                    <a:gd name="T6" fmla="*/ 113 w 145"/>
                    <a:gd name="T7" fmla="*/ 100 h 135"/>
                    <a:gd name="T8" fmla="*/ 127 w 145"/>
                    <a:gd name="T9" fmla="*/ 88 h 135"/>
                    <a:gd name="T10" fmla="*/ 145 w 145"/>
                    <a:gd name="T11" fmla="*/ 23 h 135"/>
                    <a:gd name="T12" fmla="*/ 127 w 145"/>
                    <a:gd name="T13" fmla="*/ 0 h 135"/>
                    <a:gd name="T14" fmla="*/ 101 w 145"/>
                    <a:gd name="T15" fmla="*/ 32 h 135"/>
                    <a:gd name="T16" fmla="*/ 60 w 145"/>
                    <a:gd name="T17" fmla="*/ 56 h 135"/>
                    <a:gd name="T18" fmla="*/ 0 w 145"/>
                    <a:gd name="T19" fmla="*/ 5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5" h="135">
                      <a:moveTo>
                        <a:pt x="0" y="50"/>
                      </a:moveTo>
                      <a:lnTo>
                        <a:pt x="85" y="135"/>
                      </a:lnTo>
                      <a:lnTo>
                        <a:pt x="96" y="95"/>
                      </a:lnTo>
                      <a:lnTo>
                        <a:pt x="113" y="100"/>
                      </a:lnTo>
                      <a:lnTo>
                        <a:pt x="127" y="88"/>
                      </a:lnTo>
                      <a:lnTo>
                        <a:pt x="145" y="23"/>
                      </a:lnTo>
                      <a:lnTo>
                        <a:pt x="127" y="0"/>
                      </a:lnTo>
                      <a:lnTo>
                        <a:pt x="101" y="32"/>
                      </a:lnTo>
                      <a:lnTo>
                        <a:pt x="60" y="56"/>
                      </a:lnTo>
                      <a:lnTo>
                        <a:pt x="0" y="50"/>
                      </a:lnTo>
                      <a:close/>
                    </a:path>
                  </a:pathLst>
                </a:custGeom>
                <a:solidFill>
                  <a:srgbClr val="E4BD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21D44">
                        <a:lumMod val="10000"/>
                      </a:srgbClr>
                    </a:solidFill>
                    <a:effectLst/>
                    <a:uLnTx/>
                    <a:uFillTx/>
                    <a:latin typeface="Arial" panose="020B0604020202020204" pitchFamily="34" charset="0"/>
                    <a:cs typeface="Arial" panose="020B0604020202020204" pitchFamily="34" charset="0"/>
                  </a:endParaRPr>
                </a:p>
              </p:txBody>
            </p:sp>
            <p:sp>
              <p:nvSpPr>
                <p:cNvPr id="454" name="Freeform 206">
                  <a:extLst>
                    <a:ext uri="{FF2B5EF4-FFF2-40B4-BE49-F238E27FC236}">
                      <a16:creationId xmlns:a16="http://schemas.microsoft.com/office/drawing/2014/main" id="{E11487BB-23FA-EBE6-8173-32AA503892CA}"/>
                    </a:ext>
                  </a:extLst>
                </p:cNvPr>
                <p:cNvSpPr>
                  <a:spLocks/>
                </p:cNvSpPr>
                <p:nvPr/>
              </p:nvSpPr>
              <p:spPr bwMode="auto">
                <a:xfrm>
                  <a:off x="5489575" y="2698750"/>
                  <a:ext cx="261937" cy="98425"/>
                </a:xfrm>
                <a:custGeom>
                  <a:avLst/>
                  <a:gdLst>
                    <a:gd name="T0" fmla="*/ 0 w 165"/>
                    <a:gd name="T1" fmla="*/ 15 h 62"/>
                    <a:gd name="T2" fmla="*/ 46 w 165"/>
                    <a:gd name="T3" fmla="*/ 62 h 62"/>
                    <a:gd name="T4" fmla="*/ 123 w 165"/>
                    <a:gd name="T5" fmla="*/ 62 h 62"/>
                    <a:gd name="T6" fmla="*/ 165 w 165"/>
                    <a:gd name="T7" fmla="*/ 22 h 62"/>
                    <a:gd name="T8" fmla="*/ 165 w 165"/>
                    <a:gd name="T9" fmla="*/ 0 h 62"/>
                    <a:gd name="T10" fmla="*/ 127 w 165"/>
                    <a:gd name="T11" fmla="*/ 33 h 62"/>
                    <a:gd name="T12" fmla="*/ 39 w 165"/>
                    <a:gd name="T13" fmla="*/ 33 h 62"/>
                    <a:gd name="T14" fmla="*/ 0 w 165"/>
                    <a:gd name="T15" fmla="*/ 5 h 62"/>
                    <a:gd name="T16" fmla="*/ 0 w 165"/>
                    <a:gd name="T17" fmla="*/ 15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5" h="62">
                      <a:moveTo>
                        <a:pt x="0" y="15"/>
                      </a:moveTo>
                      <a:lnTo>
                        <a:pt x="46" y="62"/>
                      </a:lnTo>
                      <a:lnTo>
                        <a:pt x="123" y="62"/>
                      </a:lnTo>
                      <a:lnTo>
                        <a:pt x="165" y="22"/>
                      </a:lnTo>
                      <a:lnTo>
                        <a:pt x="165" y="0"/>
                      </a:lnTo>
                      <a:lnTo>
                        <a:pt x="127" y="33"/>
                      </a:lnTo>
                      <a:lnTo>
                        <a:pt x="39" y="33"/>
                      </a:lnTo>
                      <a:lnTo>
                        <a:pt x="0" y="5"/>
                      </a:lnTo>
                      <a:lnTo>
                        <a:pt x="0" y="15"/>
                      </a:lnTo>
                      <a:close/>
                    </a:path>
                  </a:pathLst>
                </a:custGeom>
                <a:solidFill>
                  <a:srgbClr val="D5A2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21D44">
                        <a:lumMod val="10000"/>
                      </a:srgbClr>
                    </a:solidFill>
                    <a:effectLst/>
                    <a:uLnTx/>
                    <a:uFillTx/>
                    <a:latin typeface="Arial" panose="020B0604020202020204" pitchFamily="34" charset="0"/>
                    <a:cs typeface="Arial" panose="020B0604020202020204" pitchFamily="34" charset="0"/>
                  </a:endParaRPr>
                </a:p>
              </p:txBody>
            </p:sp>
            <p:sp>
              <p:nvSpPr>
                <p:cNvPr id="455" name="Freeform 207">
                  <a:extLst>
                    <a:ext uri="{FF2B5EF4-FFF2-40B4-BE49-F238E27FC236}">
                      <a16:creationId xmlns:a16="http://schemas.microsoft.com/office/drawing/2014/main" id="{F90F59E4-94D5-FE47-9C14-348EFDC17940}"/>
                    </a:ext>
                  </a:extLst>
                </p:cNvPr>
                <p:cNvSpPr>
                  <a:spLocks/>
                </p:cNvSpPr>
                <p:nvPr/>
              </p:nvSpPr>
              <p:spPr bwMode="auto">
                <a:xfrm>
                  <a:off x="5616575" y="2892425"/>
                  <a:ext cx="69850" cy="44450"/>
                </a:xfrm>
                <a:custGeom>
                  <a:avLst/>
                  <a:gdLst>
                    <a:gd name="T0" fmla="*/ 117 w 117"/>
                    <a:gd name="T1" fmla="*/ 44 h 75"/>
                    <a:gd name="T2" fmla="*/ 87 w 117"/>
                    <a:gd name="T3" fmla="*/ 17 h 75"/>
                    <a:gd name="T4" fmla="*/ 0 w 117"/>
                    <a:gd name="T5" fmla="*/ 0 h 75"/>
                    <a:gd name="T6" fmla="*/ 0 w 117"/>
                    <a:gd name="T7" fmla="*/ 75 h 75"/>
                    <a:gd name="T8" fmla="*/ 6 w 117"/>
                    <a:gd name="T9" fmla="*/ 75 h 75"/>
                    <a:gd name="T10" fmla="*/ 117 w 117"/>
                    <a:gd name="T11" fmla="*/ 44 h 75"/>
                  </a:gdLst>
                  <a:ahLst/>
                  <a:cxnLst>
                    <a:cxn ang="0">
                      <a:pos x="T0" y="T1"/>
                    </a:cxn>
                    <a:cxn ang="0">
                      <a:pos x="T2" y="T3"/>
                    </a:cxn>
                    <a:cxn ang="0">
                      <a:pos x="T4" y="T5"/>
                    </a:cxn>
                    <a:cxn ang="0">
                      <a:pos x="T6" y="T7"/>
                    </a:cxn>
                    <a:cxn ang="0">
                      <a:pos x="T8" y="T9"/>
                    </a:cxn>
                    <a:cxn ang="0">
                      <a:pos x="T10" y="T11"/>
                    </a:cxn>
                  </a:cxnLst>
                  <a:rect l="0" t="0" r="r" b="b"/>
                  <a:pathLst>
                    <a:path w="117" h="75">
                      <a:moveTo>
                        <a:pt x="117" y="44"/>
                      </a:moveTo>
                      <a:cubicBezTo>
                        <a:pt x="87" y="17"/>
                        <a:pt x="87" y="17"/>
                        <a:pt x="87" y="17"/>
                      </a:cubicBezTo>
                      <a:cubicBezTo>
                        <a:pt x="0" y="0"/>
                        <a:pt x="0" y="0"/>
                        <a:pt x="0" y="0"/>
                      </a:cubicBezTo>
                      <a:cubicBezTo>
                        <a:pt x="0" y="75"/>
                        <a:pt x="0" y="75"/>
                        <a:pt x="0" y="75"/>
                      </a:cubicBezTo>
                      <a:cubicBezTo>
                        <a:pt x="2" y="75"/>
                        <a:pt x="4" y="75"/>
                        <a:pt x="6" y="75"/>
                      </a:cubicBezTo>
                      <a:cubicBezTo>
                        <a:pt x="86" y="75"/>
                        <a:pt x="117" y="44"/>
                        <a:pt x="117" y="44"/>
                      </a:cubicBezTo>
                      <a:close/>
                    </a:path>
                  </a:pathLst>
                </a:custGeom>
                <a:solidFill>
                  <a:srgbClr val="C8C8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21D44">
                        <a:lumMod val="10000"/>
                      </a:srgbClr>
                    </a:solidFill>
                    <a:effectLst/>
                    <a:uLnTx/>
                    <a:uFillTx/>
                    <a:latin typeface="Arial" panose="020B0604020202020204" pitchFamily="34" charset="0"/>
                    <a:cs typeface="Arial" panose="020B0604020202020204" pitchFamily="34" charset="0"/>
                  </a:endParaRPr>
                </a:p>
              </p:txBody>
            </p:sp>
            <p:sp>
              <p:nvSpPr>
                <p:cNvPr id="456" name="Freeform 208">
                  <a:extLst>
                    <a:ext uri="{FF2B5EF4-FFF2-40B4-BE49-F238E27FC236}">
                      <a16:creationId xmlns:a16="http://schemas.microsoft.com/office/drawing/2014/main" id="{A807F3D9-93F2-A771-6788-06E0B7BC2B26}"/>
                    </a:ext>
                  </a:extLst>
                </p:cNvPr>
                <p:cNvSpPr>
                  <a:spLocks/>
                </p:cNvSpPr>
                <p:nvPr/>
              </p:nvSpPr>
              <p:spPr bwMode="auto">
                <a:xfrm>
                  <a:off x="5615121" y="2781259"/>
                  <a:ext cx="511175" cy="1136650"/>
                </a:xfrm>
                <a:custGeom>
                  <a:avLst/>
                  <a:gdLst>
                    <a:gd name="T0" fmla="*/ 322 w 322"/>
                    <a:gd name="T1" fmla="*/ 100 h 716"/>
                    <a:gd name="T2" fmla="*/ 322 w 322"/>
                    <a:gd name="T3" fmla="*/ 100 h 716"/>
                    <a:gd name="T4" fmla="*/ 120 w 322"/>
                    <a:gd name="T5" fmla="*/ 54 h 716"/>
                    <a:gd name="T6" fmla="*/ 95 w 322"/>
                    <a:gd name="T7" fmla="*/ 0 h 716"/>
                    <a:gd name="T8" fmla="*/ 28 w 322"/>
                    <a:gd name="T9" fmla="*/ 54 h 716"/>
                    <a:gd name="T10" fmla="*/ 2 w 322"/>
                    <a:gd name="T11" fmla="*/ 72 h 716"/>
                    <a:gd name="T12" fmla="*/ 0 w 322"/>
                    <a:gd name="T13" fmla="*/ 716 h 716"/>
                    <a:gd name="T14" fmla="*/ 218 w 322"/>
                    <a:gd name="T15" fmla="*/ 716 h 716"/>
                    <a:gd name="T16" fmla="*/ 258 w 322"/>
                    <a:gd name="T17" fmla="*/ 331 h 716"/>
                    <a:gd name="T18" fmla="*/ 258 w 322"/>
                    <a:gd name="T19" fmla="*/ 289 h 716"/>
                    <a:gd name="T20" fmla="*/ 322 w 322"/>
                    <a:gd name="T21" fmla="*/ 100 h 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2" h="716">
                      <a:moveTo>
                        <a:pt x="322" y="100"/>
                      </a:moveTo>
                      <a:lnTo>
                        <a:pt x="322" y="100"/>
                      </a:lnTo>
                      <a:lnTo>
                        <a:pt x="120" y="54"/>
                      </a:lnTo>
                      <a:lnTo>
                        <a:pt x="95" y="0"/>
                      </a:lnTo>
                      <a:lnTo>
                        <a:pt x="28" y="54"/>
                      </a:lnTo>
                      <a:lnTo>
                        <a:pt x="2" y="72"/>
                      </a:lnTo>
                      <a:lnTo>
                        <a:pt x="0" y="716"/>
                      </a:lnTo>
                      <a:lnTo>
                        <a:pt x="218" y="716"/>
                      </a:lnTo>
                      <a:lnTo>
                        <a:pt x="258" y="331"/>
                      </a:lnTo>
                      <a:lnTo>
                        <a:pt x="258" y="289"/>
                      </a:lnTo>
                      <a:lnTo>
                        <a:pt x="322" y="100"/>
                      </a:lnTo>
                      <a:close/>
                    </a:path>
                  </a:pathLst>
                </a:custGeom>
                <a:solidFill>
                  <a:srgbClr val="138808"/>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21D44">
                        <a:lumMod val="10000"/>
                      </a:srgbClr>
                    </a:solidFill>
                    <a:effectLst/>
                    <a:uLnTx/>
                    <a:uFillTx/>
                    <a:latin typeface="Arial" panose="020B0604020202020204" pitchFamily="34" charset="0"/>
                    <a:cs typeface="Arial" panose="020B0604020202020204" pitchFamily="34" charset="0"/>
                  </a:endParaRPr>
                </a:p>
              </p:txBody>
            </p:sp>
            <p:sp>
              <p:nvSpPr>
                <p:cNvPr id="457" name="Freeform 209">
                  <a:extLst>
                    <a:ext uri="{FF2B5EF4-FFF2-40B4-BE49-F238E27FC236}">
                      <a16:creationId xmlns:a16="http://schemas.microsoft.com/office/drawing/2014/main" id="{3EDB4863-A45E-1982-C3D9-B2CB8B63CE82}"/>
                    </a:ext>
                  </a:extLst>
                </p:cNvPr>
                <p:cNvSpPr>
                  <a:spLocks/>
                </p:cNvSpPr>
                <p:nvPr/>
              </p:nvSpPr>
              <p:spPr bwMode="auto">
                <a:xfrm>
                  <a:off x="6019800" y="2971800"/>
                  <a:ext cx="350837" cy="942975"/>
                </a:xfrm>
                <a:custGeom>
                  <a:avLst/>
                  <a:gdLst>
                    <a:gd name="T0" fmla="*/ 87 w 221"/>
                    <a:gd name="T1" fmla="*/ 0 h 594"/>
                    <a:gd name="T2" fmla="*/ 0 w 221"/>
                    <a:gd name="T3" fmla="*/ 209 h 594"/>
                    <a:gd name="T4" fmla="*/ 77 w 221"/>
                    <a:gd name="T5" fmla="*/ 436 h 594"/>
                    <a:gd name="T6" fmla="*/ 17 w 221"/>
                    <a:gd name="T7" fmla="*/ 594 h 594"/>
                    <a:gd name="T8" fmla="*/ 142 w 221"/>
                    <a:gd name="T9" fmla="*/ 594 h 594"/>
                    <a:gd name="T10" fmla="*/ 221 w 221"/>
                    <a:gd name="T11" fmla="*/ 381 h 594"/>
                    <a:gd name="T12" fmla="*/ 87 w 221"/>
                    <a:gd name="T13" fmla="*/ 0 h 594"/>
                  </a:gdLst>
                  <a:ahLst/>
                  <a:cxnLst>
                    <a:cxn ang="0">
                      <a:pos x="T0" y="T1"/>
                    </a:cxn>
                    <a:cxn ang="0">
                      <a:pos x="T2" y="T3"/>
                    </a:cxn>
                    <a:cxn ang="0">
                      <a:pos x="T4" y="T5"/>
                    </a:cxn>
                    <a:cxn ang="0">
                      <a:pos x="T6" y="T7"/>
                    </a:cxn>
                    <a:cxn ang="0">
                      <a:pos x="T8" y="T9"/>
                    </a:cxn>
                    <a:cxn ang="0">
                      <a:pos x="T10" y="T11"/>
                    </a:cxn>
                    <a:cxn ang="0">
                      <a:pos x="T12" y="T13"/>
                    </a:cxn>
                  </a:cxnLst>
                  <a:rect l="0" t="0" r="r" b="b"/>
                  <a:pathLst>
                    <a:path w="221" h="594">
                      <a:moveTo>
                        <a:pt x="87" y="0"/>
                      </a:moveTo>
                      <a:lnTo>
                        <a:pt x="0" y="209"/>
                      </a:lnTo>
                      <a:lnTo>
                        <a:pt x="77" y="436"/>
                      </a:lnTo>
                      <a:lnTo>
                        <a:pt x="17" y="594"/>
                      </a:lnTo>
                      <a:lnTo>
                        <a:pt x="142" y="594"/>
                      </a:lnTo>
                      <a:lnTo>
                        <a:pt x="221" y="381"/>
                      </a:lnTo>
                      <a:lnTo>
                        <a:pt x="87" y="0"/>
                      </a:lnTo>
                      <a:close/>
                    </a:path>
                  </a:pathLst>
                </a:custGeom>
                <a:solidFill>
                  <a:srgbClr val="C8C8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21D44">
                        <a:lumMod val="10000"/>
                      </a:srgbClr>
                    </a:solidFill>
                    <a:effectLst/>
                    <a:uLnTx/>
                    <a:uFillTx/>
                    <a:latin typeface="Arial" panose="020B0604020202020204" pitchFamily="34" charset="0"/>
                    <a:cs typeface="Arial" panose="020B0604020202020204" pitchFamily="34" charset="0"/>
                  </a:endParaRPr>
                </a:p>
              </p:txBody>
            </p:sp>
            <p:sp>
              <p:nvSpPr>
                <p:cNvPr id="458" name="Freeform 210">
                  <a:extLst>
                    <a:ext uri="{FF2B5EF4-FFF2-40B4-BE49-F238E27FC236}">
                      <a16:creationId xmlns:a16="http://schemas.microsoft.com/office/drawing/2014/main" id="{FC8DBFFF-EFE0-E7AC-0819-6F0D66ED916B}"/>
                    </a:ext>
                  </a:extLst>
                </p:cNvPr>
                <p:cNvSpPr>
                  <a:spLocks/>
                </p:cNvSpPr>
                <p:nvPr/>
              </p:nvSpPr>
              <p:spPr bwMode="auto">
                <a:xfrm>
                  <a:off x="6022975" y="2936875"/>
                  <a:ext cx="142875" cy="366713"/>
                </a:xfrm>
                <a:custGeom>
                  <a:avLst/>
                  <a:gdLst>
                    <a:gd name="T0" fmla="*/ 89 w 90"/>
                    <a:gd name="T1" fmla="*/ 6 h 231"/>
                    <a:gd name="T2" fmla="*/ 64 w 90"/>
                    <a:gd name="T3" fmla="*/ 0 h 231"/>
                    <a:gd name="T4" fmla="*/ 64 w 90"/>
                    <a:gd name="T5" fmla="*/ 0 h 231"/>
                    <a:gd name="T6" fmla="*/ 0 w 90"/>
                    <a:gd name="T7" fmla="*/ 189 h 231"/>
                    <a:gd name="T8" fmla="*/ 0 w 90"/>
                    <a:gd name="T9" fmla="*/ 231 h 231"/>
                    <a:gd name="T10" fmla="*/ 90 w 90"/>
                    <a:gd name="T11" fmla="*/ 9 h 231"/>
                    <a:gd name="T12" fmla="*/ 89 w 90"/>
                    <a:gd name="T13" fmla="*/ 6 h 231"/>
                  </a:gdLst>
                  <a:ahLst/>
                  <a:cxnLst>
                    <a:cxn ang="0">
                      <a:pos x="T0" y="T1"/>
                    </a:cxn>
                    <a:cxn ang="0">
                      <a:pos x="T2" y="T3"/>
                    </a:cxn>
                    <a:cxn ang="0">
                      <a:pos x="T4" y="T5"/>
                    </a:cxn>
                    <a:cxn ang="0">
                      <a:pos x="T6" y="T7"/>
                    </a:cxn>
                    <a:cxn ang="0">
                      <a:pos x="T8" y="T9"/>
                    </a:cxn>
                    <a:cxn ang="0">
                      <a:pos x="T10" y="T11"/>
                    </a:cxn>
                    <a:cxn ang="0">
                      <a:pos x="T12" y="T13"/>
                    </a:cxn>
                  </a:cxnLst>
                  <a:rect l="0" t="0" r="r" b="b"/>
                  <a:pathLst>
                    <a:path w="90" h="231">
                      <a:moveTo>
                        <a:pt x="89" y="6"/>
                      </a:moveTo>
                      <a:lnTo>
                        <a:pt x="64" y="0"/>
                      </a:lnTo>
                      <a:lnTo>
                        <a:pt x="64" y="0"/>
                      </a:lnTo>
                      <a:lnTo>
                        <a:pt x="0" y="189"/>
                      </a:lnTo>
                      <a:lnTo>
                        <a:pt x="0" y="231"/>
                      </a:lnTo>
                      <a:lnTo>
                        <a:pt x="90" y="9"/>
                      </a:lnTo>
                      <a:lnTo>
                        <a:pt x="89" y="6"/>
                      </a:lnTo>
                      <a:close/>
                    </a:path>
                  </a:pathLst>
                </a:custGeom>
                <a:solidFill>
                  <a:srgbClr val="AFBA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21D44">
                        <a:lumMod val="10000"/>
                      </a:srgbClr>
                    </a:solidFill>
                    <a:effectLst/>
                    <a:uLnTx/>
                    <a:uFillTx/>
                    <a:latin typeface="Arial" panose="020B0604020202020204" pitchFamily="34" charset="0"/>
                    <a:cs typeface="Arial" panose="020B0604020202020204" pitchFamily="34" charset="0"/>
                  </a:endParaRPr>
                </a:p>
              </p:txBody>
            </p:sp>
            <p:sp>
              <p:nvSpPr>
                <p:cNvPr id="459" name="Freeform 211">
                  <a:extLst>
                    <a:ext uri="{FF2B5EF4-FFF2-40B4-BE49-F238E27FC236}">
                      <a16:creationId xmlns:a16="http://schemas.microsoft.com/office/drawing/2014/main" id="{DEE2F880-04E7-DDFE-9732-4ED589B1F3ED}"/>
                    </a:ext>
                  </a:extLst>
                </p:cNvPr>
                <p:cNvSpPr>
                  <a:spLocks/>
                </p:cNvSpPr>
                <p:nvPr/>
              </p:nvSpPr>
              <p:spPr bwMode="auto">
                <a:xfrm>
                  <a:off x="5616575" y="2778125"/>
                  <a:ext cx="187325" cy="230188"/>
                </a:xfrm>
                <a:custGeom>
                  <a:avLst/>
                  <a:gdLst>
                    <a:gd name="T0" fmla="*/ 118 w 118"/>
                    <a:gd name="T1" fmla="*/ 54 h 145"/>
                    <a:gd name="T2" fmla="*/ 104 w 118"/>
                    <a:gd name="T3" fmla="*/ 145 h 145"/>
                    <a:gd name="T4" fmla="*/ 33 w 118"/>
                    <a:gd name="T5" fmla="*/ 79 h 145"/>
                    <a:gd name="T6" fmla="*/ 0 w 118"/>
                    <a:gd name="T7" fmla="*/ 72 h 145"/>
                    <a:gd name="T8" fmla="*/ 26 w 118"/>
                    <a:gd name="T9" fmla="*/ 54 h 145"/>
                    <a:gd name="T10" fmla="*/ 93 w 118"/>
                    <a:gd name="T11" fmla="*/ 0 h 145"/>
                    <a:gd name="T12" fmla="*/ 118 w 118"/>
                    <a:gd name="T13" fmla="*/ 54 h 145"/>
                  </a:gdLst>
                  <a:ahLst/>
                  <a:cxnLst>
                    <a:cxn ang="0">
                      <a:pos x="T0" y="T1"/>
                    </a:cxn>
                    <a:cxn ang="0">
                      <a:pos x="T2" y="T3"/>
                    </a:cxn>
                    <a:cxn ang="0">
                      <a:pos x="T4" y="T5"/>
                    </a:cxn>
                    <a:cxn ang="0">
                      <a:pos x="T6" y="T7"/>
                    </a:cxn>
                    <a:cxn ang="0">
                      <a:pos x="T8" y="T9"/>
                    </a:cxn>
                    <a:cxn ang="0">
                      <a:pos x="T10" y="T11"/>
                    </a:cxn>
                    <a:cxn ang="0">
                      <a:pos x="T12" y="T13"/>
                    </a:cxn>
                  </a:cxnLst>
                  <a:rect l="0" t="0" r="r" b="b"/>
                  <a:pathLst>
                    <a:path w="118" h="145">
                      <a:moveTo>
                        <a:pt x="118" y="54"/>
                      </a:moveTo>
                      <a:lnTo>
                        <a:pt x="104" y="145"/>
                      </a:lnTo>
                      <a:lnTo>
                        <a:pt x="33" y="79"/>
                      </a:lnTo>
                      <a:lnTo>
                        <a:pt x="0" y="72"/>
                      </a:lnTo>
                      <a:lnTo>
                        <a:pt x="26" y="54"/>
                      </a:lnTo>
                      <a:lnTo>
                        <a:pt x="93" y="0"/>
                      </a:lnTo>
                      <a:lnTo>
                        <a:pt x="118" y="54"/>
                      </a:lnTo>
                      <a:close/>
                    </a:path>
                  </a:pathLst>
                </a:custGeom>
                <a:solidFill>
                  <a:srgbClr val="1388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21D44">
                        <a:lumMod val="10000"/>
                      </a:srgbClr>
                    </a:solidFill>
                    <a:effectLst/>
                    <a:uLnTx/>
                    <a:uFillTx/>
                    <a:latin typeface="Arial" panose="020B0604020202020204" pitchFamily="34" charset="0"/>
                    <a:cs typeface="Arial" panose="020B0604020202020204" pitchFamily="34" charset="0"/>
                  </a:endParaRPr>
                </a:p>
              </p:txBody>
            </p:sp>
            <p:sp>
              <p:nvSpPr>
                <p:cNvPr id="460" name="Freeform 212">
                  <a:extLst>
                    <a:ext uri="{FF2B5EF4-FFF2-40B4-BE49-F238E27FC236}">
                      <a16:creationId xmlns:a16="http://schemas.microsoft.com/office/drawing/2014/main" id="{8CC81EE8-6626-3DAE-2A0F-8CF26A03EC5E}"/>
                    </a:ext>
                  </a:extLst>
                </p:cNvPr>
                <p:cNvSpPr>
                  <a:spLocks/>
                </p:cNvSpPr>
                <p:nvPr/>
              </p:nvSpPr>
              <p:spPr bwMode="auto">
                <a:xfrm>
                  <a:off x="5686425" y="2919412"/>
                  <a:ext cx="6350" cy="4763"/>
                </a:xfrm>
                <a:custGeom>
                  <a:avLst/>
                  <a:gdLst>
                    <a:gd name="T0" fmla="*/ 0 w 4"/>
                    <a:gd name="T1" fmla="*/ 0 h 3"/>
                    <a:gd name="T2" fmla="*/ 0 w 4"/>
                    <a:gd name="T3" fmla="*/ 0 h 3"/>
                    <a:gd name="T4" fmla="*/ 4 w 4"/>
                    <a:gd name="T5" fmla="*/ 3 h 3"/>
                    <a:gd name="T6" fmla="*/ 0 w 4"/>
                    <a:gd name="T7" fmla="*/ 0 h 3"/>
                  </a:gdLst>
                  <a:ahLst/>
                  <a:cxnLst>
                    <a:cxn ang="0">
                      <a:pos x="T0" y="T1"/>
                    </a:cxn>
                    <a:cxn ang="0">
                      <a:pos x="T2" y="T3"/>
                    </a:cxn>
                    <a:cxn ang="0">
                      <a:pos x="T4" y="T5"/>
                    </a:cxn>
                    <a:cxn ang="0">
                      <a:pos x="T6" y="T7"/>
                    </a:cxn>
                  </a:cxnLst>
                  <a:rect l="0" t="0" r="r" b="b"/>
                  <a:pathLst>
                    <a:path w="4" h="3">
                      <a:moveTo>
                        <a:pt x="0" y="0"/>
                      </a:moveTo>
                      <a:lnTo>
                        <a:pt x="0" y="0"/>
                      </a:lnTo>
                      <a:lnTo>
                        <a:pt x="4" y="3"/>
                      </a:lnTo>
                      <a:lnTo>
                        <a:pt x="0" y="0"/>
                      </a:lnTo>
                      <a:close/>
                    </a:path>
                  </a:pathLst>
                </a:custGeom>
                <a:solidFill>
                  <a:srgbClr val="B7C2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21D44">
                        <a:lumMod val="10000"/>
                      </a:srgbClr>
                    </a:solidFill>
                    <a:effectLst/>
                    <a:uLnTx/>
                    <a:uFillTx/>
                    <a:latin typeface="Arial" panose="020B0604020202020204" pitchFamily="34" charset="0"/>
                    <a:cs typeface="Arial" panose="020B0604020202020204" pitchFamily="34" charset="0"/>
                  </a:endParaRPr>
                </a:p>
              </p:txBody>
            </p:sp>
            <p:sp>
              <p:nvSpPr>
                <p:cNvPr id="461" name="Freeform 213">
                  <a:extLst>
                    <a:ext uri="{FF2B5EF4-FFF2-40B4-BE49-F238E27FC236}">
                      <a16:creationId xmlns:a16="http://schemas.microsoft.com/office/drawing/2014/main" id="{19A88A45-DB0E-EAA4-F72D-1F05CE96D464}"/>
                    </a:ext>
                  </a:extLst>
                </p:cNvPr>
                <p:cNvSpPr>
                  <a:spLocks/>
                </p:cNvSpPr>
                <p:nvPr/>
              </p:nvSpPr>
              <p:spPr bwMode="auto">
                <a:xfrm>
                  <a:off x="5616575" y="2892425"/>
                  <a:ext cx="69850" cy="36513"/>
                </a:xfrm>
                <a:custGeom>
                  <a:avLst/>
                  <a:gdLst>
                    <a:gd name="T0" fmla="*/ 87 w 117"/>
                    <a:gd name="T1" fmla="*/ 17 h 61"/>
                    <a:gd name="T2" fmla="*/ 0 w 117"/>
                    <a:gd name="T3" fmla="*/ 0 h 61"/>
                    <a:gd name="T4" fmla="*/ 0 w 117"/>
                    <a:gd name="T5" fmla="*/ 30 h 61"/>
                    <a:gd name="T6" fmla="*/ 65 w 117"/>
                    <a:gd name="T7" fmla="*/ 44 h 61"/>
                    <a:gd name="T8" fmla="*/ 80 w 117"/>
                    <a:gd name="T9" fmla="*/ 61 h 61"/>
                    <a:gd name="T10" fmla="*/ 117 w 117"/>
                    <a:gd name="T11" fmla="*/ 44 h 61"/>
                    <a:gd name="T12" fmla="*/ 87 w 117"/>
                    <a:gd name="T13" fmla="*/ 17 h 61"/>
                  </a:gdLst>
                  <a:ahLst/>
                  <a:cxnLst>
                    <a:cxn ang="0">
                      <a:pos x="T0" y="T1"/>
                    </a:cxn>
                    <a:cxn ang="0">
                      <a:pos x="T2" y="T3"/>
                    </a:cxn>
                    <a:cxn ang="0">
                      <a:pos x="T4" y="T5"/>
                    </a:cxn>
                    <a:cxn ang="0">
                      <a:pos x="T6" y="T7"/>
                    </a:cxn>
                    <a:cxn ang="0">
                      <a:pos x="T8" y="T9"/>
                    </a:cxn>
                    <a:cxn ang="0">
                      <a:pos x="T10" y="T11"/>
                    </a:cxn>
                    <a:cxn ang="0">
                      <a:pos x="T12" y="T13"/>
                    </a:cxn>
                  </a:cxnLst>
                  <a:rect l="0" t="0" r="r" b="b"/>
                  <a:pathLst>
                    <a:path w="117" h="61">
                      <a:moveTo>
                        <a:pt x="87" y="17"/>
                      </a:moveTo>
                      <a:cubicBezTo>
                        <a:pt x="0" y="0"/>
                        <a:pt x="0" y="0"/>
                        <a:pt x="0" y="0"/>
                      </a:cubicBezTo>
                      <a:cubicBezTo>
                        <a:pt x="0" y="30"/>
                        <a:pt x="0" y="30"/>
                        <a:pt x="0" y="30"/>
                      </a:cubicBezTo>
                      <a:cubicBezTo>
                        <a:pt x="65" y="44"/>
                        <a:pt x="65" y="44"/>
                        <a:pt x="65" y="44"/>
                      </a:cubicBezTo>
                      <a:cubicBezTo>
                        <a:pt x="80" y="61"/>
                        <a:pt x="80" y="61"/>
                        <a:pt x="80" y="61"/>
                      </a:cubicBezTo>
                      <a:cubicBezTo>
                        <a:pt x="103" y="53"/>
                        <a:pt x="117" y="44"/>
                        <a:pt x="117" y="44"/>
                      </a:cubicBezTo>
                      <a:lnTo>
                        <a:pt x="87" y="17"/>
                      </a:lnTo>
                      <a:close/>
                    </a:path>
                  </a:pathLst>
                </a:custGeom>
                <a:solidFill>
                  <a:srgbClr val="B4B9C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21D44">
                        <a:lumMod val="10000"/>
                      </a:srgbClr>
                    </a:solidFill>
                    <a:effectLst/>
                    <a:uLnTx/>
                    <a:uFillTx/>
                    <a:latin typeface="Arial" panose="020B0604020202020204" pitchFamily="34" charset="0"/>
                    <a:cs typeface="Arial" panose="020B0604020202020204" pitchFamily="34" charset="0"/>
                  </a:endParaRPr>
                </a:p>
              </p:txBody>
            </p:sp>
            <p:sp>
              <p:nvSpPr>
                <p:cNvPr id="462" name="Freeform 214">
                  <a:extLst>
                    <a:ext uri="{FF2B5EF4-FFF2-40B4-BE49-F238E27FC236}">
                      <a16:creationId xmlns:a16="http://schemas.microsoft.com/office/drawing/2014/main" id="{9F60FEC8-8892-759C-E454-76AFE2E96AA4}"/>
                    </a:ext>
                  </a:extLst>
                </p:cNvPr>
                <p:cNvSpPr>
                  <a:spLocks/>
                </p:cNvSpPr>
                <p:nvPr/>
              </p:nvSpPr>
              <p:spPr bwMode="auto">
                <a:xfrm>
                  <a:off x="5689600" y="2924175"/>
                  <a:ext cx="84137" cy="111125"/>
                </a:xfrm>
                <a:custGeom>
                  <a:avLst/>
                  <a:gdLst>
                    <a:gd name="T0" fmla="*/ 141 w 141"/>
                    <a:gd name="T1" fmla="*/ 128 h 187"/>
                    <a:gd name="T2" fmla="*/ 4 w 141"/>
                    <a:gd name="T3" fmla="*/ 0 h 187"/>
                    <a:gd name="T4" fmla="*/ 44 w 141"/>
                    <a:gd name="T5" fmla="*/ 38 h 187"/>
                    <a:gd name="T6" fmla="*/ 0 w 141"/>
                    <a:gd name="T7" fmla="*/ 55 h 187"/>
                    <a:gd name="T8" fmla="*/ 120 w 141"/>
                    <a:gd name="T9" fmla="*/ 187 h 187"/>
                    <a:gd name="T10" fmla="*/ 141 w 141"/>
                    <a:gd name="T11" fmla="*/ 128 h 187"/>
                  </a:gdLst>
                  <a:ahLst/>
                  <a:cxnLst>
                    <a:cxn ang="0">
                      <a:pos x="T0" y="T1"/>
                    </a:cxn>
                    <a:cxn ang="0">
                      <a:pos x="T2" y="T3"/>
                    </a:cxn>
                    <a:cxn ang="0">
                      <a:pos x="T4" y="T5"/>
                    </a:cxn>
                    <a:cxn ang="0">
                      <a:pos x="T6" y="T7"/>
                    </a:cxn>
                    <a:cxn ang="0">
                      <a:pos x="T8" y="T9"/>
                    </a:cxn>
                    <a:cxn ang="0">
                      <a:pos x="T10" y="T11"/>
                    </a:cxn>
                  </a:cxnLst>
                  <a:rect l="0" t="0" r="r" b="b"/>
                  <a:pathLst>
                    <a:path w="141" h="187">
                      <a:moveTo>
                        <a:pt x="141" y="128"/>
                      </a:moveTo>
                      <a:cubicBezTo>
                        <a:pt x="4" y="0"/>
                        <a:pt x="4" y="0"/>
                        <a:pt x="4" y="0"/>
                      </a:cubicBezTo>
                      <a:cubicBezTo>
                        <a:pt x="44" y="38"/>
                        <a:pt x="44" y="38"/>
                        <a:pt x="44" y="38"/>
                      </a:cubicBezTo>
                      <a:cubicBezTo>
                        <a:pt x="44" y="38"/>
                        <a:pt x="27" y="46"/>
                        <a:pt x="0" y="55"/>
                      </a:cubicBezTo>
                      <a:cubicBezTo>
                        <a:pt x="120" y="187"/>
                        <a:pt x="120" y="187"/>
                        <a:pt x="120" y="187"/>
                      </a:cubicBezTo>
                      <a:lnTo>
                        <a:pt x="141" y="128"/>
                      </a:lnTo>
                      <a:close/>
                    </a:path>
                  </a:pathLst>
                </a:custGeom>
                <a:solidFill>
                  <a:srgbClr val="B4B9C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21D44">
                        <a:lumMod val="10000"/>
                      </a:srgbClr>
                    </a:solidFill>
                    <a:effectLst/>
                    <a:uLnTx/>
                    <a:uFillTx/>
                    <a:latin typeface="Arial" panose="020B0604020202020204" pitchFamily="34" charset="0"/>
                    <a:cs typeface="Arial" panose="020B0604020202020204" pitchFamily="34" charset="0"/>
                  </a:endParaRPr>
                </a:p>
              </p:txBody>
            </p:sp>
            <p:sp>
              <p:nvSpPr>
                <p:cNvPr id="463" name="Freeform 215">
                  <a:extLst>
                    <a:ext uri="{FF2B5EF4-FFF2-40B4-BE49-F238E27FC236}">
                      <a16:creationId xmlns:a16="http://schemas.microsoft.com/office/drawing/2014/main" id="{D5B68867-AED2-B184-B027-DCDAE06D4725}"/>
                    </a:ext>
                  </a:extLst>
                </p:cNvPr>
                <p:cNvSpPr>
                  <a:spLocks/>
                </p:cNvSpPr>
                <p:nvPr/>
              </p:nvSpPr>
              <p:spPr bwMode="auto">
                <a:xfrm>
                  <a:off x="5664200" y="2919412"/>
                  <a:ext cx="52387" cy="38100"/>
                </a:xfrm>
                <a:custGeom>
                  <a:avLst/>
                  <a:gdLst>
                    <a:gd name="T0" fmla="*/ 47 w 87"/>
                    <a:gd name="T1" fmla="*/ 9 h 64"/>
                    <a:gd name="T2" fmla="*/ 37 w 87"/>
                    <a:gd name="T3" fmla="*/ 0 h 64"/>
                    <a:gd name="T4" fmla="*/ 0 w 87"/>
                    <a:gd name="T5" fmla="*/ 17 h 64"/>
                    <a:gd name="T6" fmla="*/ 43 w 87"/>
                    <a:gd name="T7" fmla="*/ 64 h 64"/>
                    <a:gd name="T8" fmla="*/ 87 w 87"/>
                    <a:gd name="T9" fmla="*/ 47 h 64"/>
                    <a:gd name="T10" fmla="*/ 47 w 87"/>
                    <a:gd name="T11" fmla="*/ 9 h 64"/>
                  </a:gdLst>
                  <a:ahLst/>
                  <a:cxnLst>
                    <a:cxn ang="0">
                      <a:pos x="T0" y="T1"/>
                    </a:cxn>
                    <a:cxn ang="0">
                      <a:pos x="T2" y="T3"/>
                    </a:cxn>
                    <a:cxn ang="0">
                      <a:pos x="T4" y="T5"/>
                    </a:cxn>
                    <a:cxn ang="0">
                      <a:pos x="T6" y="T7"/>
                    </a:cxn>
                    <a:cxn ang="0">
                      <a:pos x="T8" y="T9"/>
                    </a:cxn>
                    <a:cxn ang="0">
                      <a:pos x="T10" y="T11"/>
                    </a:cxn>
                  </a:cxnLst>
                  <a:rect l="0" t="0" r="r" b="b"/>
                  <a:pathLst>
                    <a:path w="87" h="64">
                      <a:moveTo>
                        <a:pt x="47" y="9"/>
                      </a:moveTo>
                      <a:cubicBezTo>
                        <a:pt x="37" y="0"/>
                        <a:pt x="37" y="0"/>
                        <a:pt x="37" y="0"/>
                      </a:cubicBezTo>
                      <a:cubicBezTo>
                        <a:pt x="37" y="0"/>
                        <a:pt x="23" y="9"/>
                        <a:pt x="0" y="17"/>
                      </a:cubicBezTo>
                      <a:cubicBezTo>
                        <a:pt x="43" y="64"/>
                        <a:pt x="43" y="64"/>
                        <a:pt x="43" y="64"/>
                      </a:cubicBezTo>
                      <a:cubicBezTo>
                        <a:pt x="70" y="55"/>
                        <a:pt x="87" y="47"/>
                        <a:pt x="87" y="47"/>
                      </a:cubicBezTo>
                      <a:lnTo>
                        <a:pt x="47" y="9"/>
                      </a:lnTo>
                      <a:close/>
                    </a:path>
                  </a:pathLst>
                </a:custGeom>
                <a:solidFill>
                  <a:srgbClr val="ABB1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21D44">
                        <a:lumMod val="10000"/>
                      </a:srgbClr>
                    </a:solidFill>
                    <a:effectLst/>
                    <a:uLnTx/>
                    <a:uFillTx/>
                    <a:latin typeface="Arial" panose="020B0604020202020204" pitchFamily="34" charset="0"/>
                    <a:cs typeface="Arial" panose="020B0604020202020204" pitchFamily="34" charset="0"/>
                  </a:endParaRPr>
                </a:p>
              </p:txBody>
            </p:sp>
            <p:sp>
              <p:nvSpPr>
                <p:cNvPr id="464" name="Freeform 216">
                  <a:extLst>
                    <a:ext uri="{FF2B5EF4-FFF2-40B4-BE49-F238E27FC236}">
                      <a16:creationId xmlns:a16="http://schemas.microsoft.com/office/drawing/2014/main" id="{7F9AEA00-2B31-B628-8E36-406C425DCB4A}"/>
                    </a:ext>
                  </a:extLst>
                </p:cNvPr>
                <p:cNvSpPr>
                  <a:spLocks/>
                </p:cNvSpPr>
                <p:nvPr/>
              </p:nvSpPr>
              <p:spPr bwMode="auto">
                <a:xfrm>
                  <a:off x="5616575" y="2928937"/>
                  <a:ext cx="73025" cy="42863"/>
                </a:xfrm>
                <a:custGeom>
                  <a:avLst/>
                  <a:gdLst>
                    <a:gd name="T0" fmla="*/ 80 w 123"/>
                    <a:gd name="T1" fmla="*/ 0 h 71"/>
                    <a:gd name="T2" fmla="*/ 0 w 123"/>
                    <a:gd name="T3" fmla="*/ 14 h 71"/>
                    <a:gd name="T4" fmla="*/ 0 w 123"/>
                    <a:gd name="T5" fmla="*/ 71 h 71"/>
                    <a:gd name="T6" fmla="*/ 123 w 123"/>
                    <a:gd name="T7" fmla="*/ 47 h 71"/>
                    <a:gd name="T8" fmla="*/ 80 w 123"/>
                    <a:gd name="T9" fmla="*/ 0 h 71"/>
                  </a:gdLst>
                  <a:ahLst/>
                  <a:cxnLst>
                    <a:cxn ang="0">
                      <a:pos x="T0" y="T1"/>
                    </a:cxn>
                    <a:cxn ang="0">
                      <a:pos x="T2" y="T3"/>
                    </a:cxn>
                    <a:cxn ang="0">
                      <a:pos x="T4" y="T5"/>
                    </a:cxn>
                    <a:cxn ang="0">
                      <a:pos x="T6" y="T7"/>
                    </a:cxn>
                    <a:cxn ang="0">
                      <a:pos x="T8" y="T9"/>
                    </a:cxn>
                  </a:cxnLst>
                  <a:rect l="0" t="0" r="r" b="b"/>
                  <a:pathLst>
                    <a:path w="123" h="71">
                      <a:moveTo>
                        <a:pt x="80" y="0"/>
                      </a:moveTo>
                      <a:cubicBezTo>
                        <a:pt x="59" y="7"/>
                        <a:pt x="31" y="14"/>
                        <a:pt x="0" y="14"/>
                      </a:cubicBezTo>
                      <a:cubicBezTo>
                        <a:pt x="0" y="71"/>
                        <a:pt x="0" y="71"/>
                        <a:pt x="0" y="71"/>
                      </a:cubicBezTo>
                      <a:cubicBezTo>
                        <a:pt x="46" y="71"/>
                        <a:pt x="91" y="58"/>
                        <a:pt x="123" y="47"/>
                      </a:cubicBezTo>
                      <a:lnTo>
                        <a:pt x="80" y="0"/>
                      </a:lnTo>
                      <a:close/>
                    </a:path>
                  </a:pathLst>
                </a:custGeom>
                <a:solidFill>
                  <a:srgbClr val="AFBA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21D44">
                        <a:lumMod val="10000"/>
                      </a:srgbClr>
                    </a:solidFill>
                    <a:effectLst/>
                    <a:uLnTx/>
                    <a:uFillTx/>
                    <a:latin typeface="Arial" panose="020B0604020202020204" pitchFamily="34" charset="0"/>
                    <a:cs typeface="Arial" panose="020B0604020202020204" pitchFamily="34" charset="0"/>
                  </a:endParaRPr>
                </a:p>
              </p:txBody>
            </p:sp>
            <p:sp>
              <p:nvSpPr>
                <p:cNvPr id="465" name="Freeform 218">
                  <a:extLst>
                    <a:ext uri="{FF2B5EF4-FFF2-40B4-BE49-F238E27FC236}">
                      <a16:creationId xmlns:a16="http://schemas.microsoft.com/office/drawing/2014/main" id="{9CA87A4D-17FA-6627-7F05-F8751E046DCE}"/>
                    </a:ext>
                  </a:extLst>
                </p:cNvPr>
                <p:cNvSpPr>
                  <a:spLocks/>
                </p:cNvSpPr>
                <p:nvPr/>
              </p:nvSpPr>
              <p:spPr bwMode="auto">
                <a:xfrm>
                  <a:off x="6022975" y="2971800"/>
                  <a:ext cx="158750" cy="331788"/>
                </a:xfrm>
                <a:custGeom>
                  <a:avLst/>
                  <a:gdLst>
                    <a:gd name="T0" fmla="*/ 0 w 100"/>
                    <a:gd name="T1" fmla="*/ 209 h 209"/>
                    <a:gd name="T2" fmla="*/ 100 w 100"/>
                    <a:gd name="T3" fmla="*/ 40 h 209"/>
                    <a:gd name="T4" fmla="*/ 84 w 100"/>
                    <a:gd name="T5" fmla="*/ 0 h 209"/>
                    <a:gd name="T6" fmla="*/ 0 w 100"/>
                    <a:gd name="T7" fmla="*/ 209 h 209"/>
                  </a:gdLst>
                  <a:ahLst/>
                  <a:cxnLst>
                    <a:cxn ang="0">
                      <a:pos x="T0" y="T1"/>
                    </a:cxn>
                    <a:cxn ang="0">
                      <a:pos x="T2" y="T3"/>
                    </a:cxn>
                    <a:cxn ang="0">
                      <a:pos x="T4" y="T5"/>
                    </a:cxn>
                    <a:cxn ang="0">
                      <a:pos x="T6" y="T7"/>
                    </a:cxn>
                  </a:cxnLst>
                  <a:rect l="0" t="0" r="r" b="b"/>
                  <a:pathLst>
                    <a:path w="100" h="209">
                      <a:moveTo>
                        <a:pt x="0" y="209"/>
                      </a:moveTo>
                      <a:lnTo>
                        <a:pt x="100" y="40"/>
                      </a:lnTo>
                      <a:lnTo>
                        <a:pt x="84" y="0"/>
                      </a:lnTo>
                      <a:lnTo>
                        <a:pt x="0" y="209"/>
                      </a:lnTo>
                      <a:close/>
                    </a:path>
                  </a:pathLst>
                </a:custGeom>
                <a:solidFill>
                  <a:srgbClr val="BCBC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21D44">
                        <a:lumMod val="10000"/>
                      </a:srgbClr>
                    </a:solidFill>
                    <a:effectLst/>
                    <a:uLnTx/>
                    <a:uFillTx/>
                    <a:latin typeface="Arial" panose="020B0604020202020204" pitchFamily="34" charset="0"/>
                    <a:cs typeface="Arial" panose="020B0604020202020204" pitchFamily="34" charset="0"/>
                  </a:endParaRPr>
                </a:p>
              </p:txBody>
            </p:sp>
            <p:sp>
              <p:nvSpPr>
                <p:cNvPr id="466" name="Freeform 219">
                  <a:extLst>
                    <a:ext uri="{FF2B5EF4-FFF2-40B4-BE49-F238E27FC236}">
                      <a16:creationId xmlns:a16="http://schemas.microsoft.com/office/drawing/2014/main" id="{D1586D07-77C1-57B9-5DEC-CE5D74596D1D}"/>
                    </a:ext>
                  </a:extLst>
                </p:cNvPr>
                <p:cNvSpPr>
                  <a:spLocks/>
                </p:cNvSpPr>
                <p:nvPr/>
              </p:nvSpPr>
              <p:spPr bwMode="auto">
                <a:xfrm>
                  <a:off x="5546725" y="2892425"/>
                  <a:ext cx="69850" cy="44450"/>
                </a:xfrm>
                <a:custGeom>
                  <a:avLst/>
                  <a:gdLst>
                    <a:gd name="T0" fmla="*/ 0 w 117"/>
                    <a:gd name="T1" fmla="*/ 44 h 75"/>
                    <a:gd name="T2" fmla="*/ 30 w 117"/>
                    <a:gd name="T3" fmla="*/ 17 h 75"/>
                    <a:gd name="T4" fmla="*/ 117 w 117"/>
                    <a:gd name="T5" fmla="*/ 0 h 75"/>
                    <a:gd name="T6" fmla="*/ 117 w 117"/>
                    <a:gd name="T7" fmla="*/ 75 h 75"/>
                    <a:gd name="T8" fmla="*/ 111 w 117"/>
                    <a:gd name="T9" fmla="*/ 75 h 75"/>
                    <a:gd name="T10" fmla="*/ 0 w 117"/>
                    <a:gd name="T11" fmla="*/ 44 h 75"/>
                  </a:gdLst>
                  <a:ahLst/>
                  <a:cxnLst>
                    <a:cxn ang="0">
                      <a:pos x="T0" y="T1"/>
                    </a:cxn>
                    <a:cxn ang="0">
                      <a:pos x="T2" y="T3"/>
                    </a:cxn>
                    <a:cxn ang="0">
                      <a:pos x="T4" y="T5"/>
                    </a:cxn>
                    <a:cxn ang="0">
                      <a:pos x="T6" y="T7"/>
                    </a:cxn>
                    <a:cxn ang="0">
                      <a:pos x="T8" y="T9"/>
                    </a:cxn>
                    <a:cxn ang="0">
                      <a:pos x="T10" y="T11"/>
                    </a:cxn>
                  </a:cxnLst>
                  <a:rect l="0" t="0" r="r" b="b"/>
                  <a:pathLst>
                    <a:path w="117" h="75">
                      <a:moveTo>
                        <a:pt x="0" y="44"/>
                      </a:moveTo>
                      <a:cubicBezTo>
                        <a:pt x="30" y="17"/>
                        <a:pt x="30" y="17"/>
                        <a:pt x="30" y="17"/>
                      </a:cubicBezTo>
                      <a:cubicBezTo>
                        <a:pt x="117" y="0"/>
                        <a:pt x="117" y="0"/>
                        <a:pt x="117" y="0"/>
                      </a:cubicBezTo>
                      <a:cubicBezTo>
                        <a:pt x="117" y="75"/>
                        <a:pt x="117" y="75"/>
                        <a:pt x="117" y="75"/>
                      </a:cubicBezTo>
                      <a:cubicBezTo>
                        <a:pt x="115" y="75"/>
                        <a:pt x="113" y="75"/>
                        <a:pt x="111" y="75"/>
                      </a:cubicBezTo>
                      <a:cubicBezTo>
                        <a:pt x="32" y="75"/>
                        <a:pt x="0" y="44"/>
                        <a:pt x="0" y="44"/>
                      </a:cubicBezTo>
                      <a:close/>
                    </a:path>
                  </a:pathLst>
                </a:custGeom>
                <a:solidFill>
                  <a:srgbClr val="DB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21D44">
                        <a:lumMod val="10000"/>
                      </a:srgbClr>
                    </a:solidFill>
                    <a:effectLst/>
                    <a:uLnTx/>
                    <a:uFillTx/>
                    <a:latin typeface="Arial" panose="020B0604020202020204" pitchFamily="34" charset="0"/>
                    <a:cs typeface="Arial" panose="020B0604020202020204" pitchFamily="34" charset="0"/>
                  </a:endParaRPr>
                </a:p>
              </p:txBody>
            </p:sp>
            <p:sp>
              <p:nvSpPr>
                <p:cNvPr id="467" name="Freeform 220">
                  <a:extLst>
                    <a:ext uri="{FF2B5EF4-FFF2-40B4-BE49-F238E27FC236}">
                      <a16:creationId xmlns:a16="http://schemas.microsoft.com/office/drawing/2014/main" id="{6D299F45-7C73-0959-D761-D30A6BD66EC3}"/>
                    </a:ext>
                  </a:extLst>
                </p:cNvPr>
                <p:cNvSpPr>
                  <a:spLocks/>
                </p:cNvSpPr>
                <p:nvPr/>
              </p:nvSpPr>
              <p:spPr bwMode="auto">
                <a:xfrm>
                  <a:off x="5110162" y="2778125"/>
                  <a:ext cx="509587" cy="1136650"/>
                </a:xfrm>
                <a:custGeom>
                  <a:avLst/>
                  <a:gdLst>
                    <a:gd name="T0" fmla="*/ 0 w 321"/>
                    <a:gd name="T1" fmla="*/ 100 h 716"/>
                    <a:gd name="T2" fmla="*/ 0 w 321"/>
                    <a:gd name="T3" fmla="*/ 100 h 716"/>
                    <a:gd name="T4" fmla="*/ 201 w 321"/>
                    <a:gd name="T5" fmla="*/ 54 h 716"/>
                    <a:gd name="T6" fmla="*/ 227 w 321"/>
                    <a:gd name="T7" fmla="*/ 0 h 716"/>
                    <a:gd name="T8" fmla="*/ 293 w 321"/>
                    <a:gd name="T9" fmla="*/ 54 h 716"/>
                    <a:gd name="T10" fmla="*/ 319 w 321"/>
                    <a:gd name="T11" fmla="*/ 72 h 716"/>
                    <a:gd name="T12" fmla="*/ 321 w 321"/>
                    <a:gd name="T13" fmla="*/ 716 h 716"/>
                    <a:gd name="T14" fmla="*/ 104 w 321"/>
                    <a:gd name="T15" fmla="*/ 716 h 716"/>
                    <a:gd name="T16" fmla="*/ 63 w 321"/>
                    <a:gd name="T17" fmla="*/ 331 h 716"/>
                    <a:gd name="T18" fmla="*/ 63 w 321"/>
                    <a:gd name="T19" fmla="*/ 289 h 716"/>
                    <a:gd name="T20" fmla="*/ 0 w 321"/>
                    <a:gd name="T21" fmla="*/ 100 h 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1" h="716">
                      <a:moveTo>
                        <a:pt x="0" y="100"/>
                      </a:moveTo>
                      <a:lnTo>
                        <a:pt x="0" y="100"/>
                      </a:lnTo>
                      <a:lnTo>
                        <a:pt x="201" y="54"/>
                      </a:lnTo>
                      <a:lnTo>
                        <a:pt x="227" y="0"/>
                      </a:lnTo>
                      <a:lnTo>
                        <a:pt x="293" y="54"/>
                      </a:lnTo>
                      <a:lnTo>
                        <a:pt x="319" y="72"/>
                      </a:lnTo>
                      <a:lnTo>
                        <a:pt x="321" y="716"/>
                      </a:lnTo>
                      <a:lnTo>
                        <a:pt x="104" y="716"/>
                      </a:lnTo>
                      <a:lnTo>
                        <a:pt x="63" y="331"/>
                      </a:lnTo>
                      <a:lnTo>
                        <a:pt x="63" y="289"/>
                      </a:lnTo>
                      <a:lnTo>
                        <a:pt x="0" y="100"/>
                      </a:lnTo>
                      <a:close/>
                    </a:path>
                  </a:pathLst>
                </a:custGeom>
                <a:solidFill>
                  <a:srgbClr val="1388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21D44">
                        <a:lumMod val="10000"/>
                      </a:srgbClr>
                    </a:solidFill>
                    <a:effectLst/>
                    <a:uLnTx/>
                    <a:uFillTx/>
                    <a:latin typeface="Arial" panose="020B0604020202020204" pitchFamily="34" charset="0"/>
                    <a:cs typeface="Arial" panose="020B0604020202020204" pitchFamily="34" charset="0"/>
                  </a:endParaRPr>
                </a:p>
              </p:txBody>
            </p:sp>
            <p:sp>
              <p:nvSpPr>
                <p:cNvPr id="468" name="Freeform 221">
                  <a:extLst>
                    <a:ext uri="{FF2B5EF4-FFF2-40B4-BE49-F238E27FC236}">
                      <a16:creationId xmlns:a16="http://schemas.microsoft.com/office/drawing/2014/main" id="{3F8E9DB2-9A34-60F0-3234-9F2E569ED643}"/>
                    </a:ext>
                  </a:extLst>
                </p:cNvPr>
                <p:cNvSpPr>
                  <a:spLocks/>
                </p:cNvSpPr>
                <p:nvPr/>
              </p:nvSpPr>
              <p:spPr bwMode="auto">
                <a:xfrm>
                  <a:off x="4862512" y="2971800"/>
                  <a:ext cx="350837" cy="942975"/>
                </a:xfrm>
                <a:custGeom>
                  <a:avLst/>
                  <a:gdLst>
                    <a:gd name="T0" fmla="*/ 135 w 221"/>
                    <a:gd name="T1" fmla="*/ 0 h 594"/>
                    <a:gd name="T2" fmla="*/ 221 w 221"/>
                    <a:gd name="T3" fmla="*/ 209 h 594"/>
                    <a:gd name="T4" fmla="*/ 145 w 221"/>
                    <a:gd name="T5" fmla="*/ 436 h 594"/>
                    <a:gd name="T6" fmla="*/ 204 w 221"/>
                    <a:gd name="T7" fmla="*/ 594 h 594"/>
                    <a:gd name="T8" fmla="*/ 79 w 221"/>
                    <a:gd name="T9" fmla="*/ 594 h 594"/>
                    <a:gd name="T10" fmla="*/ 0 w 221"/>
                    <a:gd name="T11" fmla="*/ 381 h 594"/>
                    <a:gd name="T12" fmla="*/ 135 w 221"/>
                    <a:gd name="T13" fmla="*/ 0 h 594"/>
                  </a:gdLst>
                  <a:ahLst/>
                  <a:cxnLst>
                    <a:cxn ang="0">
                      <a:pos x="T0" y="T1"/>
                    </a:cxn>
                    <a:cxn ang="0">
                      <a:pos x="T2" y="T3"/>
                    </a:cxn>
                    <a:cxn ang="0">
                      <a:pos x="T4" y="T5"/>
                    </a:cxn>
                    <a:cxn ang="0">
                      <a:pos x="T6" y="T7"/>
                    </a:cxn>
                    <a:cxn ang="0">
                      <a:pos x="T8" y="T9"/>
                    </a:cxn>
                    <a:cxn ang="0">
                      <a:pos x="T10" y="T11"/>
                    </a:cxn>
                    <a:cxn ang="0">
                      <a:pos x="T12" y="T13"/>
                    </a:cxn>
                  </a:cxnLst>
                  <a:rect l="0" t="0" r="r" b="b"/>
                  <a:pathLst>
                    <a:path w="221" h="594">
                      <a:moveTo>
                        <a:pt x="135" y="0"/>
                      </a:moveTo>
                      <a:lnTo>
                        <a:pt x="221" y="209"/>
                      </a:lnTo>
                      <a:lnTo>
                        <a:pt x="145" y="436"/>
                      </a:lnTo>
                      <a:lnTo>
                        <a:pt x="204" y="594"/>
                      </a:lnTo>
                      <a:lnTo>
                        <a:pt x="79" y="594"/>
                      </a:lnTo>
                      <a:lnTo>
                        <a:pt x="0" y="381"/>
                      </a:lnTo>
                      <a:lnTo>
                        <a:pt x="135" y="0"/>
                      </a:lnTo>
                      <a:close/>
                    </a:path>
                  </a:pathLst>
                </a:custGeom>
                <a:solidFill>
                  <a:srgbClr val="DB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21D44">
                        <a:lumMod val="10000"/>
                      </a:srgbClr>
                    </a:solidFill>
                    <a:effectLst/>
                    <a:uLnTx/>
                    <a:uFillTx/>
                    <a:latin typeface="Arial" panose="020B0604020202020204" pitchFamily="34" charset="0"/>
                    <a:cs typeface="Arial" panose="020B0604020202020204" pitchFamily="34" charset="0"/>
                  </a:endParaRPr>
                </a:p>
              </p:txBody>
            </p:sp>
            <p:sp>
              <p:nvSpPr>
                <p:cNvPr id="469" name="Freeform 222">
                  <a:extLst>
                    <a:ext uri="{FF2B5EF4-FFF2-40B4-BE49-F238E27FC236}">
                      <a16:creationId xmlns:a16="http://schemas.microsoft.com/office/drawing/2014/main" id="{BCF5E123-A750-9B8A-7542-BE130F3BE567}"/>
                    </a:ext>
                  </a:extLst>
                </p:cNvPr>
                <p:cNvSpPr>
                  <a:spLocks/>
                </p:cNvSpPr>
                <p:nvPr/>
              </p:nvSpPr>
              <p:spPr bwMode="auto">
                <a:xfrm>
                  <a:off x="5068887" y="2936875"/>
                  <a:ext cx="141287" cy="366713"/>
                </a:xfrm>
                <a:custGeom>
                  <a:avLst/>
                  <a:gdLst>
                    <a:gd name="T0" fmla="*/ 1 w 89"/>
                    <a:gd name="T1" fmla="*/ 6 h 231"/>
                    <a:gd name="T2" fmla="*/ 26 w 89"/>
                    <a:gd name="T3" fmla="*/ 0 h 231"/>
                    <a:gd name="T4" fmla="*/ 26 w 89"/>
                    <a:gd name="T5" fmla="*/ 0 h 231"/>
                    <a:gd name="T6" fmla="*/ 89 w 89"/>
                    <a:gd name="T7" fmla="*/ 189 h 231"/>
                    <a:gd name="T8" fmla="*/ 89 w 89"/>
                    <a:gd name="T9" fmla="*/ 231 h 231"/>
                    <a:gd name="T10" fmla="*/ 0 w 89"/>
                    <a:gd name="T11" fmla="*/ 9 h 231"/>
                    <a:gd name="T12" fmla="*/ 1 w 89"/>
                    <a:gd name="T13" fmla="*/ 6 h 231"/>
                  </a:gdLst>
                  <a:ahLst/>
                  <a:cxnLst>
                    <a:cxn ang="0">
                      <a:pos x="T0" y="T1"/>
                    </a:cxn>
                    <a:cxn ang="0">
                      <a:pos x="T2" y="T3"/>
                    </a:cxn>
                    <a:cxn ang="0">
                      <a:pos x="T4" y="T5"/>
                    </a:cxn>
                    <a:cxn ang="0">
                      <a:pos x="T6" y="T7"/>
                    </a:cxn>
                    <a:cxn ang="0">
                      <a:pos x="T8" y="T9"/>
                    </a:cxn>
                    <a:cxn ang="0">
                      <a:pos x="T10" y="T11"/>
                    </a:cxn>
                    <a:cxn ang="0">
                      <a:pos x="T12" y="T13"/>
                    </a:cxn>
                  </a:cxnLst>
                  <a:rect l="0" t="0" r="r" b="b"/>
                  <a:pathLst>
                    <a:path w="89" h="231">
                      <a:moveTo>
                        <a:pt x="1" y="6"/>
                      </a:moveTo>
                      <a:lnTo>
                        <a:pt x="26" y="0"/>
                      </a:lnTo>
                      <a:lnTo>
                        <a:pt x="26" y="0"/>
                      </a:lnTo>
                      <a:lnTo>
                        <a:pt x="89" y="189"/>
                      </a:lnTo>
                      <a:lnTo>
                        <a:pt x="89" y="231"/>
                      </a:lnTo>
                      <a:lnTo>
                        <a:pt x="0" y="9"/>
                      </a:lnTo>
                      <a:lnTo>
                        <a:pt x="1" y="6"/>
                      </a:lnTo>
                      <a:close/>
                    </a:path>
                  </a:pathLst>
                </a:custGeom>
                <a:solidFill>
                  <a:srgbClr val="BFCB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21D44">
                        <a:lumMod val="10000"/>
                      </a:srgbClr>
                    </a:solidFill>
                    <a:effectLst/>
                    <a:uLnTx/>
                    <a:uFillTx/>
                    <a:latin typeface="Arial" panose="020B0604020202020204" pitchFamily="34" charset="0"/>
                    <a:cs typeface="Arial" panose="020B0604020202020204" pitchFamily="34" charset="0"/>
                  </a:endParaRPr>
                </a:p>
              </p:txBody>
            </p:sp>
            <p:sp>
              <p:nvSpPr>
                <p:cNvPr id="470" name="Freeform 223">
                  <a:extLst>
                    <a:ext uri="{FF2B5EF4-FFF2-40B4-BE49-F238E27FC236}">
                      <a16:creationId xmlns:a16="http://schemas.microsoft.com/office/drawing/2014/main" id="{1F64D32D-3737-C936-1C08-E19196872925}"/>
                    </a:ext>
                  </a:extLst>
                </p:cNvPr>
                <p:cNvSpPr>
                  <a:spLocks/>
                </p:cNvSpPr>
                <p:nvPr/>
              </p:nvSpPr>
              <p:spPr bwMode="auto">
                <a:xfrm>
                  <a:off x="5429250" y="2778125"/>
                  <a:ext cx="187325" cy="230188"/>
                </a:xfrm>
                <a:custGeom>
                  <a:avLst/>
                  <a:gdLst>
                    <a:gd name="T0" fmla="*/ 0 w 118"/>
                    <a:gd name="T1" fmla="*/ 54 h 145"/>
                    <a:gd name="T2" fmla="*/ 14 w 118"/>
                    <a:gd name="T3" fmla="*/ 145 h 145"/>
                    <a:gd name="T4" fmla="*/ 86 w 118"/>
                    <a:gd name="T5" fmla="*/ 79 h 145"/>
                    <a:gd name="T6" fmla="*/ 118 w 118"/>
                    <a:gd name="T7" fmla="*/ 72 h 145"/>
                    <a:gd name="T8" fmla="*/ 92 w 118"/>
                    <a:gd name="T9" fmla="*/ 54 h 145"/>
                    <a:gd name="T10" fmla="*/ 26 w 118"/>
                    <a:gd name="T11" fmla="*/ 0 h 145"/>
                    <a:gd name="T12" fmla="*/ 0 w 118"/>
                    <a:gd name="T13" fmla="*/ 54 h 145"/>
                  </a:gdLst>
                  <a:ahLst/>
                  <a:cxnLst>
                    <a:cxn ang="0">
                      <a:pos x="T0" y="T1"/>
                    </a:cxn>
                    <a:cxn ang="0">
                      <a:pos x="T2" y="T3"/>
                    </a:cxn>
                    <a:cxn ang="0">
                      <a:pos x="T4" y="T5"/>
                    </a:cxn>
                    <a:cxn ang="0">
                      <a:pos x="T6" y="T7"/>
                    </a:cxn>
                    <a:cxn ang="0">
                      <a:pos x="T8" y="T9"/>
                    </a:cxn>
                    <a:cxn ang="0">
                      <a:pos x="T10" y="T11"/>
                    </a:cxn>
                    <a:cxn ang="0">
                      <a:pos x="T12" y="T13"/>
                    </a:cxn>
                  </a:cxnLst>
                  <a:rect l="0" t="0" r="r" b="b"/>
                  <a:pathLst>
                    <a:path w="118" h="145">
                      <a:moveTo>
                        <a:pt x="0" y="54"/>
                      </a:moveTo>
                      <a:lnTo>
                        <a:pt x="14" y="145"/>
                      </a:lnTo>
                      <a:lnTo>
                        <a:pt x="86" y="79"/>
                      </a:lnTo>
                      <a:lnTo>
                        <a:pt x="118" y="72"/>
                      </a:lnTo>
                      <a:lnTo>
                        <a:pt x="92" y="54"/>
                      </a:lnTo>
                      <a:lnTo>
                        <a:pt x="26" y="0"/>
                      </a:lnTo>
                      <a:lnTo>
                        <a:pt x="0" y="54"/>
                      </a:lnTo>
                      <a:close/>
                    </a:path>
                  </a:pathLst>
                </a:custGeom>
                <a:solidFill>
                  <a:srgbClr val="138808"/>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21D44">
                        <a:lumMod val="10000"/>
                      </a:srgbClr>
                    </a:solidFill>
                    <a:effectLst/>
                    <a:uLnTx/>
                    <a:uFillTx/>
                    <a:latin typeface="Arial" panose="020B0604020202020204" pitchFamily="34" charset="0"/>
                    <a:cs typeface="Arial" panose="020B0604020202020204" pitchFamily="34" charset="0"/>
                  </a:endParaRPr>
                </a:p>
              </p:txBody>
            </p:sp>
            <p:sp>
              <p:nvSpPr>
                <p:cNvPr id="471" name="Freeform 224">
                  <a:extLst>
                    <a:ext uri="{FF2B5EF4-FFF2-40B4-BE49-F238E27FC236}">
                      <a16:creationId xmlns:a16="http://schemas.microsoft.com/office/drawing/2014/main" id="{EB3D8B25-B02F-9F69-89A5-D488440E9A71}"/>
                    </a:ext>
                  </a:extLst>
                </p:cNvPr>
                <p:cNvSpPr>
                  <a:spLocks/>
                </p:cNvSpPr>
                <p:nvPr/>
              </p:nvSpPr>
              <p:spPr bwMode="auto">
                <a:xfrm>
                  <a:off x="5541962" y="2919412"/>
                  <a:ext cx="4762" cy="4763"/>
                </a:xfrm>
                <a:custGeom>
                  <a:avLst/>
                  <a:gdLst>
                    <a:gd name="T0" fmla="*/ 3 w 3"/>
                    <a:gd name="T1" fmla="*/ 0 h 3"/>
                    <a:gd name="T2" fmla="*/ 3 w 3"/>
                    <a:gd name="T3" fmla="*/ 0 h 3"/>
                    <a:gd name="T4" fmla="*/ 0 w 3"/>
                    <a:gd name="T5" fmla="*/ 3 h 3"/>
                    <a:gd name="T6" fmla="*/ 3 w 3"/>
                    <a:gd name="T7" fmla="*/ 0 h 3"/>
                  </a:gdLst>
                  <a:ahLst/>
                  <a:cxnLst>
                    <a:cxn ang="0">
                      <a:pos x="T0" y="T1"/>
                    </a:cxn>
                    <a:cxn ang="0">
                      <a:pos x="T2" y="T3"/>
                    </a:cxn>
                    <a:cxn ang="0">
                      <a:pos x="T4" y="T5"/>
                    </a:cxn>
                    <a:cxn ang="0">
                      <a:pos x="T6" y="T7"/>
                    </a:cxn>
                  </a:cxnLst>
                  <a:rect l="0" t="0" r="r" b="b"/>
                  <a:pathLst>
                    <a:path w="3" h="3">
                      <a:moveTo>
                        <a:pt x="3" y="0"/>
                      </a:moveTo>
                      <a:lnTo>
                        <a:pt x="3" y="0"/>
                      </a:lnTo>
                      <a:lnTo>
                        <a:pt x="0" y="3"/>
                      </a:lnTo>
                      <a:lnTo>
                        <a:pt x="3" y="0"/>
                      </a:lnTo>
                      <a:close/>
                    </a:path>
                  </a:pathLst>
                </a:custGeom>
                <a:solidFill>
                  <a:srgbClr val="C8D3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21D44">
                        <a:lumMod val="10000"/>
                      </a:srgbClr>
                    </a:solidFill>
                    <a:effectLst/>
                    <a:uLnTx/>
                    <a:uFillTx/>
                    <a:latin typeface="Arial" panose="020B0604020202020204" pitchFamily="34" charset="0"/>
                    <a:cs typeface="Arial" panose="020B0604020202020204" pitchFamily="34" charset="0"/>
                  </a:endParaRPr>
                </a:p>
              </p:txBody>
            </p:sp>
            <p:sp>
              <p:nvSpPr>
                <p:cNvPr id="472" name="Freeform 225">
                  <a:extLst>
                    <a:ext uri="{FF2B5EF4-FFF2-40B4-BE49-F238E27FC236}">
                      <a16:creationId xmlns:a16="http://schemas.microsoft.com/office/drawing/2014/main" id="{F5BDC3D5-D601-ACCF-B8F2-F6C08E92E47C}"/>
                    </a:ext>
                  </a:extLst>
                </p:cNvPr>
                <p:cNvSpPr>
                  <a:spLocks/>
                </p:cNvSpPr>
                <p:nvPr/>
              </p:nvSpPr>
              <p:spPr bwMode="auto">
                <a:xfrm>
                  <a:off x="5546725" y="2892425"/>
                  <a:ext cx="69850" cy="36513"/>
                </a:xfrm>
                <a:custGeom>
                  <a:avLst/>
                  <a:gdLst>
                    <a:gd name="T0" fmla="*/ 30 w 117"/>
                    <a:gd name="T1" fmla="*/ 17 h 61"/>
                    <a:gd name="T2" fmla="*/ 117 w 117"/>
                    <a:gd name="T3" fmla="*/ 0 h 61"/>
                    <a:gd name="T4" fmla="*/ 117 w 117"/>
                    <a:gd name="T5" fmla="*/ 30 h 61"/>
                    <a:gd name="T6" fmla="*/ 53 w 117"/>
                    <a:gd name="T7" fmla="*/ 44 h 61"/>
                    <a:gd name="T8" fmla="*/ 38 w 117"/>
                    <a:gd name="T9" fmla="*/ 61 h 61"/>
                    <a:gd name="T10" fmla="*/ 0 w 117"/>
                    <a:gd name="T11" fmla="*/ 44 h 61"/>
                    <a:gd name="T12" fmla="*/ 30 w 117"/>
                    <a:gd name="T13" fmla="*/ 17 h 61"/>
                  </a:gdLst>
                  <a:ahLst/>
                  <a:cxnLst>
                    <a:cxn ang="0">
                      <a:pos x="T0" y="T1"/>
                    </a:cxn>
                    <a:cxn ang="0">
                      <a:pos x="T2" y="T3"/>
                    </a:cxn>
                    <a:cxn ang="0">
                      <a:pos x="T4" y="T5"/>
                    </a:cxn>
                    <a:cxn ang="0">
                      <a:pos x="T6" y="T7"/>
                    </a:cxn>
                    <a:cxn ang="0">
                      <a:pos x="T8" y="T9"/>
                    </a:cxn>
                    <a:cxn ang="0">
                      <a:pos x="T10" y="T11"/>
                    </a:cxn>
                    <a:cxn ang="0">
                      <a:pos x="T12" y="T13"/>
                    </a:cxn>
                  </a:cxnLst>
                  <a:rect l="0" t="0" r="r" b="b"/>
                  <a:pathLst>
                    <a:path w="117" h="61">
                      <a:moveTo>
                        <a:pt x="30" y="17"/>
                      </a:moveTo>
                      <a:cubicBezTo>
                        <a:pt x="117" y="0"/>
                        <a:pt x="117" y="0"/>
                        <a:pt x="117" y="0"/>
                      </a:cubicBezTo>
                      <a:cubicBezTo>
                        <a:pt x="117" y="30"/>
                        <a:pt x="117" y="30"/>
                        <a:pt x="117" y="30"/>
                      </a:cubicBezTo>
                      <a:cubicBezTo>
                        <a:pt x="53" y="44"/>
                        <a:pt x="53" y="44"/>
                        <a:pt x="53" y="44"/>
                      </a:cubicBezTo>
                      <a:cubicBezTo>
                        <a:pt x="38" y="61"/>
                        <a:pt x="38" y="61"/>
                        <a:pt x="38" y="61"/>
                      </a:cubicBezTo>
                      <a:cubicBezTo>
                        <a:pt x="15" y="53"/>
                        <a:pt x="0" y="44"/>
                        <a:pt x="0" y="44"/>
                      </a:cubicBezTo>
                      <a:lnTo>
                        <a:pt x="30" y="17"/>
                      </a:lnTo>
                      <a:close/>
                    </a:path>
                  </a:pathLst>
                </a:custGeom>
                <a:solidFill>
                  <a:srgbClr val="C4CA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21D44">
                        <a:lumMod val="10000"/>
                      </a:srgbClr>
                    </a:solidFill>
                    <a:effectLst/>
                    <a:uLnTx/>
                    <a:uFillTx/>
                    <a:latin typeface="Arial" panose="020B0604020202020204" pitchFamily="34" charset="0"/>
                    <a:cs typeface="Arial" panose="020B0604020202020204" pitchFamily="34" charset="0"/>
                  </a:endParaRPr>
                </a:p>
              </p:txBody>
            </p:sp>
            <p:sp>
              <p:nvSpPr>
                <p:cNvPr id="473" name="Freeform 226">
                  <a:extLst>
                    <a:ext uri="{FF2B5EF4-FFF2-40B4-BE49-F238E27FC236}">
                      <a16:creationId xmlns:a16="http://schemas.microsoft.com/office/drawing/2014/main" id="{562FC841-0261-4100-8DF6-A57199B9C952}"/>
                    </a:ext>
                  </a:extLst>
                </p:cNvPr>
                <p:cNvSpPr>
                  <a:spLocks/>
                </p:cNvSpPr>
                <p:nvPr/>
              </p:nvSpPr>
              <p:spPr bwMode="auto">
                <a:xfrm>
                  <a:off x="5461000" y="2924175"/>
                  <a:ext cx="82550" cy="111125"/>
                </a:xfrm>
                <a:custGeom>
                  <a:avLst/>
                  <a:gdLst>
                    <a:gd name="T0" fmla="*/ 0 w 140"/>
                    <a:gd name="T1" fmla="*/ 128 h 187"/>
                    <a:gd name="T2" fmla="*/ 137 w 140"/>
                    <a:gd name="T3" fmla="*/ 0 h 187"/>
                    <a:gd name="T4" fmla="*/ 97 w 140"/>
                    <a:gd name="T5" fmla="*/ 38 h 187"/>
                    <a:gd name="T6" fmla="*/ 140 w 140"/>
                    <a:gd name="T7" fmla="*/ 55 h 187"/>
                    <a:gd name="T8" fmla="*/ 21 w 140"/>
                    <a:gd name="T9" fmla="*/ 187 h 187"/>
                    <a:gd name="T10" fmla="*/ 0 w 140"/>
                    <a:gd name="T11" fmla="*/ 128 h 187"/>
                  </a:gdLst>
                  <a:ahLst/>
                  <a:cxnLst>
                    <a:cxn ang="0">
                      <a:pos x="T0" y="T1"/>
                    </a:cxn>
                    <a:cxn ang="0">
                      <a:pos x="T2" y="T3"/>
                    </a:cxn>
                    <a:cxn ang="0">
                      <a:pos x="T4" y="T5"/>
                    </a:cxn>
                    <a:cxn ang="0">
                      <a:pos x="T6" y="T7"/>
                    </a:cxn>
                    <a:cxn ang="0">
                      <a:pos x="T8" y="T9"/>
                    </a:cxn>
                    <a:cxn ang="0">
                      <a:pos x="T10" y="T11"/>
                    </a:cxn>
                  </a:cxnLst>
                  <a:rect l="0" t="0" r="r" b="b"/>
                  <a:pathLst>
                    <a:path w="140" h="187">
                      <a:moveTo>
                        <a:pt x="0" y="128"/>
                      </a:moveTo>
                      <a:cubicBezTo>
                        <a:pt x="137" y="0"/>
                        <a:pt x="137" y="0"/>
                        <a:pt x="137" y="0"/>
                      </a:cubicBezTo>
                      <a:cubicBezTo>
                        <a:pt x="97" y="38"/>
                        <a:pt x="97" y="38"/>
                        <a:pt x="97" y="38"/>
                      </a:cubicBezTo>
                      <a:cubicBezTo>
                        <a:pt x="97" y="38"/>
                        <a:pt x="114" y="46"/>
                        <a:pt x="140" y="55"/>
                      </a:cubicBezTo>
                      <a:cubicBezTo>
                        <a:pt x="21" y="187"/>
                        <a:pt x="21" y="187"/>
                        <a:pt x="21" y="187"/>
                      </a:cubicBezTo>
                      <a:lnTo>
                        <a:pt x="0" y="128"/>
                      </a:lnTo>
                      <a:close/>
                    </a:path>
                  </a:pathLst>
                </a:custGeom>
                <a:solidFill>
                  <a:srgbClr val="C4CA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21D44">
                        <a:lumMod val="10000"/>
                      </a:srgbClr>
                    </a:solidFill>
                    <a:effectLst/>
                    <a:uLnTx/>
                    <a:uFillTx/>
                    <a:latin typeface="Arial" panose="020B0604020202020204" pitchFamily="34" charset="0"/>
                    <a:cs typeface="Arial" panose="020B0604020202020204" pitchFamily="34" charset="0"/>
                  </a:endParaRPr>
                </a:p>
              </p:txBody>
            </p:sp>
            <p:sp>
              <p:nvSpPr>
                <p:cNvPr id="474" name="Freeform 227">
                  <a:extLst>
                    <a:ext uri="{FF2B5EF4-FFF2-40B4-BE49-F238E27FC236}">
                      <a16:creationId xmlns:a16="http://schemas.microsoft.com/office/drawing/2014/main" id="{8A98B8BC-9713-B99A-1C07-CFEE7529EDA1}"/>
                    </a:ext>
                  </a:extLst>
                </p:cNvPr>
                <p:cNvSpPr>
                  <a:spLocks/>
                </p:cNvSpPr>
                <p:nvPr/>
              </p:nvSpPr>
              <p:spPr bwMode="auto">
                <a:xfrm>
                  <a:off x="5518150" y="2919412"/>
                  <a:ext cx="52387" cy="38100"/>
                </a:xfrm>
                <a:custGeom>
                  <a:avLst/>
                  <a:gdLst>
                    <a:gd name="T0" fmla="*/ 40 w 87"/>
                    <a:gd name="T1" fmla="*/ 9 h 64"/>
                    <a:gd name="T2" fmla="*/ 49 w 87"/>
                    <a:gd name="T3" fmla="*/ 0 h 64"/>
                    <a:gd name="T4" fmla="*/ 87 w 87"/>
                    <a:gd name="T5" fmla="*/ 17 h 64"/>
                    <a:gd name="T6" fmla="*/ 43 w 87"/>
                    <a:gd name="T7" fmla="*/ 64 h 64"/>
                    <a:gd name="T8" fmla="*/ 0 w 87"/>
                    <a:gd name="T9" fmla="*/ 47 h 64"/>
                    <a:gd name="T10" fmla="*/ 40 w 87"/>
                    <a:gd name="T11" fmla="*/ 9 h 64"/>
                  </a:gdLst>
                  <a:ahLst/>
                  <a:cxnLst>
                    <a:cxn ang="0">
                      <a:pos x="T0" y="T1"/>
                    </a:cxn>
                    <a:cxn ang="0">
                      <a:pos x="T2" y="T3"/>
                    </a:cxn>
                    <a:cxn ang="0">
                      <a:pos x="T4" y="T5"/>
                    </a:cxn>
                    <a:cxn ang="0">
                      <a:pos x="T6" y="T7"/>
                    </a:cxn>
                    <a:cxn ang="0">
                      <a:pos x="T8" y="T9"/>
                    </a:cxn>
                    <a:cxn ang="0">
                      <a:pos x="T10" y="T11"/>
                    </a:cxn>
                  </a:cxnLst>
                  <a:rect l="0" t="0" r="r" b="b"/>
                  <a:pathLst>
                    <a:path w="87" h="64">
                      <a:moveTo>
                        <a:pt x="40" y="9"/>
                      </a:moveTo>
                      <a:cubicBezTo>
                        <a:pt x="49" y="0"/>
                        <a:pt x="49" y="0"/>
                        <a:pt x="49" y="0"/>
                      </a:cubicBezTo>
                      <a:cubicBezTo>
                        <a:pt x="49" y="0"/>
                        <a:pt x="64" y="9"/>
                        <a:pt x="87" y="17"/>
                      </a:cubicBezTo>
                      <a:cubicBezTo>
                        <a:pt x="43" y="64"/>
                        <a:pt x="43" y="64"/>
                        <a:pt x="43" y="64"/>
                      </a:cubicBezTo>
                      <a:cubicBezTo>
                        <a:pt x="17" y="55"/>
                        <a:pt x="0" y="47"/>
                        <a:pt x="0" y="47"/>
                      </a:cubicBezTo>
                      <a:lnTo>
                        <a:pt x="40" y="9"/>
                      </a:lnTo>
                      <a:close/>
                    </a:path>
                  </a:pathLst>
                </a:custGeom>
                <a:solidFill>
                  <a:srgbClr val="BBC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21D44">
                        <a:lumMod val="10000"/>
                      </a:srgbClr>
                    </a:solidFill>
                    <a:effectLst/>
                    <a:uLnTx/>
                    <a:uFillTx/>
                    <a:latin typeface="Arial" panose="020B0604020202020204" pitchFamily="34" charset="0"/>
                    <a:cs typeface="Arial" panose="020B0604020202020204" pitchFamily="34" charset="0"/>
                  </a:endParaRPr>
                </a:p>
              </p:txBody>
            </p:sp>
            <p:sp>
              <p:nvSpPr>
                <p:cNvPr id="475" name="Freeform 228">
                  <a:extLst>
                    <a:ext uri="{FF2B5EF4-FFF2-40B4-BE49-F238E27FC236}">
                      <a16:creationId xmlns:a16="http://schemas.microsoft.com/office/drawing/2014/main" id="{DC236EC8-FCF8-8BA8-23CF-140C072AA949}"/>
                    </a:ext>
                  </a:extLst>
                </p:cNvPr>
                <p:cNvSpPr>
                  <a:spLocks/>
                </p:cNvSpPr>
                <p:nvPr/>
              </p:nvSpPr>
              <p:spPr bwMode="auto">
                <a:xfrm>
                  <a:off x="5543550" y="2928937"/>
                  <a:ext cx="73025" cy="42863"/>
                </a:xfrm>
                <a:custGeom>
                  <a:avLst/>
                  <a:gdLst>
                    <a:gd name="T0" fmla="*/ 44 w 123"/>
                    <a:gd name="T1" fmla="*/ 0 h 71"/>
                    <a:gd name="T2" fmla="*/ 123 w 123"/>
                    <a:gd name="T3" fmla="*/ 14 h 71"/>
                    <a:gd name="T4" fmla="*/ 123 w 123"/>
                    <a:gd name="T5" fmla="*/ 71 h 71"/>
                    <a:gd name="T6" fmla="*/ 0 w 123"/>
                    <a:gd name="T7" fmla="*/ 47 h 71"/>
                    <a:gd name="T8" fmla="*/ 44 w 123"/>
                    <a:gd name="T9" fmla="*/ 0 h 71"/>
                  </a:gdLst>
                  <a:ahLst/>
                  <a:cxnLst>
                    <a:cxn ang="0">
                      <a:pos x="T0" y="T1"/>
                    </a:cxn>
                    <a:cxn ang="0">
                      <a:pos x="T2" y="T3"/>
                    </a:cxn>
                    <a:cxn ang="0">
                      <a:pos x="T4" y="T5"/>
                    </a:cxn>
                    <a:cxn ang="0">
                      <a:pos x="T6" y="T7"/>
                    </a:cxn>
                    <a:cxn ang="0">
                      <a:pos x="T8" y="T9"/>
                    </a:cxn>
                  </a:cxnLst>
                  <a:rect l="0" t="0" r="r" b="b"/>
                  <a:pathLst>
                    <a:path w="123" h="71">
                      <a:moveTo>
                        <a:pt x="44" y="0"/>
                      </a:moveTo>
                      <a:cubicBezTo>
                        <a:pt x="65" y="7"/>
                        <a:pt x="93" y="14"/>
                        <a:pt x="123" y="14"/>
                      </a:cubicBezTo>
                      <a:cubicBezTo>
                        <a:pt x="123" y="71"/>
                        <a:pt x="123" y="71"/>
                        <a:pt x="123" y="71"/>
                      </a:cubicBezTo>
                      <a:cubicBezTo>
                        <a:pt x="77" y="71"/>
                        <a:pt x="32" y="58"/>
                        <a:pt x="0" y="47"/>
                      </a:cubicBezTo>
                      <a:lnTo>
                        <a:pt x="44" y="0"/>
                      </a:lnTo>
                      <a:close/>
                    </a:path>
                  </a:pathLst>
                </a:custGeom>
                <a:solidFill>
                  <a:srgbClr val="BFCB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21D44">
                        <a:lumMod val="10000"/>
                      </a:srgbClr>
                    </a:solidFill>
                    <a:effectLst/>
                    <a:uLnTx/>
                    <a:uFillTx/>
                    <a:latin typeface="Arial" panose="020B0604020202020204" pitchFamily="34" charset="0"/>
                    <a:cs typeface="Arial" panose="020B0604020202020204" pitchFamily="34" charset="0"/>
                  </a:endParaRPr>
                </a:p>
              </p:txBody>
            </p:sp>
            <p:sp>
              <p:nvSpPr>
                <p:cNvPr id="476" name="Freeform 230">
                  <a:extLst>
                    <a:ext uri="{FF2B5EF4-FFF2-40B4-BE49-F238E27FC236}">
                      <a16:creationId xmlns:a16="http://schemas.microsoft.com/office/drawing/2014/main" id="{9A840719-E8F6-98F5-F108-8C5885DB2864}"/>
                    </a:ext>
                  </a:extLst>
                </p:cNvPr>
                <p:cNvSpPr>
                  <a:spLocks/>
                </p:cNvSpPr>
                <p:nvPr/>
              </p:nvSpPr>
              <p:spPr bwMode="auto">
                <a:xfrm>
                  <a:off x="5053012" y="2971800"/>
                  <a:ext cx="157162" cy="331788"/>
                </a:xfrm>
                <a:custGeom>
                  <a:avLst/>
                  <a:gdLst>
                    <a:gd name="T0" fmla="*/ 99 w 99"/>
                    <a:gd name="T1" fmla="*/ 209 h 209"/>
                    <a:gd name="T2" fmla="*/ 0 w 99"/>
                    <a:gd name="T3" fmla="*/ 40 h 209"/>
                    <a:gd name="T4" fmla="*/ 15 w 99"/>
                    <a:gd name="T5" fmla="*/ 0 h 209"/>
                    <a:gd name="T6" fmla="*/ 99 w 99"/>
                    <a:gd name="T7" fmla="*/ 209 h 209"/>
                  </a:gdLst>
                  <a:ahLst/>
                  <a:cxnLst>
                    <a:cxn ang="0">
                      <a:pos x="T0" y="T1"/>
                    </a:cxn>
                    <a:cxn ang="0">
                      <a:pos x="T2" y="T3"/>
                    </a:cxn>
                    <a:cxn ang="0">
                      <a:pos x="T4" y="T5"/>
                    </a:cxn>
                    <a:cxn ang="0">
                      <a:pos x="T6" y="T7"/>
                    </a:cxn>
                  </a:cxnLst>
                  <a:rect l="0" t="0" r="r" b="b"/>
                  <a:pathLst>
                    <a:path w="99" h="209">
                      <a:moveTo>
                        <a:pt x="99" y="209"/>
                      </a:moveTo>
                      <a:lnTo>
                        <a:pt x="0" y="40"/>
                      </a:lnTo>
                      <a:lnTo>
                        <a:pt x="15" y="0"/>
                      </a:lnTo>
                      <a:lnTo>
                        <a:pt x="99" y="209"/>
                      </a:lnTo>
                      <a:close/>
                    </a:path>
                  </a:pathLst>
                </a:custGeom>
                <a:solidFill>
                  <a:srgbClr val="CECF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21D44">
                        <a:lumMod val="10000"/>
                      </a:srgbClr>
                    </a:solidFill>
                    <a:effectLst/>
                    <a:uLnTx/>
                    <a:uFillTx/>
                    <a:latin typeface="Arial" panose="020B0604020202020204" pitchFamily="34" charset="0"/>
                    <a:cs typeface="Arial" panose="020B0604020202020204" pitchFamily="34" charset="0"/>
                  </a:endParaRPr>
                </a:p>
              </p:txBody>
            </p:sp>
          </p:grpSp>
          <p:pic>
            <p:nvPicPr>
              <p:cNvPr id="443" name="Picture 8" descr="Image result for tie icon">
                <a:extLst>
                  <a:ext uri="{FF2B5EF4-FFF2-40B4-BE49-F238E27FC236}">
                    <a16:creationId xmlns:a16="http://schemas.microsoft.com/office/drawing/2014/main" id="{3FCA458C-C28D-F0DA-E3A9-A1AA743227A2}"/>
                  </a:ext>
                </a:extLst>
              </p:cNvPr>
              <p:cNvPicPr>
                <a:picLocks noChangeAspect="1" noChangeArrowheads="1"/>
              </p:cNvPicPr>
              <p:nvPr/>
            </p:nvPicPr>
            <p:blipFill>
              <a:blip r:embed="rId18" cstate="email">
                <a:extLst>
                  <a:ext uri="{28A0092B-C50C-407E-A947-70E740481C1C}">
                    <a14:useLocalDpi xmlns:a14="http://schemas.microsoft.com/office/drawing/2010/main"/>
                  </a:ext>
                </a:extLst>
              </a:blip>
              <a:srcRect/>
              <a:stretch>
                <a:fillRect/>
              </a:stretch>
            </p:blipFill>
            <p:spPr bwMode="auto">
              <a:xfrm>
                <a:off x="8407483" y="8051080"/>
                <a:ext cx="2456040" cy="245604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34" name="Group 333">
              <a:extLst>
                <a:ext uri="{FF2B5EF4-FFF2-40B4-BE49-F238E27FC236}">
                  <a16:creationId xmlns:a16="http://schemas.microsoft.com/office/drawing/2014/main" id="{2BBAD99E-01DF-9113-DBA4-628CD7A9F48C}"/>
                </a:ext>
              </a:extLst>
            </p:cNvPr>
            <p:cNvGrpSpPr/>
            <p:nvPr/>
          </p:nvGrpSpPr>
          <p:grpSpPr>
            <a:xfrm>
              <a:off x="4715476" y="1517923"/>
              <a:ext cx="284839" cy="236645"/>
              <a:chOff x="-723656" y="322080"/>
              <a:chExt cx="4495801" cy="5260915"/>
            </a:xfrm>
          </p:grpSpPr>
          <p:grpSp>
            <p:nvGrpSpPr>
              <p:cNvPr id="407" name="Group 406">
                <a:extLst>
                  <a:ext uri="{FF2B5EF4-FFF2-40B4-BE49-F238E27FC236}">
                    <a16:creationId xmlns:a16="http://schemas.microsoft.com/office/drawing/2014/main" id="{A9ACD44F-D994-C951-B4DF-ABF48EF1384F}"/>
                  </a:ext>
                </a:extLst>
              </p:cNvPr>
              <p:cNvGrpSpPr/>
              <p:nvPr/>
            </p:nvGrpSpPr>
            <p:grpSpPr>
              <a:xfrm>
                <a:off x="-723656" y="706192"/>
                <a:ext cx="4495801" cy="4876803"/>
                <a:chOff x="4862512" y="1951037"/>
                <a:chExt cx="1508125" cy="1963738"/>
              </a:xfrm>
            </p:grpSpPr>
            <p:sp>
              <p:nvSpPr>
                <p:cNvPr id="409" name="Freeform 194">
                  <a:extLst>
                    <a:ext uri="{FF2B5EF4-FFF2-40B4-BE49-F238E27FC236}">
                      <a16:creationId xmlns:a16="http://schemas.microsoft.com/office/drawing/2014/main" id="{97D5F83F-28FD-85C3-2EFA-B9F46308A197}"/>
                    </a:ext>
                  </a:extLst>
                </p:cNvPr>
                <p:cNvSpPr>
                  <a:spLocks/>
                </p:cNvSpPr>
                <p:nvPr/>
              </p:nvSpPr>
              <p:spPr bwMode="auto">
                <a:xfrm>
                  <a:off x="5489575" y="2613025"/>
                  <a:ext cx="261937" cy="279400"/>
                </a:xfrm>
                <a:custGeom>
                  <a:avLst/>
                  <a:gdLst>
                    <a:gd name="T0" fmla="*/ 165 w 165"/>
                    <a:gd name="T1" fmla="*/ 137 h 176"/>
                    <a:gd name="T2" fmla="*/ 80 w 165"/>
                    <a:gd name="T3" fmla="*/ 176 h 176"/>
                    <a:gd name="T4" fmla="*/ 0 w 165"/>
                    <a:gd name="T5" fmla="*/ 137 h 176"/>
                    <a:gd name="T6" fmla="*/ 0 w 165"/>
                    <a:gd name="T7" fmla="*/ 0 h 176"/>
                    <a:gd name="T8" fmla="*/ 165 w 165"/>
                    <a:gd name="T9" fmla="*/ 0 h 176"/>
                    <a:gd name="T10" fmla="*/ 165 w 165"/>
                    <a:gd name="T11" fmla="*/ 137 h 176"/>
                  </a:gdLst>
                  <a:ahLst/>
                  <a:cxnLst>
                    <a:cxn ang="0">
                      <a:pos x="T0" y="T1"/>
                    </a:cxn>
                    <a:cxn ang="0">
                      <a:pos x="T2" y="T3"/>
                    </a:cxn>
                    <a:cxn ang="0">
                      <a:pos x="T4" y="T5"/>
                    </a:cxn>
                    <a:cxn ang="0">
                      <a:pos x="T6" y="T7"/>
                    </a:cxn>
                    <a:cxn ang="0">
                      <a:pos x="T8" y="T9"/>
                    </a:cxn>
                    <a:cxn ang="0">
                      <a:pos x="T10" y="T11"/>
                    </a:cxn>
                  </a:cxnLst>
                  <a:rect l="0" t="0" r="r" b="b"/>
                  <a:pathLst>
                    <a:path w="165" h="176">
                      <a:moveTo>
                        <a:pt x="165" y="137"/>
                      </a:moveTo>
                      <a:lnTo>
                        <a:pt x="80" y="176"/>
                      </a:lnTo>
                      <a:lnTo>
                        <a:pt x="0" y="137"/>
                      </a:lnTo>
                      <a:lnTo>
                        <a:pt x="0" y="0"/>
                      </a:lnTo>
                      <a:lnTo>
                        <a:pt x="165" y="0"/>
                      </a:lnTo>
                      <a:lnTo>
                        <a:pt x="165" y="137"/>
                      </a:lnTo>
                      <a:close/>
                    </a:path>
                  </a:pathLst>
                </a:custGeom>
                <a:solidFill>
                  <a:srgbClr val="E4BD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21D44">
                        <a:lumMod val="10000"/>
                      </a:srgbClr>
                    </a:solidFill>
                    <a:effectLst/>
                    <a:uLnTx/>
                    <a:uFillTx/>
                    <a:latin typeface="Arial" panose="020B0604020202020204" pitchFamily="34" charset="0"/>
                    <a:cs typeface="Arial" panose="020B0604020202020204" pitchFamily="34" charset="0"/>
                  </a:endParaRPr>
                </a:p>
              </p:txBody>
            </p:sp>
            <p:sp>
              <p:nvSpPr>
                <p:cNvPr id="410" name="Freeform 195">
                  <a:extLst>
                    <a:ext uri="{FF2B5EF4-FFF2-40B4-BE49-F238E27FC236}">
                      <a16:creationId xmlns:a16="http://schemas.microsoft.com/office/drawing/2014/main" id="{798FF52B-8C35-D171-FDEA-F513DD94C117}"/>
                    </a:ext>
                  </a:extLst>
                </p:cNvPr>
                <p:cNvSpPr>
                  <a:spLocks/>
                </p:cNvSpPr>
                <p:nvPr/>
              </p:nvSpPr>
              <p:spPr bwMode="auto">
                <a:xfrm>
                  <a:off x="5614987" y="2036762"/>
                  <a:ext cx="271462" cy="714375"/>
                </a:xfrm>
                <a:custGeom>
                  <a:avLst/>
                  <a:gdLst>
                    <a:gd name="T0" fmla="*/ 458 w 458"/>
                    <a:gd name="T1" fmla="*/ 458 h 1202"/>
                    <a:gd name="T2" fmla="*/ 0 w 458"/>
                    <a:gd name="T3" fmla="*/ 0 h 1202"/>
                    <a:gd name="T4" fmla="*/ 0 w 458"/>
                    <a:gd name="T5" fmla="*/ 1202 h 1202"/>
                    <a:gd name="T6" fmla="*/ 127 w 458"/>
                    <a:gd name="T7" fmla="*/ 1202 h 1202"/>
                    <a:gd name="T8" fmla="*/ 309 w 458"/>
                    <a:gd name="T9" fmla="*/ 1046 h 1202"/>
                    <a:gd name="T10" fmla="*/ 437 w 458"/>
                    <a:gd name="T11" fmla="*/ 596 h 1202"/>
                    <a:gd name="T12" fmla="*/ 437 w 458"/>
                    <a:gd name="T13" fmla="*/ 596 h 1202"/>
                    <a:gd name="T14" fmla="*/ 458 w 458"/>
                    <a:gd name="T15" fmla="*/ 458 h 12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8" h="1202">
                      <a:moveTo>
                        <a:pt x="458" y="458"/>
                      </a:moveTo>
                      <a:cubicBezTo>
                        <a:pt x="458" y="205"/>
                        <a:pt x="253" y="0"/>
                        <a:pt x="0" y="0"/>
                      </a:cubicBezTo>
                      <a:cubicBezTo>
                        <a:pt x="0" y="1202"/>
                        <a:pt x="0" y="1202"/>
                        <a:pt x="0" y="1202"/>
                      </a:cubicBezTo>
                      <a:cubicBezTo>
                        <a:pt x="127" y="1202"/>
                        <a:pt x="127" y="1202"/>
                        <a:pt x="127" y="1202"/>
                      </a:cubicBezTo>
                      <a:cubicBezTo>
                        <a:pt x="309" y="1046"/>
                        <a:pt x="309" y="1046"/>
                        <a:pt x="309" y="1046"/>
                      </a:cubicBezTo>
                      <a:cubicBezTo>
                        <a:pt x="437" y="596"/>
                        <a:pt x="437" y="596"/>
                        <a:pt x="437" y="596"/>
                      </a:cubicBezTo>
                      <a:cubicBezTo>
                        <a:pt x="437" y="596"/>
                        <a:pt x="437" y="596"/>
                        <a:pt x="437" y="596"/>
                      </a:cubicBezTo>
                      <a:cubicBezTo>
                        <a:pt x="451" y="552"/>
                        <a:pt x="458" y="506"/>
                        <a:pt x="458" y="458"/>
                      </a:cubicBezTo>
                      <a:close/>
                    </a:path>
                  </a:pathLst>
                </a:custGeom>
                <a:solidFill>
                  <a:srgbClr val="E4BD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21D44">
                        <a:lumMod val="10000"/>
                      </a:srgbClr>
                    </a:solidFill>
                    <a:effectLst/>
                    <a:uLnTx/>
                    <a:uFillTx/>
                    <a:latin typeface="Arial" panose="020B0604020202020204" pitchFamily="34" charset="0"/>
                    <a:cs typeface="Arial" panose="020B0604020202020204" pitchFamily="34" charset="0"/>
                  </a:endParaRPr>
                </a:p>
              </p:txBody>
            </p:sp>
            <p:sp>
              <p:nvSpPr>
                <p:cNvPr id="411" name="Freeform 196">
                  <a:extLst>
                    <a:ext uri="{FF2B5EF4-FFF2-40B4-BE49-F238E27FC236}">
                      <a16:creationId xmlns:a16="http://schemas.microsoft.com/office/drawing/2014/main" id="{13C68114-B21B-190A-ED1D-16BD494CEACE}"/>
                    </a:ext>
                  </a:extLst>
                </p:cNvPr>
                <p:cNvSpPr>
                  <a:spLocks/>
                </p:cNvSpPr>
                <p:nvPr/>
              </p:nvSpPr>
              <p:spPr bwMode="auto">
                <a:xfrm>
                  <a:off x="5343525" y="2036762"/>
                  <a:ext cx="271462" cy="714375"/>
                </a:xfrm>
                <a:custGeom>
                  <a:avLst/>
                  <a:gdLst>
                    <a:gd name="T0" fmla="*/ 0 w 458"/>
                    <a:gd name="T1" fmla="*/ 458 h 1202"/>
                    <a:gd name="T2" fmla="*/ 28 w 458"/>
                    <a:gd name="T3" fmla="*/ 615 h 1202"/>
                    <a:gd name="T4" fmla="*/ 28 w 458"/>
                    <a:gd name="T5" fmla="*/ 615 h 1202"/>
                    <a:gd name="T6" fmla="*/ 163 w 458"/>
                    <a:gd name="T7" fmla="*/ 1065 h 1202"/>
                    <a:gd name="T8" fmla="*/ 351 w 458"/>
                    <a:gd name="T9" fmla="*/ 1202 h 1202"/>
                    <a:gd name="T10" fmla="*/ 458 w 458"/>
                    <a:gd name="T11" fmla="*/ 1202 h 1202"/>
                    <a:gd name="T12" fmla="*/ 458 w 458"/>
                    <a:gd name="T13" fmla="*/ 0 h 1202"/>
                    <a:gd name="T14" fmla="*/ 0 w 458"/>
                    <a:gd name="T15" fmla="*/ 458 h 12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8" h="1202">
                      <a:moveTo>
                        <a:pt x="0" y="458"/>
                      </a:moveTo>
                      <a:cubicBezTo>
                        <a:pt x="0" y="513"/>
                        <a:pt x="10" y="566"/>
                        <a:pt x="28" y="615"/>
                      </a:cubicBezTo>
                      <a:cubicBezTo>
                        <a:pt x="28" y="615"/>
                        <a:pt x="28" y="615"/>
                        <a:pt x="28" y="615"/>
                      </a:cubicBezTo>
                      <a:cubicBezTo>
                        <a:pt x="163" y="1065"/>
                        <a:pt x="163" y="1065"/>
                        <a:pt x="163" y="1065"/>
                      </a:cubicBezTo>
                      <a:cubicBezTo>
                        <a:pt x="351" y="1202"/>
                        <a:pt x="351" y="1202"/>
                        <a:pt x="351" y="1202"/>
                      </a:cubicBezTo>
                      <a:cubicBezTo>
                        <a:pt x="458" y="1202"/>
                        <a:pt x="458" y="1202"/>
                        <a:pt x="458" y="1202"/>
                      </a:cubicBezTo>
                      <a:cubicBezTo>
                        <a:pt x="458" y="0"/>
                        <a:pt x="458" y="0"/>
                        <a:pt x="458" y="0"/>
                      </a:cubicBezTo>
                      <a:cubicBezTo>
                        <a:pt x="205" y="0"/>
                        <a:pt x="0" y="205"/>
                        <a:pt x="0" y="458"/>
                      </a:cubicBezTo>
                      <a:close/>
                    </a:path>
                  </a:pathLst>
                </a:custGeom>
                <a:solidFill>
                  <a:srgbClr val="E4BD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21D44">
                        <a:lumMod val="10000"/>
                      </a:srgbClr>
                    </a:solidFill>
                    <a:effectLst/>
                    <a:uLnTx/>
                    <a:uFillTx/>
                    <a:latin typeface="Arial" panose="020B0604020202020204" pitchFamily="34" charset="0"/>
                    <a:cs typeface="Arial" panose="020B0604020202020204" pitchFamily="34" charset="0"/>
                  </a:endParaRPr>
                </a:p>
              </p:txBody>
            </p:sp>
            <p:sp>
              <p:nvSpPr>
                <p:cNvPr id="412" name="Freeform 197">
                  <a:extLst>
                    <a:ext uri="{FF2B5EF4-FFF2-40B4-BE49-F238E27FC236}">
                      <a16:creationId xmlns:a16="http://schemas.microsoft.com/office/drawing/2014/main" id="{B55A16A6-0AD9-7750-2806-F585414F0521}"/>
                    </a:ext>
                  </a:extLst>
                </p:cNvPr>
                <p:cNvSpPr>
                  <a:spLocks/>
                </p:cNvSpPr>
                <p:nvPr/>
              </p:nvSpPr>
              <p:spPr bwMode="auto">
                <a:xfrm>
                  <a:off x="5402262" y="2393950"/>
                  <a:ext cx="212725" cy="247650"/>
                </a:xfrm>
                <a:custGeom>
                  <a:avLst/>
                  <a:gdLst>
                    <a:gd name="T0" fmla="*/ 110 w 134"/>
                    <a:gd name="T1" fmla="*/ 0 h 156"/>
                    <a:gd name="T2" fmla="*/ 95 w 134"/>
                    <a:gd name="T3" fmla="*/ 48 h 156"/>
                    <a:gd name="T4" fmla="*/ 55 w 134"/>
                    <a:gd name="T5" fmla="*/ 71 h 156"/>
                    <a:gd name="T6" fmla="*/ 0 w 134"/>
                    <a:gd name="T7" fmla="*/ 62 h 156"/>
                    <a:gd name="T8" fmla="*/ 134 w 134"/>
                    <a:gd name="T9" fmla="*/ 156 h 156"/>
                    <a:gd name="T10" fmla="*/ 134 w 134"/>
                    <a:gd name="T11" fmla="*/ 0 h 156"/>
                    <a:gd name="T12" fmla="*/ 110 w 134"/>
                    <a:gd name="T13" fmla="*/ 0 h 156"/>
                  </a:gdLst>
                  <a:ahLst/>
                  <a:cxnLst>
                    <a:cxn ang="0">
                      <a:pos x="T0" y="T1"/>
                    </a:cxn>
                    <a:cxn ang="0">
                      <a:pos x="T2" y="T3"/>
                    </a:cxn>
                    <a:cxn ang="0">
                      <a:pos x="T4" y="T5"/>
                    </a:cxn>
                    <a:cxn ang="0">
                      <a:pos x="T6" y="T7"/>
                    </a:cxn>
                    <a:cxn ang="0">
                      <a:pos x="T8" y="T9"/>
                    </a:cxn>
                    <a:cxn ang="0">
                      <a:pos x="T10" y="T11"/>
                    </a:cxn>
                    <a:cxn ang="0">
                      <a:pos x="T12" y="T13"/>
                    </a:cxn>
                  </a:cxnLst>
                  <a:rect l="0" t="0" r="r" b="b"/>
                  <a:pathLst>
                    <a:path w="134" h="156">
                      <a:moveTo>
                        <a:pt x="110" y="0"/>
                      </a:moveTo>
                      <a:lnTo>
                        <a:pt x="95" y="48"/>
                      </a:lnTo>
                      <a:lnTo>
                        <a:pt x="55" y="71"/>
                      </a:lnTo>
                      <a:lnTo>
                        <a:pt x="0" y="62"/>
                      </a:lnTo>
                      <a:lnTo>
                        <a:pt x="134" y="156"/>
                      </a:lnTo>
                      <a:lnTo>
                        <a:pt x="134" y="0"/>
                      </a:lnTo>
                      <a:lnTo>
                        <a:pt x="110" y="0"/>
                      </a:lnTo>
                      <a:close/>
                    </a:path>
                  </a:pathLst>
                </a:custGeom>
                <a:solidFill>
                  <a:srgbClr val="E4BD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21D44">
                        <a:lumMod val="10000"/>
                      </a:srgbClr>
                    </a:solidFill>
                    <a:effectLst/>
                    <a:uLnTx/>
                    <a:uFillTx/>
                    <a:latin typeface="Arial" panose="020B0604020202020204" pitchFamily="34" charset="0"/>
                    <a:cs typeface="Arial" panose="020B0604020202020204" pitchFamily="34" charset="0"/>
                  </a:endParaRPr>
                </a:p>
              </p:txBody>
            </p:sp>
            <p:sp>
              <p:nvSpPr>
                <p:cNvPr id="413" name="Freeform 198">
                  <a:extLst>
                    <a:ext uri="{FF2B5EF4-FFF2-40B4-BE49-F238E27FC236}">
                      <a16:creationId xmlns:a16="http://schemas.microsoft.com/office/drawing/2014/main" id="{291EF368-365F-330B-8058-1589BA122633}"/>
                    </a:ext>
                  </a:extLst>
                </p:cNvPr>
                <p:cNvSpPr>
                  <a:spLocks/>
                </p:cNvSpPr>
                <p:nvPr/>
              </p:nvSpPr>
              <p:spPr bwMode="auto">
                <a:xfrm>
                  <a:off x="5584825" y="2541587"/>
                  <a:ext cx="60325" cy="30163"/>
                </a:xfrm>
                <a:custGeom>
                  <a:avLst/>
                  <a:gdLst>
                    <a:gd name="T0" fmla="*/ 19 w 38"/>
                    <a:gd name="T1" fmla="*/ 0 h 19"/>
                    <a:gd name="T2" fmla="*/ 0 w 38"/>
                    <a:gd name="T3" fmla="*/ 0 h 19"/>
                    <a:gd name="T4" fmla="*/ 19 w 38"/>
                    <a:gd name="T5" fmla="*/ 19 h 19"/>
                    <a:gd name="T6" fmla="*/ 38 w 38"/>
                    <a:gd name="T7" fmla="*/ 0 h 19"/>
                    <a:gd name="T8" fmla="*/ 19 w 38"/>
                    <a:gd name="T9" fmla="*/ 0 h 19"/>
                  </a:gdLst>
                  <a:ahLst/>
                  <a:cxnLst>
                    <a:cxn ang="0">
                      <a:pos x="T0" y="T1"/>
                    </a:cxn>
                    <a:cxn ang="0">
                      <a:pos x="T2" y="T3"/>
                    </a:cxn>
                    <a:cxn ang="0">
                      <a:pos x="T4" y="T5"/>
                    </a:cxn>
                    <a:cxn ang="0">
                      <a:pos x="T6" y="T7"/>
                    </a:cxn>
                    <a:cxn ang="0">
                      <a:pos x="T8" y="T9"/>
                    </a:cxn>
                  </a:cxnLst>
                  <a:rect l="0" t="0" r="r" b="b"/>
                  <a:pathLst>
                    <a:path w="38" h="19">
                      <a:moveTo>
                        <a:pt x="19" y="0"/>
                      </a:moveTo>
                      <a:lnTo>
                        <a:pt x="0" y="0"/>
                      </a:lnTo>
                      <a:lnTo>
                        <a:pt x="19" y="19"/>
                      </a:lnTo>
                      <a:lnTo>
                        <a:pt x="38" y="0"/>
                      </a:lnTo>
                      <a:lnTo>
                        <a:pt x="19" y="0"/>
                      </a:lnTo>
                      <a:close/>
                    </a:path>
                  </a:pathLst>
                </a:custGeom>
                <a:solidFill>
                  <a:srgbClr val="CA9A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21D44">
                        <a:lumMod val="10000"/>
                      </a:srgbClr>
                    </a:solidFill>
                    <a:effectLst/>
                    <a:uLnTx/>
                    <a:uFillTx/>
                    <a:latin typeface="Arial" panose="020B0604020202020204" pitchFamily="34" charset="0"/>
                    <a:cs typeface="Arial" panose="020B0604020202020204" pitchFamily="34" charset="0"/>
                  </a:endParaRPr>
                </a:p>
              </p:txBody>
            </p:sp>
            <p:sp>
              <p:nvSpPr>
                <p:cNvPr id="414" name="Freeform 199">
                  <a:extLst>
                    <a:ext uri="{FF2B5EF4-FFF2-40B4-BE49-F238E27FC236}">
                      <a16:creationId xmlns:a16="http://schemas.microsoft.com/office/drawing/2014/main" id="{596E448E-2947-2FEB-408C-1BABA8D34DA0}"/>
                    </a:ext>
                  </a:extLst>
                </p:cNvPr>
                <p:cNvSpPr>
                  <a:spLocks/>
                </p:cNvSpPr>
                <p:nvPr/>
              </p:nvSpPr>
              <p:spPr bwMode="auto">
                <a:xfrm>
                  <a:off x="5614987" y="1951037"/>
                  <a:ext cx="288925" cy="519113"/>
                </a:xfrm>
                <a:custGeom>
                  <a:avLst/>
                  <a:gdLst>
                    <a:gd name="T0" fmla="*/ 152 w 182"/>
                    <a:gd name="T1" fmla="*/ 60 h 327"/>
                    <a:gd name="T2" fmla="*/ 182 w 182"/>
                    <a:gd name="T3" fmla="*/ 60 h 327"/>
                    <a:gd name="T4" fmla="*/ 131 w 182"/>
                    <a:gd name="T5" fmla="*/ 20 h 327"/>
                    <a:gd name="T6" fmla="*/ 0 w 182"/>
                    <a:gd name="T7" fmla="*/ 0 h 327"/>
                    <a:gd name="T8" fmla="*/ 0 w 182"/>
                    <a:gd name="T9" fmla="*/ 113 h 327"/>
                    <a:gd name="T10" fmla="*/ 27 w 182"/>
                    <a:gd name="T11" fmla="*/ 98 h 327"/>
                    <a:gd name="T12" fmla="*/ 93 w 182"/>
                    <a:gd name="T13" fmla="*/ 112 h 327"/>
                    <a:gd name="T14" fmla="*/ 138 w 182"/>
                    <a:gd name="T15" fmla="*/ 170 h 327"/>
                    <a:gd name="T16" fmla="*/ 145 w 182"/>
                    <a:gd name="T17" fmla="*/ 259 h 327"/>
                    <a:gd name="T18" fmla="*/ 144 w 182"/>
                    <a:gd name="T19" fmla="*/ 327 h 327"/>
                    <a:gd name="T20" fmla="*/ 154 w 182"/>
                    <a:gd name="T21" fmla="*/ 327 h 327"/>
                    <a:gd name="T22" fmla="*/ 172 w 182"/>
                    <a:gd name="T23" fmla="*/ 259 h 327"/>
                    <a:gd name="T24" fmla="*/ 171 w 182"/>
                    <a:gd name="T25" fmla="*/ 233 h 327"/>
                    <a:gd name="T26" fmla="*/ 171 w 182"/>
                    <a:gd name="T27" fmla="*/ 137 h 327"/>
                    <a:gd name="T28" fmla="*/ 150 w 182"/>
                    <a:gd name="T29" fmla="*/ 89 h 327"/>
                    <a:gd name="T30" fmla="*/ 179 w 182"/>
                    <a:gd name="T31" fmla="*/ 96 h 327"/>
                    <a:gd name="T32" fmla="*/ 152 w 182"/>
                    <a:gd name="T33" fmla="*/ 60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82" h="327">
                      <a:moveTo>
                        <a:pt x="152" y="60"/>
                      </a:moveTo>
                      <a:lnTo>
                        <a:pt x="182" y="60"/>
                      </a:lnTo>
                      <a:lnTo>
                        <a:pt x="131" y="20"/>
                      </a:lnTo>
                      <a:lnTo>
                        <a:pt x="0" y="0"/>
                      </a:lnTo>
                      <a:lnTo>
                        <a:pt x="0" y="113"/>
                      </a:lnTo>
                      <a:lnTo>
                        <a:pt x="27" y="98"/>
                      </a:lnTo>
                      <a:lnTo>
                        <a:pt x="93" y="112"/>
                      </a:lnTo>
                      <a:lnTo>
                        <a:pt x="138" y="170"/>
                      </a:lnTo>
                      <a:lnTo>
                        <a:pt x="145" y="259"/>
                      </a:lnTo>
                      <a:lnTo>
                        <a:pt x="144" y="327"/>
                      </a:lnTo>
                      <a:lnTo>
                        <a:pt x="154" y="327"/>
                      </a:lnTo>
                      <a:lnTo>
                        <a:pt x="172" y="259"/>
                      </a:lnTo>
                      <a:lnTo>
                        <a:pt x="171" y="233"/>
                      </a:lnTo>
                      <a:lnTo>
                        <a:pt x="171" y="137"/>
                      </a:lnTo>
                      <a:lnTo>
                        <a:pt x="150" y="89"/>
                      </a:lnTo>
                      <a:lnTo>
                        <a:pt x="179" y="96"/>
                      </a:lnTo>
                      <a:lnTo>
                        <a:pt x="152" y="60"/>
                      </a:lnTo>
                      <a:close/>
                    </a:path>
                  </a:pathLst>
                </a:custGeom>
                <a:solidFill>
                  <a:srgbClr val="E9E9EA">
                    <a:lumMod val="95000"/>
                    <a:lumOff val="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21D44">
                        <a:lumMod val="10000"/>
                      </a:srgbClr>
                    </a:solidFill>
                    <a:effectLst/>
                    <a:uLnTx/>
                    <a:uFillTx/>
                    <a:latin typeface="Arial" panose="020B0604020202020204" pitchFamily="34" charset="0"/>
                    <a:cs typeface="Arial" panose="020B0604020202020204" pitchFamily="34" charset="0"/>
                  </a:endParaRPr>
                </a:p>
              </p:txBody>
            </p:sp>
            <p:sp>
              <p:nvSpPr>
                <p:cNvPr id="415" name="Freeform 200">
                  <a:extLst>
                    <a:ext uri="{FF2B5EF4-FFF2-40B4-BE49-F238E27FC236}">
                      <a16:creationId xmlns:a16="http://schemas.microsoft.com/office/drawing/2014/main" id="{6C3F5EF5-9262-86B0-A5B4-129D877B9B26}"/>
                    </a:ext>
                  </a:extLst>
                </p:cNvPr>
                <p:cNvSpPr>
                  <a:spLocks/>
                </p:cNvSpPr>
                <p:nvPr/>
              </p:nvSpPr>
              <p:spPr bwMode="auto">
                <a:xfrm>
                  <a:off x="5335587" y="1951037"/>
                  <a:ext cx="279400" cy="522288"/>
                </a:xfrm>
                <a:custGeom>
                  <a:avLst/>
                  <a:gdLst>
                    <a:gd name="T0" fmla="*/ 90 w 176"/>
                    <a:gd name="T1" fmla="*/ 35 h 329"/>
                    <a:gd name="T2" fmla="*/ 57 w 176"/>
                    <a:gd name="T3" fmla="*/ 58 h 329"/>
                    <a:gd name="T4" fmla="*/ 26 w 176"/>
                    <a:gd name="T5" fmla="*/ 48 h 329"/>
                    <a:gd name="T6" fmla="*/ 51 w 176"/>
                    <a:gd name="T7" fmla="*/ 71 h 329"/>
                    <a:gd name="T8" fmla="*/ 12 w 176"/>
                    <a:gd name="T9" fmla="*/ 89 h 329"/>
                    <a:gd name="T10" fmla="*/ 0 w 176"/>
                    <a:gd name="T11" fmla="*/ 123 h 329"/>
                    <a:gd name="T12" fmla="*/ 2 w 176"/>
                    <a:gd name="T13" fmla="*/ 169 h 329"/>
                    <a:gd name="T14" fmla="*/ 0 w 176"/>
                    <a:gd name="T15" fmla="*/ 262 h 329"/>
                    <a:gd name="T16" fmla="*/ 18 w 176"/>
                    <a:gd name="T17" fmla="*/ 329 h 329"/>
                    <a:gd name="T18" fmla="*/ 28 w 176"/>
                    <a:gd name="T19" fmla="*/ 329 h 329"/>
                    <a:gd name="T20" fmla="*/ 27 w 176"/>
                    <a:gd name="T21" fmla="*/ 262 h 329"/>
                    <a:gd name="T22" fmla="*/ 35 w 176"/>
                    <a:gd name="T23" fmla="*/ 162 h 329"/>
                    <a:gd name="T24" fmla="*/ 77 w 176"/>
                    <a:gd name="T25" fmla="*/ 108 h 329"/>
                    <a:gd name="T26" fmla="*/ 120 w 176"/>
                    <a:gd name="T27" fmla="*/ 91 h 329"/>
                    <a:gd name="T28" fmla="*/ 176 w 176"/>
                    <a:gd name="T29" fmla="*/ 113 h 329"/>
                    <a:gd name="T30" fmla="*/ 176 w 176"/>
                    <a:gd name="T31" fmla="*/ 0 h 329"/>
                    <a:gd name="T32" fmla="*/ 90 w 176"/>
                    <a:gd name="T33" fmla="*/ 35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6" h="329">
                      <a:moveTo>
                        <a:pt x="90" y="35"/>
                      </a:moveTo>
                      <a:lnTo>
                        <a:pt x="57" y="58"/>
                      </a:lnTo>
                      <a:lnTo>
                        <a:pt x="26" y="48"/>
                      </a:lnTo>
                      <a:lnTo>
                        <a:pt x="51" y="71"/>
                      </a:lnTo>
                      <a:lnTo>
                        <a:pt x="12" y="89"/>
                      </a:lnTo>
                      <a:lnTo>
                        <a:pt x="0" y="123"/>
                      </a:lnTo>
                      <a:lnTo>
                        <a:pt x="2" y="169"/>
                      </a:lnTo>
                      <a:lnTo>
                        <a:pt x="0" y="262"/>
                      </a:lnTo>
                      <a:lnTo>
                        <a:pt x="18" y="329"/>
                      </a:lnTo>
                      <a:lnTo>
                        <a:pt x="28" y="329"/>
                      </a:lnTo>
                      <a:lnTo>
                        <a:pt x="27" y="262"/>
                      </a:lnTo>
                      <a:lnTo>
                        <a:pt x="35" y="162"/>
                      </a:lnTo>
                      <a:lnTo>
                        <a:pt x="77" y="108"/>
                      </a:lnTo>
                      <a:lnTo>
                        <a:pt x="120" y="91"/>
                      </a:lnTo>
                      <a:lnTo>
                        <a:pt x="176" y="113"/>
                      </a:lnTo>
                      <a:lnTo>
                        <a:pt x="176" y="0"/>
                      </a:lnTo>
                      <a:lnTo>
                        <a:pt x="90" y="35"/>
                      </a:lnTo>
                      <a:close/>
                    </a:path>
                  </a:pathLst>
                </a:custGeom>
                <a:solidFill>
                  <a:srgbClr val="E9E9EA">
                    <a:lumMod val="95000"/>
                    <a:lumOff val="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21D44">
                        <a:lumMod val="10000"/>
                      </a:srgbClr>
                    </a:solidFill>
                    <a:effectLst/>
                    <a:uLnTx/>
                    <a:uFillTx/>
                    <a:latin typeface="Arial" panose="020B0604020202020204" pitchFamily="34" charset="0"/>
                    <a:cs typeface="Arial" panose="020B0604020202020204" pitchFamily="34" charset="0"/>
                  </a:endParaRPr>
                </a:p>
              </p:txBody>
            </p:sp>
            <p:sp>
              <p:nvSpPr>
                <p:cNvPr id="416" name="Freeform 201">
                  <a:extLst>
                    <a:ext uri="{FF2B5EF4-FFF2-40B4-BE49-F238E27FC236}">
                      <a16:creationId xmlns:a16="http://schemas.microsoft.com/office/drawing/2014/main" id="{96F0EE4A-C382-2D00-3349-DF1DD62976AD}"/>
                    </a:ext>
                  </a:extLst>
                </p:cNvPr>
                <p:cNvSpPr>
                  <a:spLocks/>
                </p:cNvSpPr>
                <p:nvPr/>
              </p:nvSpPr>
              <p:spPr bwMode="auto">
                <a:xfrm>
                  <a:off x="5330825" y="2420937"/>
                  <a:ext cx="76200" cy="150813"/>
                </a:xfrm>
                <a:custGeom>
                  <a:avLst/>
                  <a:gdLst>
                    <a:gd name="T0" fmla="*/ 31 w 48"/>
                    <a:gd name="T1" fmla="*/ 31 h 95"/>
                    <a:gd name="T2" fmla="*/ 12 w 48"/>
                    <a:gd name="T3" fmla="*/ 0 h 95"/>
                    <a:gd name="T4" fmla="*/ 0 w 48"/>
                    <a:gd name="T5" fmla="*/ 18 h 95"/>
                    <a:gd name="T6" fmla="*/ 18 w 48"/>
                    <a:gd name="T7" fmla="*/ 83 h 95"/>
                    <a:gd name="T8" fmla="*/ 31 w 48"/>
                    <a:gd name="T9" fmla="*/ 95 h 95"/>
                    <a:gd name="T10" fmla="*/ 48 w 48"/>
                    <a:gd name="T11" fmla="*/ 90 h 95"/>
                    <a:gd name="T12" fmla="*/ 31 w 48"/>
                    <a:gd name="T13" fmla="*/ 31 h 95"/>
                  </a:gdLst>
                  <a:ahLst/>
                  <a:cxnLst>
                    <a:cxn ang="0">
                      <a:pos x="T0" y="T1"/>
                    </a:cxn>
                    <a:cxn ang="0">
                      <a:pos x="T2" y="T3"/>
                    </a:cxn>
                    <a:cxn ang="0">
                      <a:pos x="T4" y="T5"/>
                    </a:cxn>
                    <a:cxn ang="0">
                      <a:pos x="T6" y="T7"/>
                    </a:cxn>
                    <a:cxn ang="0">
                      <a:pos x="T8" y="T9"/>
                    </a:cxn>
                    <a:cxn ang="0">
                      <a:pos x="T10" y="T11"/>
                    </a:cxn>
                    <a:cxn ang="0">
                      <a:pos x="T12" y="T13"/>
                    </a:cxn>
                  </a:cxnLst>
                  <a:rect l="0" t="0" r="r" b="b"/>
                  <a:pathLst>
                    <a:path w="48" h="95">
                      <a:moveTo>
                        <a:pt x="31" y="31"/>
                      </a:moveTo>
                      <a:lnTo>
                        <a:pt x="12" y="0"/>
                      </a:lnTo>
                      <a:lnTo>
                        <a:pt x="0" y="18"/>
                      </a:lnTo>
                      <a:lnTo>
                        <a:pt x="18" y="83"/>
                      </a:lnTo>
                      <a:lnTo>
                        <a:pt x="31" y="95"/>
                      </a:lnTo>
                      <a:lnTo>
                        <a:pt x="48" y="90"/>
                      </a:lnTo>
                      <a:lnTo>
                        <a:pt x="31" y="31"/>
                      </a:lnTo>
                      <a:close/>
                    </a:path>
                  </a:pathLst>
                </a:custGeom>
                <a:solidFill>
                  <a:srgbClr val="E4BD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21D44">
                        <a:lumMod val="10000"/>
                      </a:srgbClr>
                    </a:solidFill>
                    <a:effectLst/>
                    <a:uLnTx/>
                    <a:uFillTx/>
                    <a:latin typeface="Arial" panose="020B0604020202020204" pitchFamily="34" charset="0"/>
                    <a:cs typeface="Arial" panose="020B0604020202020204" pitchFamily="34" charset="0"/>
                  </a:endParaRPr>
                </a:p>
              </p:txBody>
            </p:sp>
            <p:sp>
              <p:nvSpPr>
                <p:cNvPr id="417" name="Freeform 202">
                  <a:extLst>
                    <a:ext uri="{FF2B5EF4-FFF2-40B4-BE49-F238E27FC236}">
                      <a16:creationId xmlns:a16="http://schemas.microsoft.com/office/drawing/2014/main" id="{A3338BCE-1B09-7394-FECD-985296D7442B}"/>
                    </a:ext>
                  </a:extLst>
                </p:cNvPr>
                <p:cNvSpPr>
                  <a:spLocks/>
                </p:cNvSpPr>
                <p:nvPr/>
              </p:nvSpPr>
              <p:spPr bwMode="auto">
                <a:xfrm>
                  <a:off x="5826125" y="2413000"/>
                  <a:ext cx="77787" cy="158750"/>
                </a:xfrm>
                <a:custGeom>
                  <a:avLst/>
                  <a:gdLst>
                    <a:gd name="T0" fmla="*/ 8 w 49"/>
                    <a:gd name="T1" fmla="*/ 30 h 100"/>
                    <a:gd name="T2" fmla="*/ 31 w 49"/>
                    <a:gd name="T3" fmla="*/ 0 h 100"/>
                    <a:gd name="T4" fmla="*/ 49 w 49"/>
                    <a:gd name="T5" fmla="*/ 23 h 100"/>
                    <a:gd name="T6" fmla="*/ 31 w 49"/>
                    <a:gd name="T7" fmla="*/ 88 h 100"/>
                    <a:gd name="T8" fmla="*/ 17 w 49"/>
                    <a:gd name="T9" fmla="*/ 100 h 100"/>
                    <a:gd name="T10" fmla="*/ 0 w 49"/>
                    <a:gd name="T11" fmla="*/ 95 h 100"/>
                    <a:gd name="T12" fmla="*/ 8 w 49"/>
                    <a:gd name="T13" fmla="*/ 30 h 100"/>
                  </a:gdLst>
                  <a:ahLst/>
                  <a:cxnLst>
                    <a:cxn ang="0">
                      <a:pos x="T0" y="T1"/>
                    </a:cxn>
                    <a:cxn ang="0">
                      <a:pos x="T2" y="T3"/>
                    </a:cxn>
                    <a:cxn ang="0">
                      <a:pos x="T4" y="T5"/>
                    </a:cxn>
                    <a:cxn ang="0">
                      <a:pos x="T6" y="T7"/>
                    </a:cxn>
                    <a:cxn ang="0">
                      <a:pos x="T8" y="T9"/>
                    </a:cxn>
                    <a:cxn ang="0">
                      <a:pos x="T10" y="T11"/>
                    </a:cxn>
                    <a:cxn ang="0">
                      <a:pos x="T12" y="T13"/>
                    </a:cxn>
                  </a:cxnLst>
                  <a:rect l="0" t="0" r="r" b="b"/>
                  <a:pathLst>
                    <a:path w="49" h="100">
                      <a:moveTo>
                        <a:pt x="8" y="30"/>
                      </a:moveTo>
                      <a:lnTo>
                        <a:pt x="31" y="0"/>
                      </a:lnTo>
                      <a:lnTo>
                        <a:pt x="49" y="23"/>
                      </a:lnTo>
                      <a:lnTo>
                        <a:pt x="31" y="88"/>
                      </a:lnTo>
                      <a:lnTo>
                        <a:pt x="17" y="100"/>
                      </a:lnTo>
                      <a:lnTo>
                        <a:pt x="0" y="95"/>
                      </a:lnTo>
                      <a:lnTo>
                        <a:pt x="8" y="30"/>
                      </a:lnTo>
                      <a:close/>
                    </a:path>
                  </a:pathLst>
                </a:custGeom>
                <a:solidFill>
                  <a:srgbClr val="E2AB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21D44">
                        <a:lumMod val="10000"/>
                      </a:srgbClr>
                    </a:solidFill>
                    <a:effectLst/>
                    <a:uLnTx/>
                    <a:uFillTx/>
                    <a:latin typeface="Arial" panose="020B0604020202020204" pitchFamily="34" charset="0"/>
                    <a:cs typeface="Arial" panose="020B0604020202020204" pitchFamily="34" charset="0"/>
                  </a:endParaRPr>
                </a:p>
              </p:txBody>
            </p:sp>
            <p:sp>
              <p:nvSpPr>
                <p:cNvPr id="418" name="Freeform 203">
                  <a:extLst>
                    <a:ext uri="{FF2B5EF4-FFF2-40B4-BE49-F238E27FC236}">
                      <a16:creationId xmlns:a16="http://schemas.microsoft.com/office/drawing/2014/main" id="{6D62F979-46F5-6B88-61BA-F920D25053C4}"/>
                    </a:ext>
                  </a:extLst>
                </p:cNvPr>
                <p:cNvSpPr>
                  <a:spLocks/>
                </p:cNvSpPr>
                <p:nvPr/>
              </p:nvSpPr>
              <p:spPr bwMode="auto">
                <a:xfrm>
                  <a:off x="5673725" y="2413000"/>
                  <a:ext cx="230187" cy="214313"/>
                </a:xfrm>
                <a:custGeom>
                  <a:avLst/>
                  <a:gdLst>
                    <a:gd name="T0" fmla="*/ 0 w 145"/>
                    <a:gd name="T1" fmla="*/ 50 h 135"/>
                    <a:gd name="T2" fmla="*/ 85 w 145"/>
                    <a:gd name="T3" fmla="*/ 135 h 135"/>
                    <a:gd name="T4" fmla="*/ 96 w 145"/>
                    <a:gd name="T5" fmla="*/ 95 h 135"/>
                    <a:gd name="T6" fmla="*/ 113 w 145"/>
                    <a:gd name="T7" fmla="*/ 100 h 135"/>
                    <a:gd name="T8" fmla="*/ 127 w 145"/>
                    <a:gd name="T9" fmla="*/ 88 h 135"/>
                    <a:gd name="T10" fmla="*/ 145 w 145"/>
                    <a:gd name="T11" fmla="*/ 23 h 135"/>
                    <a:gd name="T12" fmla="*/ 127 w 145"/>
                    <a:gd name="T13" fmla="*/ 0 h 135"/>
                    <a:gd name="T14" fmla="*/ 101 w 145"/>
                    <a:gd name="T15" fmla="*/ 32 h 135"/>
                    <a:gd name="T16" fmla="*/ 60 w 145"/>
                    <a:gd name="T17" fmla="*/ 56 h 135"/>
                    <a:gd name="T18" fmla="*/ 0 w 145"/>
                    <a:gd name="T19" fmla="*/ 5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5" h="135">
                      <a:moveTo>
                        <a:pt x="0" y="50"/>
                      </a:moveTo>
                      <a:lnTo>
                        <a:pt x="85" y="135"/>
                      </a:lnTo>
                      <a:lnTo>
                        <a:pt x="96" y="95"/>
                      </a:lnTo>
                      <a:lnTo>
                        <a:pt x="113" y="100"/>
                      </a:lnTo>
                      <a:lnTo>
                        <a:pt x="127" y="88"/>
                      </a:lnTo>
                      <a:lnTo>
                        <a:pt x="145" y="23"/>
                      </a:lnTo>
                      <a:lnTo>
                        <a:pt x="127" y="0"/>
                      </a:lnTo>
                      <a:lnTo>
                        <a:pt x="101" y="32"/>
                      </a:lnTo>
                      <a:lnTo>
                        <a:pt x="60" y="56"/>
                      </a:lnTo>
                      <a:lnTo>
                        <a:pt x="0" y="50"/>
                      </a:lnTo>
                      <a:close/>
                    </a:path>
                  </a:pathLst>
                </a:custGeom>
                <a:solidFill>
                  <a:srgbClr val="E4BD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21D44">
                        <a:lumMod val="10000"/>
                      </a:srgbClr>
                    </a:solidFill>
                    <a:effectLst/>
                    <a:uLnTx/>
                    <a:uFillTx/>
                    <a:latin typeface="Arial" panose="020B0604020202020204" pitchFamily="34" charset="0"/>
                    <a:cs typeface="Arial" panose="020B0604020202020204" pitchFamily="34" charset="0"/>
                  </a:endParaRPr>
                </a:p>
              </p:txBody>
            </p:sp>
            <p:sp>
              <p:nvSpPr>
                <p:cNvPr id="419" name="Freeform 206">
                  <a:extLst>
                    <a:ext uri="{FF2B5EF4-FFF2-40B4-BE49-F238E27FC236}">
                      <a16:creationId xmlns:a16="http://schemas.microsoft.com/office/drawing/2014/main" id="{99206F76-0E29-A64D-351B-DAC80D85A74B}"/>
                    </a:ext>
                  </a:extLst>
                </p:cNvPr>
                <p:cNvSpPr>
                  <a:spLocks/>
                </p:cNvSpPr>
                <p:nvPr/>
              </p:nvSpPr>
              <p:spPr bwMode="auto">
                <a:xfrm>
                  <a:off x="5489575" y="2698750"/>
                  <a:ext cx="261937" cy="98425"/>
                </a:xfrm>
                <a:custGeom>
                  <a:avLst/>
                  <a:gdLst>
                    <a:gd name="T0" fmla="*/ 0 w 165"/>
                    <a:gd name="T1" fmla="*/ 15 h 62"/>
                    <a:gd name="T2" fmla="*/ 46 w 165"/>
                    <a:gd name="T3" fmla="*/ 62 h 62"/>
                    <a:gd name="T4" fmla="*/ 123 w 165"/>
                    <a:gd name="T5" fmla="*/ 62 h 62"/>
                    <a:gd name="T6" fmla="*/ 165 w 165"/>
                    <a:gd name="T7" fmla="*/ 22 h 62"/>
                    <a:gd name="T8" fmla="*/ 165 w 165"/>
                    <a:gd name="T9" fmla="*/ 0 h 62"/>
                    <a:gd name="T10" fmla="*/ 127 w 165"/>
                    <a:gd name="T11" fmla="*/ 33 h 62"/>
                    <a:gd name="T12" fmla="*/ 39 w 165"/>
                    <a:gd name="T13" fmla="*/ 33 h 62"/>
                    <a:gd name="T14" fmla="*/ 0 w 165"/>
                    <a:gd name="T15" fmla="*/ 5 h 62"/>
                    <a:gd name="T16" fmla="*/ 0 w 165"/>
                    <a:gd name="T17" fmla="*/ 15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5" h="62">
                      <a:moveTo>
                        <a:pt x="0" y="15"/>
                      </a:moveTo>
                      <a:lnTo>
                        <a:pt x="46" y="62"/>
                      </a:lnTo>
                      <a:lnTo>
                        <a:pt x="123" y="62"/>
                      </a:lnTo>
                      <a:lnTo>
                        <a:pt x="165" y="22"/>
                      </a:lnTo>
                      <a:lnTo>
                        <a:pt x="165" y="0"/>
                      </a:lnTo>
                      <a:lnTo>
                        <a:pt x="127" y="33"/>
                      </a:lnTo>
                      <a:lnTo>
                        <a:pt x="39" y="33"/>
                      </a:lnTo>
                      <a:lnTo>
                        <a:pt x="0" y="5"/>
                      </a:lnTo>
                      <a:lnTo>
                        <a:pt x="0" y="15"/>
                      </a:lnTo>
                      <a:close/>
                    </a:path>
                  </a:pathLst>
                </a:custGeom>
                <a:solidFill>
                  <a:srgbClr val="D5A2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21D44">
                        <a:lumMod val="10000"/>
                      </a:srgbClr>
                    </a:solidFill>
                    <a:effectLst/>
                    <a:uLnTx/>
                    <a:uFillTx/>
                    <a:latin typeface="Arial" panose="020B0604020202020204" pitchFamily="34" charset="0"/>
                    <a:cs typeface="Arial" panose="020B0604020202020204" pitchFamily="34" charset="0"/>
                  </a:endParaRPr>
                </a:p>
              </p:txBody>
            </p:sp>
            <p:sp>
              <p:nvSpPr>
                <p:cNvPr id="420" name="Freeform 207">
                  <a:extLst>
                    <a:ext uri="{FF2B5EF4-FFF2-40B4-BE49-F238E27FC236}">
                      <a16:creationId xmlns:a16="http://schemas.microsoft.com/office/drawing/2014/main" id="{D2890EA4-4972-EAE8-9952-F24D72D8A8F0}"/>
                    </a:ext>
                  </a:extLst>
                </p:cNvPr>
                <p:cNvSpPr>
                  <a:spLocks/>
                </p:cNvSpPr>
                <p:nvPr/>
              </p:nvSpPr>
              <p:spPr bwMode="auto">
                <a:xfrm>
                  <a:off x="5616575" y="2892425"/>
                  <a:ext cx="69850" cy="44450"/>
                </a:xfrm>
                <a:custGeom>
                  <a:avLst/>
                  <a:gdLst>
                    <a:gd name="T0" fmla="*/ 117 w 117"/>
                    <a:gd name="T1" fmla="*/ 44 h 75"/>
                    <a:gd name="T2" fmla="*/ 87 w 117"/>
                    <a:gd name="T3" fmla="*/ 17 h 75"/>
                    <a:gd name="T4" fmla="*/ 0 w 117"/>
                    <a:gd name="T5" fmla="*/ 0 h 75"/>
                    <a:gd name="T6" fmla="*/ 0 w 117"/>
                    <a:gd name="T7" fmla="*/ 75 h 75"/>
                    <a:gd name="T8" fmla="*/ 6 w 117"/>
                    <a:gd name="T9" fmla="*/ 75 h 75"/>
                    <a:gd name="T10" fmla="*/ 117 w 117"/>
                    <a:gd name="T11" fmla="*/ 44 h 75"/>
                  </a:gdLst>
                  <a:ahLst/>
                  <a:cxnLst>
                    <a:cxn ang="0">
                      <a:pos x="T0" y="T1"/>
                    </a:cxn>
                    <a:cxn ang="0">
                      <a:pos x="T2" y="T3"/>
                    </a:cxn>
                    <a:cxn ang="0">
                      <a:pos x="T4" y="T5"/>
                    </a:cxn>
                    <a:cxn ang="0">
                      <a:pos x="T6" y="T7"/>
                    </a:cxn>
                    <a:cxn ang="0">
                      <a:pos x="T8" y="T9"/>
                    </a:cxn>
                    <a:cxn ang="0">
                      <a:pos x="T10" y="T11"/>
                    </a:cxn>
                  </a:cxnLst>
                  <a:rect l="0" t="0" r="r" b="b"/>
                  <a:pathLst>
                    <a:path w="117" h="75">
                      <a:moveTo>
                        <a:pt x="117" y="44"/>
                      </a:moveTo>
                      <a:cubicBezTo>
                        <a:pt x="87" y="17"/>
                        <a:pt x="87" y="17"/>
                        <a:pt x="87" y="17"/>
                      </a:cubicBezTo>
                      <a:cubicBezTo>
                        <a:pt x="0" y="0"/>
                        <a:pt x="0" y="0"/>
                        <a:pt x="0" y="0"/>
                      </a:cubicBezTo>
                      <a:cubicBezTo>
                        <a:pt x="0" y="75"/>
                        <a:pt x="0" y="75"/>
                        <a:pt x="0" y="75"/>
                      </a:cubicBezTo>
                      <a:cubicBezTo>
                        <a:pt x="2" y="75"/>
                        <a:pt x="4" y="75"/>
                        <a:pt x="6" y="75"/>
                      </a:cubicBezTo>
                      <a:cubicBezTo>
                        <a:pt x="86" y="75"/>
                        <a:pt x="117" y="44"/>
                        <a:pt x="117" y="44"/>
                      </a:cubicBezTo>
                      <a:close/>
                    </a:path>
                  </a:pathLst>
                </a:custGeom>
                <a:solidFill>
                  <a:srgbClr val="C8C8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21D44">
                        <a:lumMod val="10000"/>
                      </a:srgbClr>
                    </a:solidFill>
                    <a:effectLst/>
                    <a:uLnTx/>
                    <a:uFillTx/>
                    <a:latin typeface="Arial" panose="020B0604020202020204" pitchFamily="34" charset="0"/>
                    <a:cs typeface="Arial" panose="020B0604020202020204" pitchFamily="34" charset="0"/>
                  </a:endParaRPr>
                </a:p>
              </p:txBody>
            </p:sp>
            <p:sp>
              <p:nvSpPr>
                <p:cNvPr id="421" name="Freeform 208">
                  <a:extLst>
                    <a:ext uri="{FF2B5EF4-FFF2-40B4-BE49-F238E27FC236}">
                      <a16:creationId xmlns:a16="http://schemas.microsoft.com/office/drawing/2014/main" id="{8C2B798E-52F7-38E6-177F-53B7C094F403}"/>
                    </a:ext>
                  </a:extLst>
                </p:cNvPr>
                <p:cNvSpPr>
                  <a:spLocks/>
                </p:cNvSpPr>
                <p:nvPr/>
              </p:nvSpPr>
              <p:spPr bwMode="auto">
                <a:xfrm>
                  <a:off x="5613400" y="2778125"/>
                  <a:ext cx="511175" cy="1136650"/>
                </a:xfrm>
                <a:custGeom>
                  <a:avLst/>
                  <a:gdLst>
                    <a:gd name="T0" fmla="*/ 322 w 322"/>
                    <a:gd name="T1" fmla="*/ 100 h 716"/>
                    <a:gd name="T2" fmla="*/ 322 w 322"/>
                    <a:gd name="T3" fmla="*/ 100 h 716"/>
                    <a:gd name="T4" fmla="*/ 120 w 322"/>
                    <a:gd name="T5" fmla="*/ 54 h 716"/>
                    <a:gd name="T6" fmla="*/ 95 w 322"/>
                    <a:gd name="T7" fmla="*/ 0 h 716"/>
                    <a:gd name="T8" fmla="*/ 28 w 322"/>
                    <a:gd name="T9" fmla="*/ 54 h 716"/>
                    <a:gd name="T10" fmla="*/ 2 w 322"/>
                    <a:gd name="T11" fmla="*/ 72 h 716"/>
                    <a:gd name="T12" fmla="*/ 0 w 322"/>
                    <a:gd name="T13" fmla="*/ 716 h 716"/>
                    <a:gd name="T14" fmla="*/ 218 w 322"/>
                    <a:gd name="T15" fmla="*/ 716 h 716"/>
                    <a:gd name="T16" fmla="*/ 258 w 322"/>
                    <a:gd name="T17" fmla="*/ 331 h 716"/>
                    <a:gd name="T18" fmla="*/ 258 w 322"/>
                    <a:gd name="T19" fmla="*/ 289 h 716"/>
                    <a:gd name="T20" fmla="*/ 322 w 322"/>
                    <a:gd name="T21" fmla="*/ 100 h 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2" h="716">
                      <a:moveTo>
                        <a:pt x="322" y="100"/>
                      </a:moveTo>
                      <a:lnTo>
                        <a:pt x="322" y="100"/>
                      </a:lnTo>
                      <a:lnTo>
                        <a:pt x="120" y="54"/>
                      </a:lnTo>
                      <a:lnTo>
                        <a:pt x="95" y="0"/>
                      </a:lnTo>
                      <a:lnTo>
                        <a:pt x="28" y="54"/>
                      </a:lnTo>
                      <a:lnTo>
                        <a:pt x="2" y="72"/>
                      </a:lnTo>
                      <a:lnTo>
                        <a:pt x="0" y="716"/>
                      </a:lnTo>
                      <a:lnTo>
                        <a:pt x="218" y="716"/>
                      </a:lnTo>
                      <a:lnTo>
                        <a:pt x="258" y="331"/>
                      </a:lnTo>
                      <a:lnTo>
                        <a:pt x="258" y="289"/>
                      </a:lnTo>
                      <a:lnTo>
                        <a:pt x="322" y="100"/>
                      </a:lnTo>
                      <a:close/>
                    </a:path>
                  </a:pathLst>
                </a:cu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21D44">
                        <a:lumMod val="10000"/>
                      </a:srgbClr>
                    </a:solidFill>
                    <a:effectLst/>
                    <a:uLnTx/>
                    <a:uFillTx/>
                    <a:latin typeface="Arial" panose="020B0604020202020204" pitchFamily="34" charset="0"/>
                    <a:cs typeface="Arial" panose="020B0604020202020204" pitchFamily="34" charset="0"/>
                  </a:endParaRPr>
                </a:p>
              </p:txBody>
            </p:sp>
            <p:sp>
              <p:nvSpPr>
                <p:cNvPr id="422" name="Freeform 209">
                  <a:extLst>
                    <a:ext uri="{FF2B5EF4-FFF2-40B4-BE49-F238E27FC236}">
                      <a16:creationId xmlns:a16="http://schemas.microsoft.com/office/drawing/2014/main" id="{305AB8E7-7865-3A74-6BB5-DBAC0D567232}"/>
                    </a:ext>
                  </a:extLst>
                </p:cNvPr>
                <p:cNvSpPr>
                  <a:spLocks/>
                </p:cNvSpPr>
                <p:nvPr/>
              </p:nvSpPr>
              <p:spPr bwMode="auto">
                <a:xfrm>
                  <a:off x="6019800" y="2971800"/>
                  <a:ext cx="350837" cy="942975"/>
                </a:xfrm>
                <a:custGeom>
                  <a:avLst/>
                  <a:gdLst>
                    <a:gd name="T0" fmla="*/ 87 w 221"/>
                    <a:gd name="T1" fmla="*/ 0 h 594"/>
                    <a:gd name="T2" fmla="*/ 0 w 221"/>
                    <a:gd name="T3" fmla="*/ 209 h 594"/>
                    <a:gd name="T4" fmla="*/ 77 w 221"/>
                    <a:gd name="T5" fmla="*/ 436 h 594"/>
                    <a:gd name="T6" fmla="*/ 17 w 221"/>
                    <a:gd name="T7" fmla="*/ 594 h 594"/>
                    <a:gd name="T8" fmla="*/ 142 w 221"/>
                    <a:gd name="T9" fmla="*/ 594 h 594"/>
                    <a:gd name="T10" fmla="*/ 221 w 221"/>
                    <a:gd name="T11" fmla="*/ 381 h 594"/>
                    <a:gd name="T12" fmla="*/ 87 w 221"/>
                    <a:gd name="T13" fmla="*/ 0 h 594"/>
                  </a:gdLst>
                  <a:ahLst/>
                  <a:cxnLst>
                    <a:cxn ang="0">
                      <a:pos x="T0" y="T1"/>
                    </a:cxn>
                    <a:cxn ang="0">
                      <a:pos x="T2" y="T3"/>
                    </a:cxn>
                    <a:cxn ang="0">
                      <a:pos x="T4" y="T5"/>
                    </a:cxn>
                    <a:cxn ang="0">
                      <a:pos x="T6" y="T7"/>
                    </a:cxn>
                    <a:cxn ang="0">
                      <a:pos x="T8" y="T9"/>
                    </a:cxn>
                    <a:cxn ang="0">
                      <a:pos x="T10" y="T11"/>
                    </a:cxn>
                    <a:cxn ang="0">
                      <a:pos x="T12" y="T13"/>
                    </a:cxn>
                  </a:cxnLst>
                  <a:rect l="0" t="0" r="r" b="b"/>
                  <a:pathLst>
                    <a:path w="221" h="594">
                      <a:moveTo>
                        <a:pt x="87" y="0"/>
                      </a:moveTo>
                      <a:lnTo>
                        <a:pt x="0" y="209"/>
                      </a:lnTo>
                      <a:lnTo>
                        <a:pt x="77" y="436"/>
                      </a:lnTo>
                      <a:lnTo>
                        <a:pt x="17" y="594"/>
                      </a:lnTo>
                      <a:lnTo>
                        <a:pt x="142" y="594"/>
                      </a:lnTo>
                      <a:lnTo>
                        <a:pt x="221" y="381"/>
                      </a:lnTo>
                      <a:lnTo>
                        <a:pt x="87" y="0"/>
                      </a:lnTo>
                      <a:close/>
                    </a:path>
                  </a:pathLst>
                </a:cu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21D44">
                        <a:lumMod val="10000"/>
                      </a:srgbClr>
                    </a:solidFill>
                    <a:effectLst/>
                    <a:uLnTx/>
                    <a:uFillTx/>
                    <a:latin typeface="Arial" panose="020B0604020202020204" pitchFamily="34" charset="0"/>
                    <a:cs typeface="Arial" panose="020B0604020202020204" pitchFamily="34" charset="0"/>
                  </a:endParaRPr>
                </a:p>
              </p:txBody>
            </p:sp>
            <p:sp>
              <p:nvSpPr>
                <p:cNvPr id="423" name="Freeform 210">
                  <a:extLst>
                    <a:ext uri="{FF2B5EF4-FFF2-40B4-BE49-F238E27FC236}">
                      <a16:creationId xmlns:a16="http://schemas.microsoft.com/office/drawing/2014/main" id="{5D27F218-A203-C0F3-31AA-2767A8D16597}"/>
                    </a:ext>
                  </a:extLst>
                </p:cNvPr>
                <p:cNvSpPr>
                  <a:spLocks/>
                </p:cNvSpPr>
                <p:nvPr/>
              </p:nvSpPr>
              <p:spPr bwMode="auto">
                <a:xfrm>
                  <a:off x="6022975" y="2936875"/>
                  <a:ext cx="142875" cy="366713"/>
                </a:xfrm>
                <a:custGeom>
                  <a:avLst/>
                  <a:gdLst>
                    <a:gd name="T0" fmla="*/ 89 w 90"/>
                    <a:gd name="T1" fmla="*/ 6 h 231"/>
                    <a:gd name="T2" fmla="*/ 64 w 90"/>
                    <a:gd name="T3" fmla="*/ 0 h 231"/>
                    <a:gd name="T4" fmla="*/ 64 w 90"/>
                    <a:gd name="T5" fmla="*/ 0 h 231"/>
                    <a:gd name="T6" fmla="*/ 0 w 90"/>
                    <a:gd name="T7" fmla="*/ 189 h 231"/>
                    <a:gd name="T8" fmla="*/ 0 w 90"/>
                    <a:gd name="T9" fmla="*/ 231 h 231"/>
                    <a:gd name="T10" fmla="*/ 90 w 90"/>
                    <a:gd name="T11" fmla="*/ 9 h 231"/>
                    <a:gd name="T12" fmla="*/ 89 w 90"/>
                    <a:gd name="T13" fmla="*/ 6 h 231"/>
                  </a:gdLst>
                  <a:ahLst/>
                  <a:cxnLst>
                    <a:cxn ang="0">
                      <a:pos x="T0" y="T1"/>
                    </a:cxn>
                    <a:cxn ang="0">
                      <a:pos x="T2" y="T3"/>
                    </a:cxn>
                    <a:cxn ang="0">
                      <a:pos x="T4" y="T5"/>
                    </a:cxn>
                    <a:cxn ang="0">
                      <a:pos x="T6" y="T7"/>
                    </a:cxn>
                    <a:cxn ang="0">
                      <a:pos x="T8" y="T9"/>
                    </a:cxn>
                    <a:cxn ang="0">
                      <a:pos x="T10" y="T11"/>
                    </a:cxn>
                    <a:cxn ang="0">
                      <a:pos x="T12" y="T13"/>
                    </a:cxn>
                  </a:cxnLst>
                  <a:rect l="0" t="0" r="r" b="b"/>
                  <a:pathLst>
                    <a:path w="90" h="231">
                      <a:moveTo>
                        <a:pt x="89" y="6"/>
                      </a:moveTo>
                      <a:lnTo>
                        <a:pt x="64" y="0"/>
                      </a:lnTo>
                      <a:lnTo>
                        <a:pt x="64" y="0"/>
                      </a:lnTo>
                      <a:lnTo>
                        <a:pt x="0" y="189"/>
                      </a:lnTo>
                      <a:lnTo>
                        <a:pt x="0" y="231"/>
                      </a:lnTo>
                      <a:lnTo>
                        <a:pt x="90" y="9"/>
                      </a:lnTo>
                      <a:lnTo>
                        <a:pt x="89" y="6"/>
                      </a:lnTo>
                      <a:close/>
                    </a:path>
                  </a:pathLst>
                </a:custGeom>
                <a:solidFill>
                  <a:srgbClr val="AFBA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21D44">
                        <a:lumMod val="10000"/>
                      </a:srgbClr>
                    </a:solidFill>
                    <a:effectLst/>
                    <a:uLnTx/>
                    <a:uFillTx/>
                    <a:latin typeface="Arial" panose="020B0604020202020204" pitchFamily="34" charset="0"/>
                    <a:cs typeface="Arial" panose="020B0604020202020204" pitchFamily="34" charset="0"/>
                  </a:endParaRPr>
                </a:p>
              </p:txBody>
            </p:sp>
            <p:sp>
              <p:nvSpPr>
                <p:cNvPr id="424" name="Freeform 211">
                  <a:extLst>
                    <a:ext uri="{FF2B5EF4-FFF2-40B4-BE49-F238E27FC236}">
                      <a16:creationId xmlns:a16="http://schemas.microsoft.com/office/drawing/2014/main" id="{B3BD6CDF-DCD4-AD87-CDE3-7C00B9E470B1}"/>
                    </a:ext>
                  </a:extLst>
                </p:cNvPr>
                <p:cNvSpPr>
                  <a:spLocks/>
                </p:cNvSpPr>
                <p:nvPr/>
              </p:nvSpPr>
              <p:spPr bwMode="auto">
                <a:xfrm>
                  <a:off x="5616575" y="2778125"/>
                  <a:ext cx="187325" cy="230188"/>
                </a:xfrm>
                <a:custGeom>
                  <a:avLst/>
                  <a:gdLst>
                    <a:gd name="T0" fmla="*/ 118 w 118"/>
                    <a:gd name="T1" fmla="*/ 54 h 145"/>
                    <a:gd name="T2" fmla="*/ 104 w 118"/>
                    <a:gd name="T3" fmla="*/ 145 h 145"/>
                    <a:gd name="T4" fmla="*/ 33 w 118"/>
                    <a:gd name="T5" fmla="*/ 79 h 145"/>
                    <a:gd name="T6" fmla="*/ 0 w 118"/>
                    <a:gd name="T7" fmla="*/ 72 h 145"/>
                    <a:gd name="T8" fmla="*/ 26 w 118"/>
                    <a:gd name="T9" fmla="*/ 54 h 145"/>
                    <a:gd name="T10" fmla="*/ 93 w 118"/>
                    <a:gd name="T11" fmla="*/ 0 h 145"/>
                    <a:gd name="T12" fmla="*/ 118 w 118"/>
                    <a:gd name="T13" fmla="*/ 54 h 145"/>
                  </a:gdLst>
                  <a:ahLst/>
                  <a:cxnLst>
                    <a:cxn ang="0">
                      <a:pos x="T0" y="T1"/>
                    </a:cxn>
                    <a:cxn ang="0">
                      <a:pos x="T2" y="T3"/>
                    </a:cxn>
                    <a:cxn ang="0">
                      <a:pos x="T4" y="T5"/>
                    </a:cxn>
                    <a:cxn ang="0">
                      <a:pos x="T6" y="T7"/>
                    </a:cxn>
                    <a:cxn ang="0">
                      <a:pos x="T8" y="T9"/>
                    </a:cxn>
                    <a:cxn ang="0">
                      <a:pos x="T10" y="T11"/>
                    </a:cxn>
                    <a:cxn ang="0">
                      <a:pos x="T12" y="T13"/>
                    </a:cxn>
                  </a:cxnLst>
                  <a:rect l="0" t="0" r="r" b="b"/>
                  <a:pathLst>
                    <a:path w="118" h="145">
                      <a:moveTo>
                        <a:pt x="118" y="54"/>
                      </a:moveTo>
                      <a:lnTo>
                        <a:pt x="104" y="145"/>
                      </a:lnTo>
                      <a:lnTo>
                        <a:pt x="33" y="79"/>
                      </a:lnTo>
                      <a:lnTo>
                        <a:pt x="0" y="72"/>
                      </a:lnTo>
                      <a:lnTo>
                        <a:pt x="26" y="54"/>
                      </a:lnTo>
                      <a:lnTo>
                        <a:pt x="93" y="0"/>
                      </a:lnTo>
                      <a:lnTo>
                        <a:pt x="118" y="54"/>
                      </a:lnTo>
                      <a:close/>
                    </a:path>
                  </a:pathLst>
                </a:custGeom>
                <a:solidFill>
                  <a:srgbClr val="C8C8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21D44">
                        <a:lumMod val="10000"/>
                      </a:srgbClr>
                    </a:solidFill>
                    <a:effectLst/>
                    <a:uLnTx/>
                    <a:uFillTx/>
                    <a:latin typeface="Arial" panose="020B0604020202020204" pitchFamily="34" charset="0"/>
                    <a:cs typeface="Arial" panose="020B0604020202020204" pitchFamily="34" charset="0"/>
                  </a:endParaRPr>
                </a:p>
              </p:txBody>
            </p:sp>
            <p:sp>
              <p:nvSpPr>
                <p:cNvPr id="425" name="Freeform 212">
                  <a:extLst>
                    <a:ext uri="{FF2B5EF4-FFF2-40B4-BE49-F238E27FC236}">
                      <a16:creationId xmlns:a16="http://schemas.microsoft.com/office/drawing/2014/main" id="{FC39F645-B87A-6B5F-1C08-7A3724A9AC03}"/>
                    </a:ext>
                  </a:extLst>
                </p:cNvPr>
                <p:cNvSpPr>
                  <a:spLocks/>
                </p:cNvSpPr>
                <p:nvPr/>
              </p:nvSpPr>
              <p:spPr bwMode="auto">
                <a:xfrm>
                  <a:off x="5686425" y="2919412"/>
                  <a:ext cx="6350" cy="4763"/>
                </a:xfrm>
                <a:custGeom>
                  <a:avLst/>
                  <a:gdLst>
                    <a:gd name="T0" fmla="*/ 0 w 4"/>
                    <a:gd name="T1" fmla="*/ 0 h 3"/>
                    <a:gd name="T2" fmla="*/ 0 w 4"/>
                    <a:gd name="T3" fmla="*/ 0 h 3"/>
                    <a:gd name="T4" fmla="*/ 4 w 4"/>
                    <a:gd name="T5" fmla="*/ 3 h 3"/>
                    <a:gd name="T6" fmla="*/ 0 w 4"/>
                    <a:gd name="T7" fmla="*/ 0 h 3"/>
                  </a:gdLst>
                  <a:ahLst/>
                  <a:cxnLst>
                    <a:cxn ang="0">
                      <a:pos x="T0" y="T1"/>
                    </a:cxn>
                    <a:cxn ang="0">
                      <a:pos x="T2" y="T3"/>
                    </a:cxn>
                    <a:cxn ang="0">
                      <a:pos x="T4" y="T5"/>
                    </a:cxn>
                    <a:cxn ang="0">
                      <a:pos x="T6" y="T7"/>
                    </a:cxn>
                  </a:cxnLst>
                  <a:rect l="0" t="0" r="r" b="b"/>
                  <a:pathLst>
                    <a:path w="4" h="3">
                      <a:moveTo>
                        <a:pt x="0" y="0"/>
                      </a:moveTo>
                      <a:lnTo>
                        <a:pt x="0" y="0"/>
                      </a:lnTo>
                      <a:lnTo>
                        <a:pt x="4" y="3"/>
                      </a:lnTo>
                      <a:lnTo>
                        <a:pt x="0" y="0"/>
                      </a:lnTo>
                      <a:close/>
                    </a:path>
                  </a:pathLst>
                </a:custGeom>
                <a:solidFill>
                  <a:srgbClr val="B7C2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21D44">
                        <a:lumMod val="10000"/>
                      </a:srgbClr>
                    </a:solidFill>
                    <a:effectLst/>
                    <a:uLnTx/>
                    <a:uFillTx/>
                    <a:latin typeface="Arial" panose="020B0604020202020204" pitchFamily="34" charset="0"/>
                    <a:cs typeface="Arial" panose="020B0604020202020204" pitchFamily="34" charset="0"/>
                  </a:endParaRPr>
                </a:p>
              </p:txBody>
            </p:sp>
            <p:sp>
              <p:nvSpPr>
                <p:cNvPr id="426" name="Freeform 213">
                  <a:extLst>
                    <a:ext uri="{FF2B5EF4-FFF2-40B4-BE49-F238E27FC236}">
                      <a16:creationId xmlns:a16="http://schemas.microsoft.com/office/drawing/2014/main" id="{80FBAEFA-D7C0-3EF9-1F1C-88F5FFCE8617}"/>
                    </a:ext>
                  </a:extLst>
                </p:cNvPr>
                <p:cNvSpPr>
                  <a:spLocks/>
                </p:cNvSpPr>
                <p:nvPr/>
              </p:nvSpPr>
              <p:spPr bwMode="auto">
                <a:xfrm>
                  <a:off x="5616575" y="2892425"/>
                  <a:ext cx="69850" cy="36513"/>
                </a:xfrm>
                <a:custGeom>
                  <a:avLst/>
                  <a:gdLst>
                    <a:gd name="T0" fmla="*/ 87 w 117"/>
                    <a:gd name="T1" fmla="*/ 17 h 61"/>
                    <a:gd name="T2" fmla="*/ 0 w 117"/>
                    <a:gd name="T3" fmla="*/ 0 h 61"/>
                    <a:gd name="T4" fmla="*/ 0 w 117"/>
                    <a:gd name="T5" fmla="*/ 30 h 61"/>
                    <a:gd name="T6" fmla="*/ 65 w 117"/>
                    <a:gd name="T7" fmla="*/ 44 h 61"/>
                    <a:gd name="T8" fmla="*/ 80 w 117"/>
                    <a:gd name="T9" fmla="*/ 61 h 61"/>
                    <a:gd name="T10" fmla="*/ 117 w 117"/>
                    <a:gd name="T11" fmla="*/ 44 h 61"/>
                    <a:gd name="T12" fmla="*/ 87 w 117"/>
                    <a:gd name="T13" fmla="*/ 17 h 61"/>
                  </a:gdLst>
                  <a:ahLst/>
                  <a:cxnLst>
                    <a:cxn ang="0">
                      <a:pos x="T0" y="T1"/>
                    </a:cxn>
                    <a:cxn ang="0">
                      <a:pos x="T2" y="T3"/>
                    </a:cxn>
                    <a:cxn ang="0">
                      <a:pos x="T4" y="T5"/>
                    </a:cxn>
                    <a:cxn ang="0">
                      <a:pos x="T6" y="T7"/>
                    </a:cxn>
                    <a:cxn ang="0">
                      <a:pos x="T8" y="T9"/>
                    </a:cxn>
                    <a:cxn ang="0">
                      <a:pos x="T10" y="T11"/>
                    </a:cxn>
                    <a:cxn ang="0">
                      <a:pos x="T12" y="T13"/>
                    </a:cxn>
                  </a:cxnLst>
                  <a:rect l="0" t="0" r="r" b="b"/>
                  <a:pathLst>
                    <a:path w="117" h="61">
                      <a:moveTo>
                        <a:pt x="87" y="17"/>
                      </a:moveTo>
                      <a:cubicBezTo>
                        <a:pt x="0" y="0"/>
                        <a:pt x="0" y="0"/>
                        <a:pt x="0" y="0"/>
                      </a:cubicBezTo>
                      <a:cubicBezTo>
                        <a:pt x="0" y="30"/>
                        <a:pt x="0" y="30"/>
                        <a:pt x="0" y="30"/>
                      </a:cubicBezTo>
                      <a:cubicBezTo>
                        <a:pt x="65" y="44"/>
                        <a:pt x="65" y="44"/>
                        <a:pt x="65" y="44"/>
                      </a:cubicBezTo>
                      <a:cubicBezTo>
                        <a:pt x="80" y="61"/>
                        <a:pt x="80" y="61"/>
                        <a:pt x="80" y="61"/>
                      </a:cubicBezTo>
                      <a:cubicBezTo>
                        <a:pt x="103" y="53"/>
                        <a:pt x="117" y="44"/>
                        <a:pt x="117" y="44"/>
                      </a:cubicBezTo>
                      <a:lnTo>
                        <a:pt x="87" y="17"/>
                      </a:lnTo>
                      <a:close/>
                    </a:path>
                  </a:pathLst>
                </a:custGeom>
                <a:solidFill>
                  <a:srgbClr val="B4B9C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21D44">
                        <a:lumMod val="10000"/>
                      </a:srgbClr>
                    </a:solidFill>
                    <a:effectLst/>
                    <a:uLnTx/>
                    <a:uFillTx/>
                    <a:latin typeface="Arial" panose="020B0604020202020204" pitchFamily="34" charset="0"/>
                    <a:cs typeface="Arial" panose="020B0604020202020204" pitchFamily="34" charset="0"/>
                  </a:endParaRPr>
                </a:p>
              </p:txBody>
            </p:sp>
            <p:sp>
              <p:nvSpPr>
                <p:cNvPr id="427" name="Freeform 214">
                  <a:extLst>
                    <a:ext uri="{FF2B5EF4-FFF2-40B4-BE49-F238E27FC236}">
                      <a16:creationId xmlns:a16="http://schemas.microsoft.com/office/drawing/2014/main" id="{40BEC319-887D-DF07-9C77-14DC1E76C497}"/>
                    </a:ext>
                  </a:extLst>
                </p:cNvPr>
                <p:cNvSpPr>
                  <a:spLocks/>
                </p:cNvSpPr>
                <p:nvPr/>
              </p:nvSpPr>
              <p:spPr bwMode="auto">
                <a:xfrm>
                  <a:off x="5689600" y="2924175"/>
                  <a:ext cx="84137" cy="111125"/>
                </a:xfrm>
                <a:custGeom>
                  <a:avLst/>
                  <a:gdLst>
                    <a:gd name="T0" fmla="*/ 141 w 141"/>
                    <a:gd name="T1" fmla="*/ 128 h 187"/>
                    <a:gd name="T2" fmla="*/ 4 w 141"/>
                    <a:gd name="T3" fmla="*/ 0 h 187"/>
                    <a:gd name="T4" fmla="*/ 44 w 141"/>
                    <a:gd name="T5" fmla="*/ 38 h 187"/>
                    <a:gd name="T6" fmla="*/ 0 w 141"/>
                    <a:gd name="T7" fmla="*/ 55 h 187"/>
                    <a:gd name="T8" fmla="*/ 120 w 141"/>
                    <a:gd name="T9" fmla="*/ 187 h 187"/>
                    <a:gd name="T10" fmla="*/ 141 w 141"/>
                    <a:gd name="T11" fmla="*/ 128 h 187"/>
                  </a:gdLst>
                  <a:ahLst/>
                  <a:cxnLst>
                    <a:cxn ang="0">
                      <a:pos x="T0" y="T1"/>
                    </a:cxn>
                    <a:cxn ang="0">
                      <a:pos x="T2" y="T3"/>
                    </a:cxn>
                    <a:cxn ang="0">
                      <a:pos x="T4" y="T5"/>
                    </a:cxn>
                    <a:cxn ang="0">
                      <a:pos x="T6" y="T7"/>
                    </a:cxn>
                    <a:cxn ang="0">
                      <a:pos x="T8" y="T9"/>
                    </a:cxn>
                    <a:cxn ang="0">
                      <a:pos x="T10" y="T11"/>
                    </a:cxn>
                  </a:cxnLst>
                  <a:rect l="0" t="0" r="r" b="b"/>
                  <a:pathLst>
                    <a:path w="141" h="187">
                      <a:moveTo>
                        <a:pt x="141" y="128"/>
                      </a:moveTo>
                      <a:cubicBezTo>
                        <a:pt x="4" y="0"/>
                        <a:pt x="4" y="0"/>
                        <a:pt x="4" y="0"/>
                      </a:cubicBezTo>
                      <a:cubicBezTo>
                        <a:pt x="44" y="38"/>
                        <a:pt x="44" y="38"/>
                        <a:pt x="44" y="38"/>
                      </a:cubicBezTo>
                      <a:cubicBezTo>
                        <a:pt x="44" y="38"/>
                        <a:pt x="27" y="46"/>
                        <a:pt x="0" y="55"/>
                      </a:cubicBezTo>
                      <a:cubicBezTo>
                        <a:pt x="120" y="187"/>
                        <a:pt x="120" y="187"/>
                        <a:pt x="120" y="187"/>
                      </a:cubicBezTo>
                      <a:lnTo>
                        <a:pt x="141" y="128"/>
                      </a:lnTo>
                      <a:close/>
                    </a:path>
                  </a:pathLst>
                </a:custGeom>
                <a:solidFill>
                  <a:srgbClr val="B4B9C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21D44">
                        <a:lumMod val="10000"/>
                      </a:srgbClr>
                    </a:solidFill>
                    <a:effectLst/>
                    <a:uLnTx/>
                    <a:uFillTx/>
                    <a:latin typeface="Arial" panose="020B0604020202020204" pitchFamily="34" charset="0"/>
                    <a:cs typeface="Arial" panose="020B0604020202020204" pitchFamily="34" charset="0"/>
                  </a:endParaRPr>
                </a:p>
              </p:txBody>
            </p:sp>
            <p:sp>
              <p:nvSpPr>
                <p:cNvPr id="428" name="Freeform 215">
                  <a:extLst>
                    <a:ext uri="{FF2B5EF4-FFF2-40B4-BE49-F238E27FC236}">
                      <a16:creationId xmlns:a16="http://schemas.microsoft.com/office/drawing/2014/main" id="{AF7C83CF-C743-8B9B-7BAF-5925C97CE422}"/>
                    </a:ext>
                  </a:extLst>
                </p:cNvPr>
                <p:cNvSpPr>
                  <a:spLocks/>
                </p:cNvSpPr>
                <p:nvPr/>
              </p:nvSpPr>
              <p:spPr bwMode="auto">
                <a:xfrm>
                  <a:off x="5664200" y="2919412"/>
                  <a:ext cx="52387" cy="38100"/>
                </a:xfrm>
                <a:custGeom>
                  <a:avLst/>
                  <a:gdLst>
                    <a:gd name="T0" fmla="*/ 47 w 87"/>
                    <a:gd name="T1" fmla="*/ 9 h 64"/>
                    <a:gd name="T2" fmla="*/ 37 w 87"/>
                    <a:gd name="T3" fmla="*/ 0 h 64"/>
                    <a:gd name="T4" fmla="*/ 0 w 87"/>
                    <a:gd name="T5" fmla="*/ 17 h 64"/>
                    <a:gd name="T6" fmla="*/ 43 w 87"/>
                    <a:gd name="T7" fmla="*/ 64 h 64"/>
                    <a:gd name="T8" fmla="*/ 87 w 87"/>
                    <a:gd name="T9" fmla="*/ 47 h 64"/>
                    <a:gd name="T10" fmla="*/ 47 w 87"/>
                    <a:gd name="T11" fmla="*/ 9 h 64"/>
                  </a:gdLst>
                  <a:ahLst/>
                  <a:cxnLst>
                    <a:cxn ang="0">
                      <a:pos x="T0" y="T1"/>
                    </a:cxn>
                    <a:cxn ang="0">
                      <a:pos x="T2" y="T3"/>
                    </a:cxn>
                    <a:cxn ang="0">
                      <a:pos x="T4" y="T5"/>
                    </a:cxn>
                    <a:cxn ang="0">
                      <a:pos x="T6" y="T7"/>
                    </a:cxn>
                    <a:cxn ang="0">
                      <a:pos x="T8" y="T9"/>
                    </a:cxn>
                    <a:cxn ang="0">
                      <a:pos x="T10" y="T11"/>
                    </a:cxn>
                  </a:cxnLst>
                  <a:rect l="0" t="0" r="r" b="b"/>
                  <a:pathLst>
                    <a:path w="87" h="64">
                      <a:moveTo>
                        <a:pt x="47" y="9"/>
                      </a:moveTo>
                      <a:cubicBezTo>
                        <a:pt x="37" y="0"/>
                        <a:pt x="37" y="0"/>
                        <a:pt x="37" y="0"/>
                      </a:cubicBezTo>
                      <a:cubicBezTo>
                        <a:pt x="37" y="0"/>
                        <a:pt x="23" y="9"/>
                        <a:pt x="0" y="17"/>
                      </a:cubicBezTo>
                      <a:cubicBezTo>
                        <a:pt x="43" y="64"/>
                        <a:pt x="43" y="64"/>
                        <a:pt x="43" y="64"/>
                      </a:cubicBezTo>
                      <a:cubicBezTo>
                        <a:pt x="70" y="55"/>
                        <a:pt x="87" y="47"/>
                        <a:pt x="87" y="47"/>
                      </a:cubicBezTo>
                      <a:lnTo>
                        <a:pt x="47" y="9"/>
                      </a:lnTo>
                      <a:close/>
                    </a:path>
                  </a:pathLst>
                </a:custGeom>
                <a:solidFill>
                  <a:srgbClr val="ABB1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21D44">
                        <a:lumMod val="10000"/>
                      </a:srgbClr>
                    </a:solidFill>
                    <a:effectLst/>
                    <a:uLnTx/>
                    <a:uFillTx/>
                    <a:latin typeface="Arial" panose="020B0604020202020204" pitchFamily="34" charset="0"/>
                    <a:cs typeface="Arial" panose="020B0604020202020204" pitchFamily="34" charset="0"/>
                  </a:endParaRPr>
                </a:p>
              </p:txBody>
            </p:sp>
            <p:sp>
              <p:nvSpPr>
                <p:cNvPr id="429" name="Freeform 216">
                  <a:extLst>
                    <a:ext uri="{FF2B5EF4-FFF2-40B4-BE49-F238E27FC236}">
                      <a16:creationId xmlns:a16="http://schemas.microsoft.com/office/drawing/2014/main" id="{3D784BF6-B342-36E7-D780-D164FCB39A68}"/>
                    </a:ext>
                  </a:extLst>
                </p:cNvPr>
                <p:cNvSpPr>
                  <a:spLocks/>
                </p:cNvSpPr>
                <p:nvPr/>
              </p:nvSpPr>
              <p:spPr bwMode="auto">
                <a:xfrm>
                  <a:off x="5616575" y="2928937"/>
                  <a:ext cx="73025" cy="42863"/>
                </a:xfrm>
                <a:custGeom>
                  <a:avLst/>
                  <a:gdLst>
                    <a:gd name="T0" fmla="*/ 80 w 123"/>
                    <a:gd name="T1" fmla="*/ 0 h 71"/>
                    <a:gd name="T2" fmla="*/ 0 w 123"/>
                    <a:gd name="T3" fmla="*/ 14 h 71"/>
                    <a:gd name="T4" fmla="*/ 0 w 123"/>
                    <a:gd name="T5" fmla="*/ 71 h 71"/>
                    <a:gd name="T6" fmla="*/ 123 w 123"/>
                    <a:gd name="T7" fmla="*/ 47 h 71"/>
                    <a:gd name="T8" fmla="*/ 80 w 123"/>
                    <a:gd name="T9" fmla="*/ 0 h 71"/>
                  </a:gdLst>
                  <a:ahLst/>
                  <a:cxnLst>
                    <a:cxn ang="0">
                      <a:pos x="T0" y="T1"/>
                    </a:cxn>
                    <a:cxn ang="0">
                      <a:pos x="T2" y="T3"/>
                    </a:cxn>
                    <a:cxn ang="0">
                      <a:pos x="T4" y="T5"/>
                    </a:cxn>
                    <a:cxn ang="0">
                      <a:pos x="T6" y="T7"/>
                    </a:cxn>
                    <a:cxn ang="0">
                      <a:pos x="T8" y="T9"/>
                    </a:cxn>
                  </a:cxnLst>
                  <a:rect l="0" t="0" r="r" b="b"/>
                  <a:pathLst>
                    <a:path w="123" h="71">
                      <a:moveTo>
                        <a:pt x="80" y="0"/>
                      </a:moveTo>
                      <a:cubicBezTo>
                        <a:pt x="59" y="7"/>
                        <a:pt x="31" y="14"/>
                        <a:pt x="0" y="14"/>
                      </a:cubicBezTo>
                      <a:cubicBezTo>
                        <a:pt x="0" y="71"/>
                        <a:pt x="0" y="71"/>
                        <a:pt x="0" y="71"/>
                      </a:cubicBezTo>
                      <a:cubicBezTo>
                        <a:pt x="46" y="71"/>
                        <a:pt x="91" y="58"/>
                        <a:pt x="123" y="47"/>
                      </a:cubicBezTo>
                      <a:lnTo>
                        <a:pt x="80" y="0"/>
                      </a:lnTo>
                      <a:close/>
                    </a:path>
                  </a:pathLst>
                </a:custGeom>
                <a:solidFill>
                  <a:srgbClr val="AFBA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21D44">
                        <a:lumMod val="10000"/>
                      </a:srgbClr>
                    </a:solidFill>
                    <a:effectLst/>
                    <a:uLnTx/>
                    <a:uFillTx/>
                    <a:latin typeface="Arial" panose="020B0604020202020204" pitchFamily="34" charset="0"/>
                    <a:cs typeface="Arial" panose="020B0604020202020204" pitchFamily="34" charset="0"/>
                  </a:endParaRPr>
                </a:p>
              </p:txBody>
            </p:sp>
            <p:sp>
              <p:nvSpPr>
                <p:cNvPr id="430" name="Freeform 218">
                  <a:extLst>
                    <a:ext uri="{FF2B5EF4-FFF2-40B4-BE49-F238E27FC236}">
                      <a16:creationId xmlns:a16="http://schemas.microsoft.com/office/drawing/2014/main" id="{9C050220-E021-70D4-51EA-579127AB4D92}"/>
                    </a:ext>
                  </a:extLst>
                </p:cNvPr>
                <p:cNvSpPr>
                  <a:spLocks/>
                </p:cNvSpPr>
                <p:nvPr/>
              </p:nvSpPr>
              <p:spPr bwMode="auto">
                <a:xfrm>
                  <a:off x="6022975" y="2971800"/>
                  <a:ext cx="158750" cy="331788"/>
                </a:xfrm>
                <a:custGeom>
                  <a:avLst/>
                  <a:gdLst>
                    <a:gd name="T0" fmla="*/ 0 w 100"/>
                    <a:gd name="T1" fmla="*/ 209 h 209"/>
                    <a:gd name="T2" fmla="*/ 100 w 100"/>
                    <a:gd name="T3" fmla="*/ 40 h 209"/>
                    <a:gd name="T4" fmla="*/ 84 w 100"/>
                    <a:gd name="T5" fmla="*/ 0 h 209"/>
                    <a:gd name="T6" fmla="*/ 0 w 100"/>
                    <a:gd name="T7" fmla="*/ 209 h 209"/>
                  </a:gdLst>
                  <a:ahLst/>
                  <a:cxnLst>
                    <a:cxn ang="0">
                      <a:pos x="T0" y="T1"/>
                    </a:cxn>
                    <a:cxn ang="0">
                      <a:pos x="T2" y="T3"/>
                    </a:cxn>
                    <a:cxn ang="0">
                      <a:pos x="T4" y="T5"/>
                    </a:cxn>
                    <a:cxn ang="0">
                      <a:pos x="T6" y="T7"/>
                    </a:cxn>
                  </a:cxnLst>
                  <a:rect l="0" t="0" r="r" b="b"/>
                  <a:pathLst>
                    <a:path w="100" h="209">
                      <a:moveTo>
                        <a:pt x="0" y="209"/>
                      </a:moveTo>
                      <a:lnTo>
                        <a:pt x="100" y="40"/>
                      </a:lnTo>
                      <a:lnTo>
                        <a:pt x="84" y="0"/>
                      </a:lnTo>
                      <a:lnTo>
                        <a:pt x="0" y="209"/>
                      </a:lnTo>
                      <a:close/>
                    </a:path>
                  </a:pathLst>
                </a:custGeom>
                <a:solidFill>
                  <a:srgbClr val="BCBC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21D44">
                        <a:lumMod val="10000"/>
                      </a:srgbClr>
                    </a:solidFill>
                    <a:effectLst/>
                    <a:uLnTx/>
                    <a:uFillTx/>
                    <a:latin typeface="Arial" panose="020B0604020202020204" pitchFamily="34" charset="0"/>
                    <a:cs typeface="Arial" panose="020B0604020202020204" pitchFamily="34" charset="0"/>
                  </a:endParaRPr>
                </a:p>
              </p:txBody>
            </p:sp>
            <p:sp>
              <p:nvSpPr>
                <p:cNvPr id="431" name="Freeform 219">
                  <a:extLst>
                    <a:ext uri="{FF2B5EF4-FFF2-40B4-BE49-F238E27FC236}">
                      <a16:creationId xmlns:a16="http://schemas.microsoft.com/office/drawing/2014/main" id="{42553E6A-59D7-C67A-8771-170EB92D9CB8}"/>
                    </a:ext>
                  </a:extLst>
                </p:cNvPr>
                <p:cNvSpPr>
                  <a:spLocks/>
                </p:cNvSpPr>
                <p:nvPr/>
              </p:nvSpPr>
              <p:spPr bwMode="auto">
                <a:xfrm>
                  <a:off x="5546725" y="2892425"/>
                  <a:ext cx="69850" cy="44450"/>
                </a:xfrm>
                <a:custGeom>
                  <a:avLst/>
                  <a:gdLst>
                    <a:gd name="T0" fmla="*/ 0 w 117"/>
                    <a:gd name="T1" fmla="*/ 44 h 75"/>
                    <a:gd name="T2" fmla="*/ 30 w 117"/>
                    <a:gd name="T3" fmla="*/ 17 h 75"/>
                    <a:gd name="T4" fmla="*/ 117 w 117"/>
                    <a:gd name="T5" fmla="*/ 0 h 75"/>
                    <a:gd name="T6" fmla="*/ 117 w 117"/>
                    <a:gd name="T7" fmla="*/ 75 h 75"/>
                    <a:gd name="T8" fmla="*/ 111 w 117"/>
                    <a:gd name="T9" fmla="*/ 75 h 75"/>
                    <a:gd name="T10" fmla="*/ 0 w 117"/>
                    <a:gd name="T11" fmla="*/ 44 h 75"/>
                  </a:gdLst>
                  <a:ahLst/>
                  <a:cxnLst>
                    <a:cxn ang="0">
                      <a:pos x="T0" y="T1"/>
                    </a:cxn>
                    <a:cxn ang="0">
                      <a:pos x="T2" y="T3"/>
                    </a:cxn>
                    <a:cxn ang="0">
                      <a:pos x="T4" y="T5"/>
                    </a:cxn>
                    <a:cxn ang="0">
                      <a:pos x="T6" y="T7"/>
                    </a:cxn>
                    <a:cxn ang="0">
                      <a:pos x="T8" y="T9"/>
                    </a:cxn>
                    <a:cxn ang="0">
                      <a:pos x="T10" y="T11"/>
                    </a:cxn>
                  </a:cxnLst>
                  <a:rect l="0" t="0" r="r" b="b"/>
                  <a:pathLst>
                    <a:path w="117" h="75">
                      <a:moveTo>
                        <a:pt x="0" y="44"/>
                      </a:moveTo>
                      <a:cubicBezTo>
                        <a:pt x="30" y="17"/>
                        <a:pt x="30" y="17"/>
                        <a:pt x="30" y="17"/>
                      </a:cubicBezTo>
                      <a:cubicBezTo>
                        <a:pt x="117" y="0"/>
                        <a:pt x="117" y="0"/>
                        <a:pt x="117" y="0"/>
                      </a:cubicBezTo>
                      <a:cubicBezTo>
                        <a:pt x="117" y="75"/>
                        <a:pt x="117" y="75"/>
                        <a:pt x="117" y="75"/>
                      </a:cubicBezTo>
                      <a:cubicBezTo>
                        <a:pt x="115" y="75"/>
                        <a:pt x="113" y="75"/>
                        <a:pt x="111" y="75"/>
                      </a:cubicBezTo>
                      <a:cubicBezTo>
                        <a:pt x="32" y="75"/>
                        <a:pt x="0" y="44"/>
                        <a:pt x="0" y="44"/>
                      </a:cubicBezTo>
                      <a:close/>
                    </a:path>
                  </a:pathLst>
                </a:custGeom>
                <a:solidFill>
                  <a:srgbClr val="DB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21D44">
                        <a:lumMod val="10000"/>
                      </a:srgbClr>
                    </a:solidFill>
                    <a:effectLst/>
                    <a:uLnTx/>
                    <a:uFillTx/>
                    <a:latin typeface="Arial" panose="020B0604020202020204" pitchFamily="34" charset="0"/>
                    <a:cs typeface="Arial" panose="020B0604020202020204" pitchFamily="34" charset="0"/>
                  </a:endParaRPr>
                </a:p>
              </p:txBody>
            </p:sp>
            <p:sp>
              <p:nvSpPr>
                <p:cNvPr id="432" name="Freeform 220">
                  <a:extLst>
                    <a:ext uri="{FF2B5EF4-FFF2-40B4-BE49-F238E27FC236}">
                      <a16:creationId xmlns:a16="http://schemas.microsoft.com/office/drawing/2014/main" id="{299AAB81-FF91-7549-36DA-C1DCF1EECDBC}"/>
                    </a:ext>
                  </a:extLst>
                </p:cNvPr>
                <p:cNvSpPr>
                  <a:spLocks/>
                </p:cNvSpPr>
                <p:nvPr/>
              </p:nvSpPr>
              <p:spPr bwMode="auto">
                <a:xfrm>
                  <a:off x="5110162" y="2778125"/>
                  <a:ext cx="509587" cy="1136650"/>
                </a:xfrm>
                <a:custGeom>
                  <a:avLst/>
                  <a:gdLst>
                    <a:gd name="T0" fmla="*/ 0 w 321"/>
                    <a:gd name="T1" fmla="*/ 100 h 716"/>
                    <a:gd name="T2" fmla="*/ 0 w 321"/>
                    <a:gd name="T3" fmla="*/ 100 h 716"/>
                    <a:gd name="T4" fmla="*/ 201 w 321"/>
                    <a:gd name="T5" fmla="*/ 54 h 716"/>
                    <a:gd name="T6" fmla="*/ 227 w 321"/>
                    <a:gd name="T7" fmla="*/ 0 h 716"/>
                    <a:gd name="T8" fmla="*/ 293 w 321"/>
                    <a:gd name="T9" fmla="*/ 54 h 716"/>
                    <a:gd name="T10" fmla="*/ 319 w 321"/>
                    <a:gd name="T11" fmla="*/ 72 h 716"/>
                    <a:gd name="T12" fmla="*/ 321 w 321"/>
                    <a:gd name="T13" fmla="*/ 716 h 716"/>
                    <a:gd name="T14" fmla="*/ 104 w 321"/>
                    <a:gd name="T15" fmla="*/ 716 h 716"/>
                    <a:gd name="T16" fmla="*/ 63 w 321"/>
                    <a:gd name="T17" fmla="*/ 331 h 716"/>
                    <a:gd name="T18" fmla="*/ 63 w 321"/>
                    <a:gd name="T19" fmla="*/ 289 h 716"/>
                    <a:gd name="T20" fmla="*/ 0 w 321"/>
                    <a:gd name="T21" fmla="*/ 100 h 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1" h="716">
                      <a:moveTo>
                        <a:pt x="0" y="100"/>
                      </a:moveTo>
                      <a:lnTo>
                        <a:pt x="0" y="100"/>
                      </a:lnTo>
                      <a:lnTo>
                        <a:pt x="201" y="54"/>
                      </a:lnTo>
                      <a:lnTo>
                        <a:pt x="227" y="0"/>
                      </a:lnTo>
                      <a:lnTo>
                        <a:pt x="293" y="54"/>
                      </a:lnTo>
                      <a:lnTo>
                        <a:pt x="319" y="72"/>
                      </a:lnTo>
                      <a:lnTo>
                        <a:pt x="321" y="716"/>
                      </a:lnTo>
                      <a:lnTo>
                        <a:pt x="104" y="716"/>
                      </a:lnTo>
                      <a:lnTo>
                        <a:pt x="63" y="331"/>
                      </a:lnTo>
                      <a:lnTo>
                        <a:pt x="63" y="289"/>
                      </a:lnTo>
                      <a:lnTo>
                        <a:pt x="0" y="100"/>
                      </a:lnTo>
                      <a:close/>
                    </a:path>
                  </a:pathLst>
                </a:cu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21D44">
                        <a:lumMod val="10000"/>
                      </a:srgbClr>
                    </a:solidFill>
                    <a:effectLst/>
                    <a:uLnTx/>
                    <a:uFillTx/>
                    <a:latin typeface="Arial" panose="020B0604020202020204" pitchFamily="34" charset="0"/>
                    <a:cs typeface="Arial" panose="020B0604020202020204" pitchFamily="34" charset="0"/>
                  </a:endParaRPr>
                </a:p>
              </p:txBody>
            </p:sp>
            <p:sp>
              <p:nvSpPr>
                <p:cNvPr id="433" name="Freeform 221">
                  <a:extLst>
                    <a:ext uri="{FF2B5EF4-FFF2-40B4-BE49-F238E27FC236}">
                      <a16:creationId xmlns:a16="http://schemas.microsoft.com/office/drawing/2014/main" id="{27656C4D-AECB-5304-0B7F-2677CA14A131}"/>
                    </a:ext>
                  </a:extLst>
                </p:cNvPr>
                <p:cNvSpPr>
                  <a:spLocks/>
                </p:cNvSpPr>
                <p:nvPr/>
              </p:nvSpPr>
              <p:spPr bwMode="auto">
                <a:xfrm>
                  <a:off x="4862512" y="2971800"/>
                  <a:ext cx="350837" cy="942975"/>
                </a:xfrm>
                <a:custGeom>
                  <a:avLst/>
                  <a:gdLst>
                    <a:gd name="T0" fmla="*/ 135 w 221"/>
                    <a:gd name="T1" fmla="*/ 0 h 594"/>
                    <a:gd name="T2" fmla="*/ 221 w 221"/>
                    <a:gd name="T3" fmla="*/ 209 h 594"/>
                    <a:gd name="T4" fmla="*/ 145 w 221"/>
                    <a:gd name="T5" fmla="*/ 436 h 594"/>
                    <a:gd name="T6" fmla="*/ 204 w 221"/>
                    <a:gd name="T7" fmla="*/ 594 h 594"/>
                    <a:gd name="T8" fmla="*/ 79 w 221"/>
                    <a:gd name="T9" fmla="*/ 594 h 594"/>
                    <a:gd name="T10" fmla="*/ 0 w 221"/>
                    <a:gd name="T11" fmla="*/ 381 h 594"/>
                    <a:gd name="T12" fmla="*/ 135 w 221"/>
                    <a:gd name="T13" fmla="*/ 0 h 594"/>
                  </a:gdLst>
                  <a:ahLst/>
                  <a:cxnLst>
                    <a:cxn ang="0">
                      <a:pos x="T0" y="T1"/>
                    </a:cxn>
                    <a:cxn ang="0">
                      <a:pos x="T2" y="T3"/>
                    </a:cxn>
                    <a:cxn ang="0">
                      <a:pos x="T4" y="T5"/>
                    </a:cxn>
                    <a:cxn ang="0">
                      <a:pos x="T6" y="T7"/>
                    </a:cxn>
                    <a:cxn ang="0">
                      <a:pos x="T8" y="T9"/>
                    </a:cxn>
                    <a:cxn ang="0">
                      <a:pos x="T10" y="T11"/>
                    </a:cxn>
                    <a:cxn ang="0">
                      <a:pos x="T12" y="T13"/>
                    </a:cxn>
                  </a:cxnLst>
                  <a:rect l="0" t="0" r="r" b="b"/>
                  <a:pathLst>
                    <a:path w="221" h="594">
                      <a:moveTo>
                        <a:pt x="135" y="0"/>
                      </a:moveTo>
                      <a:lnTo>
                        <a:pt x="221" y="209"/>
                      </a:lnTo>
                      <a:lnTo>
                        <a:pt x="145" y="436"/>
                      </a:lnTo>
                      <a:lnTo>
                        <a:pt x="204" y="594"/>
                      </a:lnTo>
                      <a:lnTo>
                        <a:pt x="79" y="594"/>
                      </a:lnTo>
                      <a:lnTo>
                        <a:pt x="0" y="381"/>
                      </a:lnTo>
                      <a:lnTo>
                        <a:pt x="135" y="0"/>
                      </a:lnTo>
                      <a:close/>
                    </a:path>
                  </a:pathLst>
                </a:cu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21D44">
                        <a:lumMod val="10000"/>
                      </a:srgbClr>
                    </a:solidFill>
                    <a:effectLst/>
                    <a:uLnTx/>
                    <a:uFillTx/>
                    <a:latin typeface="Arial" panose="020B0604020202020204" pitchFamily="34" charset="0"/>
                    <a:cs typeface="Arial" panose="020B0604020202020204" pitchFamily="34" charset="0"/>
                  </a:endParaRPr>
                </a:p>
              </p:txBody>
            </p:sp>
            <p:sp>
              <p:nvSpPr>
                <p:cNvPr id="434" name="Freeform 222">
                  <a:extLst>
                    <a:ext uri="{FF2B5EF4-FFF2-40B4-BE49-F238E27FC236}">
                      <a16:creationId xmlns:a16="http://schemas.microsoft.com/office/drawing/2014/main" id="{D2EC6888-D964-EF23-F32C-0095AF36BA38}"/>
                    </a:ext>
                  </a:extLst>
                </p:cNvPr>
                <p:cNvSpPr>
                  <a:spLocks/>
                </p:cNvSpPr>
                <p:nvPr/>
              </p:nvSpPr>
              <p:spPr bwMode="auto">
                <a:xfrm>
                  <a:off x="5068887" y="2936875"/>
                  <a:ext cx="141287" cy="366713"/>
                </a:xfrm>
                <a:custGeom>
                  <a:avLst/>
                  <a:gdLst>
                    <a:gd name="T0" fmla="*/ 1 w 89"/>
                    <a:gd name="T1" fmla="*/ 6 h 231"/>
                    <a:gd name="T2" fmla="*/ 26 w 89"/>
                    <a:gd name="T3" fmla="*/ 0 h 231"/>
                    <a:gd name="T4" fmla="*/ 26 w 89"/>
                    <a:gd name="T5" fmla="*/ 0 h 231"/>
                    <a:gd name="T6" fmla="*/ 89 w 89"/>
                    <a:gd name="T7" fmla="*/ 189 h 231"/>
                    <a:gd name="T8" fmla="*/ 89 w 89"/>
                    <a:gd name="T9" fmla="*/ 231 h 231"/>
                    <a:gd name="T10" fmla="*/ 0 w 89"/>
                    <a:gd name="T11" fmla="*/ 9 h 231"/>
                    <a:gd name="T12" fmla="*/ 1 w 89"/>
                    <a:gd name="T13" fmla="*/ 6 h 231"/>
                  </a:gdLst>
                  <a:ahLst/>
                  <a:cxnLst>
                    <a:cxn ang="0">
                      <a:pos x="T0" y="T1"/>
                    </a:cxn>
                    <a:cxn ang="0">
                      <a:pos x="T2" y="T3"/>
                    </a:cxn>
                    <a:cxn ang="0">
                      <a:pos x="T4" y="T5"/>
                    </a:cxn>
                    <a:cxn ang="0">
                      <a:pos x="T6" y="T7"/>
                    </a:cxn>
                    <a:cxn ang="0">
                      <a:pos x="T8" y="T9"/>
                    </a:cxn>
                    <a:cxn ang="0">
                      <a:pos x="T10" y="T11"/>
                    </a:cxn>
                    <a:cxn ang="0">
                      <a:pos x="T12" y="T13"/>
                    </a:cxn>
                  </a:cxnLst>
                  <a:rect l="0" t="0" r="r" b="b"/>
                  <a:pathLst>
                    <a:path w="89" h="231">
                      <a:moveTo>
                        <a:pt x="1" y="6"/>
                      </a:moveTo>
                      <a:lnTo>
                        <a:pt x="26" y="0"/>
                      </a:lnTo>
                      <a:lnTo>
                        <a:pt x="26" y="0"/>
                      </a:lnTo>
                      <a:lnTo>
                        <a:pt x="89" y="189"/>
                      </a:lnTo>
                      <a:lnTo>
                        <a:pt x="89" y="231"/>
                      </a:lnTo>
                      <a:lnTo>
                        <a:pt x="0" y="9"/>
                      </a:lnTo>
                      <a:lnTo>
                        <a:pt x="1" y="6"/>
                      </a:lnTo>
                      <a:close/>
                    </a:path>
                  </a:pathLst>
                </a:custGeom>
                <a:solidFill>
                  <a:srgbClr val="BFCB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21D44">
                        <a:lumMod val="10000"/>
                      </a:srgbClr>
                    </a:solidFill>
                    <a:effectLst/>
                    <a:uLnTx/>
                    <a:uFillTx/>
                    <a:latin typeface="Arial" panose="020B0604020202020204" pitchFamily="34" charset="0"/>
                    <a:cs typeface="Arial" panose="020B0604020202020204" pitchFamily="34" charset="0"/>
                  </a:endParaRPr>
                </a:p>
              </p:txBody>
            </p:sp>
            <p:sp>
              <p:nvSpPr>
                <p:cNvPr id="435" name="Freeform 223">
                  <a:extLst>
                    <a:ext uri="{FF2B5EF4-FFF2-40B4-BE49-F238E27FC236}">
                      <a16:creationId xmlns:a16="http://schemas.microsoft.com/office/drawing/2014/main" id="{5B8375B7-55FF-D372-9C81-4E7567D46661}"/>
                    </a:ext>
                  </a:extLst>
                </p:cNvPr>
                <p:cNvSpPr>
                  <a:spLocks/>
                </p:cNvSpPr>
                <p:nvPr/>
              </p:nvSpPr>
              <p:spPr bwMode="auto">
                <a:xfrm>
                  <a:off x="5429250" y="2778125"/>
                  <a:ext cx="187325" cy="230188"/>
                </a:xfrm>
                <a:custGeom>
                  <a:avLst/>
                  <a:gdLst>
                    <a:gd name="T0" fmla="*/ 0 w 118"/>
                    <a:gd name="T1" fmla="*/ 54 h 145"/>
                    <a:gd name="T2" fmla="*/ 14 w 118"/>
                    <a:gd name="T3" fmla="*/ 145 h 145"/>
                    <a:gd name="T4" fmla="*/ 86 w 118"/>
                    <a:gd name="T5" fmla="*/ 79 h 145"/>
                    <a:gd name="T6" fmla="*/ 118 w 118"/>
                    <a:gd name="T7" fmla="*/ 72 h 145"/>
                    <a:gd name="T8" fmla="*/ 92 w 118"/>
                    <a:gd name="T9" fmla="*/ 54 h 145"/>
                    <a:gd name="T10" fmla="*/ 26 w 118"/>
                    <a:gd name="T11" fmla="*/ 0 h 145"/>
                    <a:gd name="T12" fmla="*/ 0 w 118"/>
                    <a:gd name="T13" fmla="*/ 54 h 145"/>
                  </a:gdLst>
                  <a:ahLst/>
                  <a:cxnLst>
                    <a:cxn ang="0">
                      <a:pos x="T0" y="T1"/>
                    </a:cxn>
                    <a:cxn ang="0">
                      <a:pos x="T2" y="T3"/>
                    </a:cxn>
                    <a:cxn ang="0">
                      <a:pos x="T4" y="T5"/>
                    </a:cxn>
                    <a:cxn ang="0">
                      <a:pos x="T6" y="T7"/>
                    </a:cxn>
                    <a:cxn ang="0">
                      <a:pos x="T8" y="T9"/>
                    </a:cxn>
                    <a:cxn ang="0">
                      <a:pos x="T10" y="T11"/>
                    </a:cxn>
                    <a:cxn ang="0">
                      <a:pos x="T12" y="T13"/>
                    </a:cxn>
                  </a:cxnLst>
                  <a:rect l="0" t="0" r="r" b="b"/>
                  <a:pathLst>
                    <a:path w="118" h="145">
                      <a:moveTo>
                        <a:pt x="0" y="54"/>
                      </a:moveTo>
                      <a:lnTo>
                        <a:pt x="14" y="145"/>
                      </a:lnTo>
                      <a:lnTo>
                        <a:pt x="86" y="79"/>
                      </a:lnTo>
                      <a:lnTo>
                        <a:pt x="118" y="72"/>
                      </a:lnTo>
                      <a:lnTo>
                        <a:pt x="92" y="54"/>
                      </a:lnTo>
                      <a:lnTo>
                        <a:pt x="26" y="0"/>
                      </a:lnTo>
                      <a:lnTo>
                        <a:pt x="0" y="54"/>
                      </a:lnTo>
                      <a:close/>
                    </a:path>
                  </a:pathLst>
                </a:custGeom>
                <a:solidFill>
                  <a:srgbClr val="DB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21D44">
                        <a:lumMod val="10000"/>
                      </a:srgbClr>
                    </a:solidFill>
                    <a:effectLst/>
                    <a:uLnTx/>
                    <a:uFillTx/>
                    <a:latin typeface="Arial" panose="020B0604020202020204" pitchFamily="34" charset="0"/>
                    <a:cs typeface="Arial" panose="020B0604020202020204" pitchFamily="34" charset="0"/>
                  </a:endParaRPr>
                </a:p>
              </p:txBody>
            </p:sp>
            <p:sp>
              <p:nvSpPr>
                <p:cNvPr id="436" name="Freeform 224">
                  <a:extLst>
                    <a:ext uri="{FF2B5EF4-FFF2-40B4-BE49-F238E27FC236}">
                      <a16:creationId xmlns:a16="http://schemas.microsoft.com/office/drawing/2014/main" id="{C47B9389-67E1-219A-0930-6FE6456D7F1A}"/>
                    </a:ext>
                  </a:extLst>
                </p:cNvPr>
                <p:cNvSpPr>
                  <a:spLocks/>
                </p:cNvSpPr>
                <p:nvPr/>
              </p:nvSpPr>
              <p:spPr bwMode="auto">
                <a:xfrm>
                  <a:off x="5541962" y="2919412"/>
                  <a:ext cx="4762" cy="4763"/>
                </a:xfrm>
                <a:custGeom>
                  <a:avLst/>
                  <a:gdLst>
                    <a:gd name="T0" fmla="*/ 3 w 3"/>
                    <a:gd name="T1" fmla="*/ 0 h 3"/>
                    <a:gd name="T2" fmla="*/ 3 w 3"/>
                    <a:gd name="T3" fmla="*/ 0 h 3"/>
                    <a:gd name="T4" fmla="*/ 0 w 3"/>
                    <a:gd name="T5" fmla="*/ 3 h 3"/>
                    <a:gd name="T6" fmla="*/ 3 w 3"/>
                    <a:gd name="T7" fmla="*/ 0 h 3"/>
                  </a:gdLst>
                  <a:ahLst/>
                  <a:cxnLst>
                    <a:cxn ang="0">
                      <a:pos x="T0" y="T1"/>
                    </a:cxn>
                    <a:cxn ang="0">
                      <a:pos x="T2" y="T3"/>
                    </a:cxn>
                    <a:cxn ang="0">
                      <a:pos x="T4" y="T5"/>
                    </a:cxn>
                    <a:cxn ang="0">
                      <a:pos x="T6" y="T7"/>
                    </a:cxn>
                  </a:cxnLst>
                  <a:rect l="0" t="0" r="r" b="b"/>
                  <a:pathLst>
                    <a:path w="3" h="3">
                      <a:moveTo>
                        <a:pt x="3" y="0"/>
                      </a:moveTo>
                      <a:lnTo>
                        <a:pt x="3" y="0"/>
                      </a:lnTo>
                      <a:lnTo>
                        <a:pt x="0" y="3"/>
                      </a:lnTo>
                      <a:lnTo>
                        <a:pt x="3" y="0"/>
                      </a:lnTo>
                      <a:close/>
                    </a:path>
                  </a:pathLst>
                </a:custGeom>
                <a:solidFill>
                  <a:srgbClr val="C8D3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21D44">
                        <a:lumMod val="10000"/>
                      </a:srgbClr>
                    </a:solidFill>
                    <a:effectLst/>
                    <a:uLnTx/>
                    <a:uFillTx/>
                    <a:latin typeface="Arial" panose="020B0604020202020204" pitchFamily="34" charset="0"/>
                    <a:cs typeface="Arial" panose="020B0604020202020204" pitchFamily="34" charset="0"/>
                  </a:endParaRPr>
                </a:p>
              </p:txBody>
            </p:sp>
            <p:sp>
              <p:nvSpPr>
                <p:cNvPr id="437" name="Freeform 225">
                  <a:extLst>
                    <a:ext uri="{FF2B5EF4-FFF2-40B4-BE49-F238E27FC236}">
                      <a16:creationId xmlns:a16="http://schemas.microsoft.com/office/drawing/2014/main" id="{96996857-EA0D-9A30-79FB-C6A13BC25C04}"/>
                    </a:ext>
                  </a:extLst>
                </p:cNvPr>
                <p:cNvSpPr>
                  <a:spLocks/>
                </p:cNvSpPr>
                <p:nvPr/>
              </p:nvSpPr>
              <p:spPr bwMode="auto">
                <a:xfrm>
                  <a:off x="5546725" y="2892425"/>
                  <a:ext cx="69850" cy="36513"/>
                </a:xfrm>
                <a:custGeom>
                  <a:avLst/>
                  <a:gdLst>
                    <a:gd name="T0" fmla="*/ 30 w 117"/>
                    <a:gd name="T1" fmla="*/ 17 h 61"/>
                    <a:gd name="T2" fmla="*/ 117 w 117"/>
                    <a:gd name="T3" fmla="*/ 0 h 61"/>
                    <a:gd name="T4" fmla="*/ 117 w 117"/>
                    <a:gd name="T5" fmla="*/ 30 h 61"/>
                    <a:gd name="T6" fmla="*/ 53 w 117"/>
                    <a:gd name="T7" fmla="*/ 44 h 61"/>
                    <a:gd name="T8" fmla="*/ 38 w 117"/>
                    <a:gd name="T9" fmla="*/ 61 h 61"/>
                    <a:gd name="T10" fmla="*/ 0 w 117"/>
                    <a:gd name="T11" fmla="*/ 44 h 61"/>
                    <a:gd name="T12" fmla="*/ 30 w 117"/>
                    <a:gd name="T13" fmla="*/ 17 h 61"/>
                  </a:gdLst>
                  <a:ahLst/>
                  <a:cxnLst>
                    <a:cxn ang="0">
                      <a:pos x="T0" y="T1"/>
                    </a:cxn>
                    <a:cxn ang="0">
                      <a:pos x="T2" y="T3"/>
                    </a:cxn>
                    <a:cxn ang="0">
                      <a:pos x="T4" y="T5"/>
                    </a:cxn>
                    <a:cxn ang="0">
                      <a:pos x="T6" y="T7"/>
                    </a:cxn>
                    <a:cxn ang="0">
                      <a:pos x="T8" y="T9"/>
                    </a:cxn>
                    <a:cxn ang="0">
                      <a:pos x="T10" y="T11"/>
                    </a:cxn>
                    <a:cxn ang="0">
                      <a:pos x="T12" y="T13"/>
                    </a:cxn>
                  </a:cxnLst>
                  <a:rect l="0" t="0" r="r" b="b"/>
                  <a:pathLst>
                    <a:path w="117" h="61">
                      <a:moveTo>
                        <a:pt x="30" y="17"/>
                      </a:moveTo>
                      <a:cubicBezTo>
                        <a:pt x="117" y="0"/>
                        <a:pt x="117" y="0"/>
                        <a:pt x="117" y="0"/>
                      </a:cubicBezTo>
                      <a:cubicBezTo>
                        <a:pt x="117" y="30"/>
                        <a:pt x="117" y="30"/>
                        <a:pt x="117" y="30"/>
                      </a:cubicBezTo>
                      <a:cubicBezTo>
                        <a:pt x="53" y="44"/>
                        <a:pt x="53" y="44"/>
                        <a:pt x="53" y="44"/>
                      </a:cubicBezTo>
                      <a:cubicBezTo>
                        <a:pt x="38" y="61"/>
                        <a:pt x="38" y="61"/>
                        <a:pt x="38" y="61"/>
                      </a:cubicBezTo>
                      <a:cubicBezTo>
                        <a:pt x="15" y="53"/>
                        <a:pt x="0" y="44"/>
                        <a:pt x="0" y="44"/>
                      </a:cubicBezTo>
                      <a:lnTo>
                        <a:pt x="30" y="17"/>
                      </a:lnTo>
                      <a:close/>
                    </a:path>
                  </a:pathLst>
                </a:custGeom>
                <a:solidFill>
                  <a:srgbClr val="C4CA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21D44">
                        <a:lumMod val="10000"/>
                      </a:srgbClr>
                    </a:solidFill>
                    <a:effectLst/>
                    <a:uLnTx/>
                    <a:uFillTx/>
                    <a:latin typeface="Arial" panose="020B0604020202020204" pitchFamily="34" charset="0"/>
                    <a:cs typeface="Arial" panose="020B0604020202020204" pitchFamily="34" charset="0"/>
                  </a:endParaRPr>
                </a:p>
              </p:txBody>
            </p:sp>
            <p:sp>
              <p:nvSpPr>
                <p:cNvPr id="438" name="Freeform 226">
                  <a:extLst>
                    <a:ext uri="{FF2B5EF4-FFF2-40B4-BE49-F238E27FC236}">
                      <a16:creationId xmlns:a16="http://schemas.microsoft.com/office/drawing/2014/main" id="{07BA8302-4EC0-E87C-12CB-6366CE2DC8CA}"/>
                    </a:ext>
                  </a:extLst>
                </p:cNvPr>
                <p:cNvSpPr>
                  <a:spLocks/>
                </p:cNvSpPr>
                <p:nvPr/>
              </p:nvSpPr>
              <p:spPr bwMode="auto">
                <a:xfrm>
                  <a:off x="5461000" y="2924175"/>
                  <a:ext cx="82550" cy="111125"/>
                </a:xfrm>
                <a:custGeom>
                  <a:avLst/>
                  <a:gdLst>
                    <a:gd name="T0" fmla="*/ 0 w 140"/>
                    <a:gd name="T1" fmla="*/ 128 h 187"/>
                    <a:gd name="T2" fmla="*/ 137 w 140"/>
                    <a:gd name="T3" fmla="*/ 0 h 187"/>
                    <a:gd name="T4" fmla="*/ 97 w 140"/>
                    <a:gd name="T5" fmla="*/ 38 h 187"/>
                    <a:gd name="T6" fmla="*/ 140 w 140"/>
                    <a:gd name="T7" fmla="*/ 55 h 187"/>
                    <a:gd name="T8" fmla="*/ 21 w 140"/>
                    <a:gd name="T9" fmla="*/ 187 h 187"/>
                    <a:gd name="T10" fmla="*/ 0 w 140"/>
                    <a:gd name="T11" fmla="*/ 128 h 187"/>
                  </a:gdLst>
                  <a:ahLst/>
                  <a:cxnLst>
                    <a:cxn ang="0">
                      <a:pos x="T0" y="T1"/>
                    </a:cxn>
                    <a:cxn ang="0">
                      <a:pos x="T2" y="T3"/>
                    </a:cxn>
                    <a:cxn ang="0">
                      <a:pos x="T4" y="T5"/>
                    </a:cxn>
                    <a:cxn ang="0">
                      <a:pos x="T6" y="T7"/>
                    </a:cxn>
                    <a:cxn ang="0">
                      <a:pos x="T8" y="T9"/>
                    </a:cxn>
                    <a:cxn ang="0">
                      <a:pos x="T10" y="T11"/>
                    </a:cxn>
                  </a:cxnLst>
                  <a:rect l="0" t="0" r="r" b="b"/>
                  <a:pathLst>
                    <a:path w="140" h="187">
                      <a:moveTo>
                        <a:pt x="0" y="128"/>
                      </a:moveTo>
                      <a:cubicBezTo>
                        <a:pt x="137" y="0"/>
                        <a:pt x="137" y="0"/>
                        <a:pt x="137" y="0"/>
                      </a:cubicBezTo>
                      <a:cubicBezTo>
                        <a:pt x="97" y="38"/>
                        <a:pt x="97" y="38"/>
                        <a:pt x="97" y="38"/>
                      </a:cubicBezTo>
                      <a:cubicBezTo>
                        <a:pt x="97" y="38"/>
                        <a:pt x="114" y="46"/>
                        <a:pt x="140" y="55"/>
                      </a:cubicBezTo>
                      <a:cubicBezTo>
                        <a:pt x="21" y="187"/>
                        <a:pt x="21" y="187"/>
                        <a:pt x="21" y="187"/>
                      </a:cubicBezTo>
                      <a:lnTo>
                        <a:pt x="0" y="128"/>
                      </a:lnTo>
                      <a:close/>
                    </a:path>
                  </a:pathLst>
                </a:custGeom>
                <a:solidFill>
                  <a:srgbClr val="C4CA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21D44">
                        <a:lumMod val="10000"/>
                      </a:srgbClr>
                    </a:solidFill>
                    <a:effectLst/>
                    <a:uLnTx/>
                    <a:uFillTx/>
                    <a:latin typeface="Arial" panose="020B0604020202020204" pitchFamily="34" charset="0"/>
                    <a:cs typeface="Arial" panose="020B0604020202020204" pitchFamily="34" charset="0"/>
                  </a:endParaRPr>
                </a:p>
              </p:txBody>
            </p:sp>
            <p:sp>
              <p:nvSpPr>
                <p:cNvPr id="439" name="Freeform 227">
                  <a:extLst>
                    <a:ext uri="{FF2B5EF4-FFF2-40B4-BE49-F238E27FC236}">
                      <a16:creationId xmlns:a16="http://schemas.microsoft.com/office/drawing/2014/main" id="{D4D1DBCF-17E3-8E8E-2A44-79FB2E03BD61}"/>
                    </a:ext>
                  </a:extLst>
                </p:cNvPr>
                <p:cNvSpPr>
                  <a:spLocks/>
                </p:cNvSpPr>
                <p:nvPr/>
              </p:nvSpPr>
              <p:spPr bwMode="auto">
                <a:xfrm>
                  <a:off x="5518150" y="2919412"/>
                  <a:ext cx="52387" cy="38100"/>
                </a:xfrm>
                <a:custGeom>
                  <a:avLst/>
                  <a:gdLst>
                    <a:gd name="T0" fmla="*/ 40 w 87"/>
                    <a:gd name="T1" fmla="*/ 9 h 64"/>
                    <a:gd name="T2" fmla="*/ 49 w 87"/>
                    <a:gd name="T3" fmla="*/ 0 h 64"/>
                    <a:gd name="T4" fmla="*/ 87 w 87"/>
                    <a:gd name="T5" fmla="*/ 17 h 64"/>
                    <a:gd name="T6" fmla="*/ 43 w 87"/>
                    <a:gd name="T7" fmla="*/ 64 h 64"/>
                    <a:gd name="T8" fmla="*/ 0 w 87"/>
                    <a:gd name="T9" fmla="*/ 47 h 64"/>
                    <a:gd name="T10" fmla="*/ 40 w 87"/>
                    <a:gd name="T11" fmla="*/ 9 h 64"/>
                  </a:gdLst>
                  <a:ahLst/>
                  <a:cxnLst>
                    <a:cxn ang="0">
                      <a:pos x="T0" y="T1"/>
                    </a:cxn>
                    <a:cxn ang="0">
                      <a:pos x="T2" y="T3"/>
                    </a:cxn>
                    <a:cxn ang="0">
                      <a:pos x="T4" y="T5"/>
                    </a:cxn>
                    <a:cxn ang="0">
                      <a:pos x="T6" y="T7"/>
                    </a:cxn>
                    <a:cxn ang="0">
                      <a:pos x="T8" y="T9"/>
                    </a:cxn>
                    <a:cxn ang="0">
                      <a:pos x="T10" y="T11"/>
                    </a:cxn>
                  </a:cxnLst>
                  <a:rect l="0" t="0" r="r" b="b"/>
                  <a:pathLst>
                    <a:path w="87" h="64">
                      <a:moveTo>
                        <a:pt x="40" y="9"/>
                      </a:moveTo>
                      <a:cubicBezTo>
                        <a:pt x="49" y="0"/>
                        <a:pt x="49" y="0"/>
                        <a:pt x="49" y="0"/>
                      </a:cubicBezTo>
                      <a:cubicBezTo>
                        <a:pt x="49" y="0"/>
                        <a:pt x="64" y="9"/>
                        <a:pt x="87" y="17"/>
                      </a:cubicBezTo>
                      <a:cubicBezTo>
                        <a:pt x="43" y="64"/>
                        <a:pt x="43" y="64"/>
                        <a:pt x="43" y="64"/>
                      </a:cubicBezTo>
                      <a:cubicBezTo>
                        <a:pt x="17" y="55"/>
                        <a:pt x="0" y="47"/>
                        <a:pt x="0" y="47"/>
                      </a:cubicBezTo>
                      <a:lnTo>
                        <a:pt x="40" y="9"/>
                      </a:lnTo>
                      <a:close/>
                    </a:path>
                  </a:pathLst>
                </a:custGeom>
                <a:solidFill>
                  <a:srgbClr val="BBC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21D44">
                        <a:lumMod val="10000"/>
                      </a:srgbClr>
                    </a:solidFill>
                    <a:effectLst/>
                    <a:uLnTx/>
                    <a:uFillTx/>
                    <a:latin typeface="Arial" panose="020B0604020202020204" pitchFamily="34" charset="0"/>
                    <a:cs typeface="Arial" panose="020B0604020202020204" pitchFamily="34" charset="0"/>
                  </a:endParaRPr>
                </a:p>
              </p:txBody>
            </p:sp>
            <p:sp>
              <p:nvSpPr>
                <p:cNvPr id="440" name="Freeform 228">
                  <a:extLst>
                    <a:ext uri="{FF2B5EF4-FFF2-40B4-BE49-F238E27FC236}">
                      <a16:creationId xmlns:a16="http://schemas.microsoft.com/office/drawing/2014/main" id="{690AB2D0-B894-CC83-A581-FAE6003B5A0E}"/>
                    </a:ext>
                  </a:extLst>
                </p:cNvPr>
                <p:cNvSpPr>
                  <a:spLocks/>
                </p:cNvSpPr>
                <p:nvPr/>
              </p:nvSpPr>
              <p:spPr bwMode="auto">
                <a:xfrm>
                  <a:off x="5543550" y="2928937"/>
                  <a:ext cx="73025" cy="42863"/>
                </a:xfrm>
                <a:custGeom>
                  <a:avLst/>
                  <a:gdLst>
                    <a:gd name="T0" fmla="*/ 44 w 123"/>
                    <a:gd name="T1" fmla="*/ 0 h 71"/>
                    <a:gd name="T2" fmla="*/ 123 w 123"/>
                    <a:gd name="T3" fmla="*/ 14 h 71"/>
                    <a:gd name="T4" fmla="*/ 123 w 123"/>
                    <a:gd name="T5" fmla="*/ 71 h 71"/>
                    <a:gd name="T6" fmla="*/ 0 w 123"/>
                    <a:gd name="T7" fmla="*/ 47 h 71"/>
                    <a:gd name="T8" fmla="*/ 44 w 123"/>
                    <a:gd name="T9" fmla="*/ 0 h 71"/>
                  </a:gdLst>
                  <a:ahLst/>
                  <a:cxnLst>
                    <a:cxn ang="0">
                      <a:pos x="T0" y="T1"/>
                    </a:cxn>
                    <a:cxn ang="0">
                      <a:pos x="T2" y="T3"/>
                    </a:cxn>
                    <a:cxn ang="0">
                      <a:pos x="T4" y="T5"/>
                    </a:cxn>
                    <a:cxn ang="0">
                      <a:pos x="T6" y="T7"/>
                    </a:cxn>
                    <a:cxn ang="0">
                      <a:pos x="T8" y="T9"/>
                    </a:cxn>
                  </a:cxnLst>
                  <a:rect l="0" t="0" r="r" b="b"/>
                  <a:pathLst>
                    <a:path w="123" h="71">
                      <a:moveTo>
                        <a:pt x="44" y="0"/>
                      </a:moveTo>
                      <a:cubicBezTo>
                        <a:pt x="65" y="7"/>
                        <a:pt x="93" y="14"/>
                        <a:pt x="123" y="14"/>
                      </a:cubicBezTo>
                      <a:cubicBezTo>
                        <a:pt x="123" y="71"/>
                        <a:pt x="123" y="71"/>
                        <a:pt x="123" y="71"/>
                      </a:cubicBezTo>
                      <a:cubicBezTo>
                        <a:pt x="77" y="71"/>
                        <a:pt x="32" y="58"/>
                        <a:pt x="0" y="47"/>
                      </a:cubicBezTo>
                      <a:lnTo>
                        <a:pt x="44" y="0"/>
                      </a:lnTo>
                      <a:close/>
                    </a:path>
                  </a:pathLst>
                </a:custGeom>
                <a:solidFill>
                  <a:srgbClr val="BFCB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21D44">
                        <a:lumMod val="10000"/>
                      </a:srgbClr>
                    </a:solidFill>
                    <a:effectLst/>
                    <a:uLnTx/>
                    <a:uFillTx/>
                    <a:latin typeface="Arial" panose="020B0604020202020204" pitchFamily="34" charset="0"/>
                    <a:cs typeface="Arial" panose="020B0604020202020204" pitchFamily="34" charset="0"/>
                  </a:endParaRPr>
                </a:p>
              </p:txBody>
            </p:sp>
            <p:sp>
              <p:nvSpPr>
                <p:cNvPr id="441" name="Freeform 230">
                  <a:extLst>
                    <a:ext uri="{FF2B5EF4-FFF2-40B4-BE49-F238E27FC236}">
                      <a16:creationId xmlns:a16="http://schemas.microsoft.com/office/drawing/2014/main" id="{8DE93E15-300C-821F-C329-EBD31C7F11AE}"/>
                    </a:ext>
                  </a:extLst>
                </p:cNvPr>
                <p:cNvSpPr>
                  <a:spLocks/>
                </p:cNvSpPr>
                <p:nvPr/>
              </p:nvSpPr>
              <p:spPr bwMode="auto">
                <a:xfrm>
                  <a:off x="5053012" y="2971800"/>
                  <a:ext cx="157162" cy="331788"/>
                </a:xfrm>
                <a:custGeom>
                  <a:avLst/>
                  <a:gdLst>
                    <a:gd name="T0" fmla="*/ 99 w 99"/>
                    <a:gd name="T1" fmla="*/ 209 h 209"/>
                    <a:gd name="T2" fmla="*/ 0 w 99"/>
                    <a:gd name="T3" fmla="*/ 40 h 209"/>
                    <a:gd name="T4" fmla="*/ 15 w 99"/>
                    <a:gd name="T5" fmla="*/ 0 h 209"/>
                    <a:gd name="T6" fmla="*/ 99 w 99"/>
                    <a:gd name="T7" fmla="*/ 209 h 209"/>
                  </a:gdLst>
                  <a:ahLst/>
                  <a:cxnLst>
                    <a:cxn ang="0">
                      <a:pos x="T0" y="T1"/>
                    </a:cxn>
                    <a:cxn ang="0">
                      <a:pos x="T2" y="T3"/>
                    </a:cxn>
                    <a:cxn ang="0">
                      <a:pos x="T4" y="T5"/>
                    </a:cxn>
                    <a:cxn ang="0">
                      <a:pos x="T6" y="T7"/>
                    </a:cxn>
                  </a:cxnLst>
                  <a:rect l="0" t="0" r="r" b="b"/>
                  <a:pathLst>
                    <a:path w="99" h="209">
                      <a:moveTo>
                        <a:pt x="99" y="209"/>
                      </a:moveTo>
                      <a:lnTo>
                        <a:pt x="0" y="40"/>
                      </a:lnTo>
                      <a:lnTo>
                        <a:pt x="15" y="0"/>
                      </a:lnTo>
                      <a:lnTo>
                        <a:pt x="99" y="209"/>
                      </a:lnTo>
                      <a:close/>
                    </a:path>
                  </a:pathLst>
                </a:custGeom>
                <a:solidFill>
                  <a:srgbClr val="CECF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21D44">
                        <a:lumMod val="10000"/>
                      </a:srgbClr>
                    </a:solidFill>
                    <a:effectLst/>
                    <a:uLnTx/>
                    <a:uFillTx/>
                    <a:latin typeface="Arial" panose="020B0604020202020204" pitchFamily="34" charset="0"/>
                    <a:cs typeface="Arial" panose="020B0604020202020204" pitchFamily="34" charset="0"/>
                  </a:endParaRPr>
                </a:p>
              </p:txBody>
            </p:sp>
          </p:grpSp>
          <p:pic>
            <p:nvPicPr>
              <p:cNvPr id="408" name="Picture 6" descr="Related image">
                <a:extLst>
                  <a:ext uri="{FF2B5EF4-FFF2-40B4-BE49-F238E27FC236}">
                    <a16:creationId xmlns:a16="http://schemas.microsoft.com/office/drawing/2014/main" id="{50E057B8-3F9D-CC8E-4D3F-1153BA0C8F54}"/>
                  </a:ext>
                </a:extLst>
              </p:cNvPr>
              <p:cNvPicPr>
                <a:picLocks noChangeAspect="1" noChangeArrowheads="1"/>
              </p:cNvPicPr>
              <p:nvPr/>
            </p:nvPicPr>
            <p:blipFill>
              <a:blip r:embed="rId19" cstate="email">
                <a:extLst>
                  <a:ext uri="{28A0092B-C50C-407E-A947-70E740481C1C}">
                    <a14:useLocalDpi xmlns:a14="http://schemas.microsoft.com/office/drawing/2010/main"/>
                  </a:ext>
                </a:extLst>
              </a:blip>
              <a:srcRect/>
              <a:stretch>
                <a:fillRect/>
              </a:stretch>
            </p:blipFill>
            <p:spPr bwMode="auto">
              <a:xfrm>
                <a:off x="-448197" y="322080"/>
                <a:ext cx="3851209" cy="385121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35" name="Group 334">
              <a:extLst>
                <a:ext uri="{FF2B5EF4-FFF2-40B4-BE49-F238E27FC236}">
                  <a16:creationId xmlns:a16="http://schemas.microsoft.com/office/drawing/2014/main" id="{BC1BDBC7-B4D7-330E-56AF-302A39BA649F}"/>
                </a:ext>
              </a:extLst>
            </p:cNvPr>
            <p:cNvGrpSpPr/>
            <p:nvPr/>
          </p:nvGrpSpPr>
          <p:grpSpPr>
            <a:xfrm>
              <a:off x="4226311" y="1517923"/>
              <a:ext cx="284839" cy="236645"/>
              <a:chOff x="-723656" y="322080"/>
              <a:chExt cx="4495801" cy="5260915"/>
            </a:xfrm>
          </p:grpSpPr>
          <p:grpSp>
            <p:nvGrpSpPr>
              <p:cNvPr id="372" name="Group 371">
                <a:extLst>
                  <a:ext uri="{FF2B5EF4-FFF2-40B4-BE49-F238E27FC236}">
                    <a16:creationId xmlns:a16="http://schemas.microsoft.com/office/drawing/2014/main" id="{F4C9457D-5886-0C3B-EA8C-2D76F6FC978B}"/>
                  </a:ext>
                </a:extLst>
              </p:cNvPr>
              <p:cNvGrpSpPr/>
              <p:nvPr/>
            </p:nvGrpSpPr>
            <p:grpSpPr>
              <a:xfrm>
                <a:off x="-723656" y="706192"/>
                <a:ext cx="4495801" cy="4876803"/>
                <a:chOff x="4862512" y="1951037"/>
                <a:chExt cx="1508125" cy="1963738"/>
              </a:xfrm>
            </p:grpSpPr>
            <p:sp>
              <p:nvSpPr>
                <p:cNvPr id="374" name="Freeform 194">
                  <a:extLst>
                    <a:ext uri="{FF2B5EF4-FFF2-40B4-BE49-F238E27FC236}">
                      <a16:creationId xmlns:a16="http://schemas.microsoft.com/office/drawing/2014/main" id="{4DC908D4-27E0-0DD4-16E6-919970B71803}"/>
                    </a:ext>
                  </a:extLst>
                </p:cNvPr>
                <p:cNvSpPr>
                  <a:spLocks/>
                </p:cNvSpPr>
                <p:nvPr/>
              </p:nvSpPr>
              <p:spPr bwMode="auto">
                <a:xfrm>
                  <a:off x="5489575" y="2613025"/>
                  <a:ext cx="261937" cy="279400"/>
                </a:xfrm>
                <a:custGeom>
                  <a:avLst/>
                  <a:gdLst>
                    <a:gd name="T0" fmla="*/ 165 w 165"/>
                    <a:gd name="T1" fmla="*/ 137 h 176"/>
                    <a:gd name="T2" fmla="*/ 80 w 165"/>
                    <a:gd name="T3" fmla="*/ 176 h 176"/>
                    <a:gd name="T4" fmla="*/ 0 w 165"/>
                    <a:gd name="T5" fmla="*/ 137 h 176"/>
                    <a:gd name="T6" fmla="*/ 0 w 165"/>
                    <a:gd name="T7" fmla="*/ 0 h 176"/>
                    <a:gd name="T8" fmla="*/ 165 w 165"/>
                    <a:gd name="T9" fmla="*/ 0 h 176"/>
                    <a:gd name="T10" fmla="*/ 165 w 165"/>
                    <a:gd name="T11" fmla="*/ 137 h 176"/>
                  </a:gdLst>
                  <a:ahLst/>
                  <a:cxnLst>
                    <a:cxn ang="0">
                      <a:pos x="T0" y="T1"/>
                    </a:cxn>
                    <a:cxn ang="0">
                      <a:pos x="T2" y="T3"/>
                    </a:cxn>
                    <a:cxn ang="0">
                      <a:pos x="T4" y="T5"/>
                    </a:cxn>
                    <a:cxn ang="0">
                      <a:pos x="T6" y="T7"/>
                    </a:cxn>
                    <a:cxn ang="0">
                      <a:pos x="T8" y="T9"/>
                    </a:cxn>
                    <a:cxn ang="0">
                      <a:pos x="T10" y="T11"/>
                    </a:cxn>
                  </a:cxnLst>
                  <a:rect l="0" t="0" r="r" b="b"/>
                  <a:pathLst>
                    <a:path w="165" h="176">
                      <a:moveTo>
                        <a:pt x="165" y="137"/>
                      </a:moveTo>
                      <a:lnTo>
                        <a:pt x="80" y="176"/>
                      </a:lnTo>
                      <a:lnTo>
                        <a:pt x="0" y="137"/>
                      </a:lnTo>
                      <a:lnTo>
                        <a:pt x="0" y="0"/>
                      </a:lnTo>
                      <a:lnTo>
                        <a:pt x="165" y="0"/>
                      </a:lnTo>
                      <a:lnTo>
                        <a:pt x="165" y="137"/>
                      </a:lnTo>
                      <a:close/>
                    </a:path>
                  </a:pathLst>
                </a:custGeom>
                <a:solidFill>
                  <a:srgbClr val="E4BD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21D44">
                        <a:lumMod val="10000"/>
                      </a:srgbClr>
                    </a:solidFill>
                    <a:effectLst/>
                    <a:uLnTx/>
                    <a:uFillTx/>
                    <a:latin typeface="Arial" panose="020B0604020202020204" pitchFamily="34" charset="0"/>
                    <a:cs typeface="Arial" panose="020B0604020202020204" pitchFamily="34" charset="0"/>
                  </a:endParaRPr>
                </a:p>
              </p:txBody>
            </p:sp>
            <p:sp>
              <p:nvSpPr>
                <p:cNvPr id="375" name="Freeform 195">
                  <a:extLst>
                    <a:ext uri="{FF2B5EF4-FFF2-40B4-BE49-F238E27FC236}">
                      <a16:creationId xmlns:a16="http://schemas.microsoft.com/office/drawing/2014/main" id="{A9A9F26D-E9D3-A82D-1D59-F3B6541A16DD}"/>
                    </a:ext>
                  </a:extLst>
                </p:cNvPr>
                <p:cNvSpPr>
                  <a:spLocks/>
                </p:cNvSpPr>
                <p:nvPr/>
              </p:nvSpPr>
              <p:spPr bwMode="auto">
                <a:xfrm>
                  <a:off x="5614987" y="2036762"/>
                  <a:ext cx="271462" cy="714375"/>
                </a:xfrm>
                <a:custGeom>
                  <a:avLst/>
                  <a:gdLst>
                    <a:gd name="T0" fmla="*/ 458 w 458"/>
                    <a:gd name="T1" fmla="*/ 458 h 1202"/>
                    <a:gd name="T2" fmla="*/ 0 w 458"/>
                    <a:gd name="T3" fmla="*/ 0 h 1202"/>
                    <a:gd name="T4" fmla="*/ 0 w 458"/>
                    <a:gd name="T5" fmla="*/ 1202 h 1202"/>
                    <a:gd name="T6" fmla="*/ 127 w 458"/>
                    <a:gd name="T7" fmla="*/ 1202 h 1202"/>
                    <a:gd name="T8" fmla="*/ 309 w 458"/>
                    <a:gd name="T9" fmla="*/ 1046 h 1202"/>
                    <a:gd name="T10" fmla="*/ 437 w 458"/>
                    <a:gd name="T11" fmla="*/ 596 h 1202"/>
                    <a:gd name="T12" fmla="*/ 437 w 458"/>
                    <a:gd name="T13" fmla="*/ 596 h 1202"/>
                    <a:gd name="T14" fmla="*/ 458 w 458"/>
                    <a:gd name="T15" fmla="*/ 458 h 12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8" h="1202">
                      <a:moveTo>
                        <a:pt x="458" y="458"/>
                      </a:moveTo>
                      <a:cubicBezTo>
                        <a:pt x="458" y="205"/>
                        <a:pt x="253" y="0"/>
                        <a:pt x="0" y="0"/>
                      </a:cubicBezTo>
                      <a:cubicBezTo>
                        <a:pt x="0" y="1202"/>
                        <a:pt x="0" y="1202"/>
                        <a:pt x="0" y="1202"/>
                      </a:cubicBezTo>
                      <a:cubicBezTo>
                        <a:pt x="127" y="1202"/>
                        <a:pt x="127" y="1202"/>
                        <a:pt x="127" y="1202"/>
                      </a:cubicBezTo>
                      <a:cubicBezTo>
                        <a:pt x="309" y="1046"/>
                        <a:pt x="309" y="1046"/>
                        <a:pt x="309" y="1046"/>
                      </a:cubicBezTo>
                      <a:cubicBezTo>
                        <a:pt x="437" y="596"/>
                        <a:pt x="437" y="596"/>
                        <a:pt x="437" y="596"/>
                      </a:cubicBezTo>
                      <a:cubicBezTo>
                        <a:pt x="437" y="596"/>
                        <a:pt x="437" y="596"/>
                        <a:pt x="437" y="596"/>
                      </a:cubicBezTo>
                      <a:cubicBezTo>
                        <a:pt x="451" y="552"/>
                        <a:pt x="458" y="506"/>
                        <a:pt x="458" y="458"/>
                      </a:cubicBezTo>
                      <a:close/>
                    </a:path>
                  </a:pathLst>
                </a:custGeom>
                <a:solidFill>
                  <a:srgbClr val="E4BD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21D44">
                        <a:lumMod val="10000"/>
                      </a:srgbClr>
                    </a:solidFill>
                    <a:effectLst/>
                    <a:uLnTx/>
                    <a:uFillTx/>
                    <a:latin typeface="Arial" panose="020B0604020202020204" pitchFamily="34" charset="0"/>
                    <a:cs typeface="Arial" panose="020B0604020202020204" pitchFamily="34" charset="0"/>
                  </a:endParaRPr>
                </a:p>
              </p:txBody>
            </p:sp>
            <p:sp>
              <p:nvSpPr>
                <p:cNvPr id="376" name="Freeform 196">
                  <a:extLst>
                    <a:ext uri="{FF2B5EF4-FFF2-40B4-BE49-F238E27FC236}">
                      <a16:creationId xmlns:a16="http://schemas.microsoft.com/office/drawing/2014/main" id="{EF951723-8919-0E14-9B03-86BD732AB34D}"/>
                    </a:ext>
                  </a:extLst>
                </p:cNvPr>
                <p:cNvSpPr>
                  <a:spLocks/>
                </p:cNvSpPr>
                <p:nvPr/>
              </p:nvSpPr>
              <p:spPr bwMode="auto">
                <a:xfrm>
                  <a:off x="5343525" y="2036762"/>
                  <a:ext cx="271462" cy="714375"/>
                </a:xfrm>
                <a:custGeom>
                  <a:avLst/>
                  <a:gdLst>
                    <a:gd name="T0" fmla="*/ 0 w 458"/>
                    <a:gd name="T1" fmla="*/ 458 h 1202"/>
                    <a:gd name="T2" fmla="*/ 28 w 458"/>
                    <a:gd name="T3" fmla="*/ 615 h 1202"/>
                    <a:gd name="T4" fmla="*/ 28 w 458"/>
                    <a:gd name="T5" fmla="*/ 615 h 1202"/>
                    <a:gd name="T6" fmla="*/ 163 w 458"/>
                    <a:gd name="T7" fmla="*/ 1065 h 1202"/>
                    <a:gd name="T8" fmla="*/ 351 w 458"/>
                    <a:gd name="T9" fmla="*/ 1202 h 1202"/>
                    <a:gd name="T10" fmla="*/ 458 w 458"/>
                    <a:gd name="T11" fmla="*/ 1202 h 1202"/>
                    <a:gd name="T12" fmla="*/ 458 w 458"/>
                    <a:gd name="T13" fmla="*/ 0 h 1202"/>
                    <a:gd name="T14" fmla="*/ 0 w 458"/>
                    <a:gd name="T15" fmla="*/ 458 h 12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8" h="1202">
                      <a:moveTo>
                        <a:pt x="0" y="458"/>
                      </a:moveTo>
                      <a:cubicBezTo>
                        <a:pt x="0" y="513"/>
                        <a:pt x="10" y="566"/>
                        <a:pt x="28" y="615"/>
                      </a:cubicBezTo>
                      <a:cubicBezTo>
                        <a:pt x="28" y="615"/>
                        <a:pt x="28" y="615"/>
                        <a:pt x="28" y="615"/>
                      </a:cubicBezTo>
                      <a:cubicBezTo>
                        <a:pt x="163" y="1065"/>
                        <a:pt x="163" y="1065"/>
                        <a:pt x="163" y="1065"/>
                      </a:cubicBezTo>
                      <a:cubicBezTo>
                        <a:pt x="351" y="1202"/>
                        <a:pt x="351" y="1202"/>
                        <a:pt x="351" y="1202"/>
                      </a:cubicBezTo>
                      <a:cubicBezTo>
                        <a:pt x="458" y="1202"/>
                        <a:pt x="458" y="1202"/>
                        <a:pt x="458" y="1202"/>
                      </a:cubicBezTo>
                      <a:cubicBezTo>
                        <a:pt x="458" y="0"/>
                        <a:pt x="458" y="0"/>
                        <a:pt x="458" y="0"/>
                      </a:cubicBezTo>
                      <a:cubicBezTo>
                        <a:pt x="205" y="0"/>
                        <a:pt x="0" y="205"/>
                        <a:pt x="0" y="458"/>
                      </a:cubicBezTo>
                      <a:close/>
                    </a:path>
                  </a:pathLst>
                </a:custGeom>
                <a:solidFill>
                  <a:srgbClr val="E4BD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21D44">
                        <a:lumMod val="10000"/>
                      </a:srgbClr>
                    </a:solidFill>
                    <a:effectLst/>
                    <a:uLnTx/>
                    <a:uFillTx/>
                    <a:latin typeface="Arial" panose="020B0604020202020204" pitchFamily="34" charset="0"/>
                    <a:cs typeface="Arial" panose="020B0604020202020204" pitchFamily="34" charset="0"/>
                  </a:endParaRPr>
                </a:p>
              </p:txBody>
            </p:sp>
            <p:sp>
              <p:nvSpPr>
                <p:cNvPr id="377" name="Freeform 197">
                  <a:extLst>
                    <a:ext uri="{FF2B5EF4-FFF2-40B4-BE49-F238E27FC236}">
                      <a16:creationId xmlns:a16="http://schemas.microsoft.com/office/drawing/2014/main" id="{89603EC5-B6E0-8AF8-1DFB-EF6262EEE5CE}"/>
                    </a:ext>
                  </a:extLst>
                </p:cNvPr>
                <p:cNvSpPr>
                  <a:spLocks/>
                </p:cNvSpPr>
                <p:nvPr/>
              </p:nvSpPr>
              <p:spPr bwMode="auto">
                <a:xfrm>
                  <a:off x="5402262" y="2393950"/>
                  <a:ext cx="212725" cy="247650"/>
                </a:xfrm>
                <a:custGeom>
                  <a:avLst/>
                  <a:gdLst>
                    <a:gd name="T0" fmla="*/ 110 w 134"/>
                    <a:gd name="T1" fmla="*/ 0 h 156"/>
                    <a:gd name="T2" fmla="*/ 95 w 134"/>
                    <a:gd name="T3" fmla="*/ 48 h 156"/>
                    <a:gd name="T4" fmla="*/ 55 w 134"/>
                    <a:gd name="T5" fmla="*/ 71 h 156"/>
                    <a:gd name="T6" fmla="*/ 0 w 134"/>
                    <a:gd name="T7" fmla="*/ 62 h 156"/>
                    <a:gd name="T8" fmla="*/ 134 w 134"/>
                    <a:gd name="T9" fmla="*/ 156 h 156"/>
                    <a:gd name="T10" fmla="*/ 134 w 134"/>
                    <a:gd name="T11" fmla="*/ 0 h 156"/>
                    <a:gd name="T12" fmla="*/ 110 w 134"/>
                    <a:gd name="T13" fmla="*/ 0 h 156"/>
                  </a:gdLst>
                  <a:ahLst/>
                  <a:cxnLst>
                    <a:cxn ang="0">
                      <a:pos x="T0" y="T1"/>
                    </a:cxn>
                    <a:cxn ang="0">
                      <a:pos x="T2" y="T3"/>
                    </a:cxn>
                    <a:cxn ang="0">
                      <a:pos x="T4" y="T5"/>
                    </a:cxn>
                    <a:cxn ang="0">
                      <a:pos x="T6" y="T7"/>
                    </a:cxn>
                    <a:cxn ang="0">
                      <a:pos x="T8" y="T9"/>
                    </a:cxn>
                    <a:cxn ang="0">
                      <a:pos x="T10" y="T11"/>
                    </a:cxn>
                    <a:cxn ang="0">
                      <a:pos x="T12" y="T13"/>
                    </a:cxn>
                  </a:cxnLst>
                  <a:rect l="0" t="0" r="r" b="b"/>
                  <a:pathLst>
                    <a:path w="134" h="156">
                      <a:moveTo>
                        <a:pt x="110" y="0"/>
                      </a:moveTo>
                      <a:lnTo>
                        <a:pt x="95" y="48"/>
                      </a:lnTo>
                      <a:lnTo>
                        <a:pt x="55" y="71"/>
                      </a:lnTo>
                      <a:lnTo>
                        <a:pt x="0" y="62"/>
                      </a:lnTo>
                      <a:lnTo>
                        <a:pt x="134" y="156"/>
                      </a:lnTo>
                      <a:lnTo>
                        <a:pt x="134" y="0"/>
                      </a:lnTo>
                      <a:lnTo>
                        <a:pt x="110" y="0"/>
                      </a:lnTo>
                      <a:close/>
                    </a:path>
                  </a:pathLst>
                </a:custGeom>
                <a:solidFill>
                  <a:srgbClr val="E4BD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21D44">
                        <a:lumMod val="10000"/>
                      </a:srgbClr>
                    </a:solidFill>
                    <a:effectLst/>
                    <a:uLnTx/>
                    <a:uFillTx/>
                    <a:latin typeface="Arial" panose="020B0604020202020204" pitchFamily="34" charset="0"/>
                    <a:cs typeface="Arial" panose="020B0604020202020204" pitchFamily="34" charset="0"/>
                  </a:endParaRPr>
                </a:p>
              </p:txBody>
            </p:sp>
            <p:sp>
              <p:nvSpPr>
                <p:cNvPr id="378" name="Freeform 198">
                  <a:extLst>
                    <a:ext uri="{FF2B5EF4-FFF2-40B4-BE49-F238E27FC236}">
                      <a16:creationId xmlns:a16="http://schemas.microsoft.com/office/drawing/2014/main" id="{AC011EF5-6E4B-1578-C7E9-F9D9B6340FFF}"/>
                    </a:ext>
                  </a:extLst>
                </p:cNvPr>
                <p:cNvSpPr>
                  <a:spLocks/>
                </p:cNvSpPr>
                <p:nvPr/>
              </p:nvSpPr>
              <p:spPr bwMode="auto">
                <a:xfrm>
                  <a:off x="5584825" y="2541587"/>
                  <a:ext cx="60325" cy="30163"/>
                </a:xfrm>
                <a:custGeom>
                  <a:avLst/>
                  <a:gdLst>
                    <a:gd name="T0" fmla="*/ 19 w 38"/>
                    <a:gd name="T1" fmla="*/ 0 h 19"/>
                    <a:gd name="T2" fmla="*/ 0 w 38"/>
                    <a:gd name="T3" fmla="*/ 0 h 19"/>
                    <a:gd name="T4" fmla="*/ 19 w 38"/>
                    <a:gd name="T5" fmla="*/ 19 h 19"/>
                    <a:gd name="T6" fmla="*/ 38 w 38"/>
                    <a:gd name="T7" fmla="*/ 0 h 19"/>
                    <a:gd name="T8" fmla="*/ 19 w 38"/>
                    <a:gd name="T9" fmla="*/ 0 h 19"/>
                  </a:gdLst>
                  <a:ahLst/>
                  <a:cxnLst>
                    <a:cxn ang="0">
                      <a:pos x="T0" y="T1"/>
                    </a:cxn>
                    <a:cxn ang="0">
                      <a:pos x="T2" y="T3"/>
                    </a:cxn>
                    <a:cxn ang="0">
                      <a:pos x="T4" y="T5"/>
                    </a:cxn>
                    <a:cxn ang="0">
                      <a:pos x="T6" y="T7"/>
                    </a:cxn>
                    <a:cxn ang="0">
                      <a:pos x="T8" y="T9"/>
                    </a:cxn>
                  </a:cxnLst>
                  <a:rect l="0" t="0" r="r" b="b"/>
                  <a:pathLst>
                    <a:path w="38" h="19">
                      <a:moveTo>
                        <a:pt x="19" y="0"/>
                      </a:moveTo>
                      <a:lnTo>
                        <a:pt x="0" y="0"/>
                      </a:lnTo>
                      <a:lnTo>
                        <a:pt x="19" y="19"/>
                      </a:lnTo>
                      <a:lnTo>
                        <a:pt x="38" y="0"/>
                      </a:lnTo>
                      <a:lnTo>
                        <a:pt x="19" y="0"/>
                      </a:lnTo>
                      <a:close/>
                    </a:path>
                  </a:pathLst>
                </a:custGeom>
                <a:solidFill>
                  <a:srgbClr val="CA9A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21D44">
                        <a:lumMod val="10000"/>
                      </a:srgbClr>
                    </a:solidFill>
                    <a:effectLst/>
                    <a:uLnTx/>
                    <a:uFillTx/>
                    <a:latin typeface="Arial" panose="020B0604020202020204" pitchFamily="34" charset="0"/>
                    <a:cs typeface="Arial" panose="020B0604020202020204" pitchFamily="34" charset="0"/>
                  </a:endParaRPr>
                </a:p>
              </p:txBody>
            </p:sp>
            <p:sp>
              <p:nvSpPr>
                <p:cNvPr id="379" name="Freeform 199">
                  <a:extLst>
                    <a:ext uri="{FF2B5EF4-FFF2-40B4-BE49-F238E27FC236}">
                      <a16:creationId xmlns:a16="http://schemas.microsoft.com/office/drawing/2014/main" id="{141B1F1C-FE74-CD6D-2D81-C2C005194FA9}"/>
                    </a:ext>
                  </a:extLst>
                </p:cNvPr>
                <p:cNvSpPr>
                  <a:spLocks/>
                </p:cNvSpPr>
                <p:nvPr/>
              </p:nvSpPr>
              <p:spPr bwMode="auto">
                <a:xfrm>
                  <a:off x="5614987" y="1951037"/>
                  <a:ext cx="288925" cy="519113"/>
                </a:xfrm>
                <a:custGeom>
                  <a:avLst/>
                  <a:gdLst>
                    <a:gd name="T0" fmla="*/ 152 w 182"/>
                    <a:gd name="T1" fmla="*/ 60 h 327"/>
                    <a:gd name="T2" fmla="*/ 182 w 182"/>
                    <a:gd name="T3" fmla="*/ 60 h 327"/>
                    <a:gd name="T4" fmla="*/ 131 w 182"/>
                    <a:gd name="T5" fmla="*/ 20 h 327"/>
                    <a:gd name="T6" fmla="*/ 0 w 182"/>
                    <a:gd name="T7" fmla="*/ 0 h 327"/>
                    <a:gd name="T8" fmla="*/ 0 w 182"/>
                    <a:gd name="T9" fmla="*/ 113 h 327"/>
                    <a:gd name="T10" fmla="*/ 27 w 182"/>
                    <a:gd name="T11" fmla="*/ 98 h 327"/>
                    <a:gd name="T12" fmla="*/ 93 w 182"/>
                    <a:gd name="T13" fmla="*/ 112 h 327"/>
                    <a:gd name="T14" fmla="*/ 138 w 182"/>
                    <a:gd name="T15" fmla="*/ 170 h 327"/>
                    <a:gd name="T16" fmla="*/ 145 w 182"/>
                    <a:gd name="T17" fmla="*/ 259 h 327"/>
                    <a:gd name="T18" fmla="*/ 144 w 182"/>
                    <a:gd name="T19" fmla="*/ 327 h 327"/>
                    <a:gd name="T20" fmla="*/ 154 w 182"/>
                    <a:gd name="T21" fmla="*/ 327 h 327"/>
                    <a:gd name="T22" fmla="*/ 172 w 182"/>
                    <a:gd name="T23" fmla="*/ 259 h 327"/>
                    <a:gd name="T24" fmla="*/ 171 w 182"/>
                    <a:gd name="T25" fmla="*/ 233 h 327"/>
                    <a:gd name="T26" fmla="*/ 171 w 182"/>
                    <a:gd name="T27" fmla="*/ 137 h 327"/>
                    <a:gd name="T28" fmla="*/ 150 w 182"/>
                    <a:gd name="T29" fmla="*/ 89 h 327"/>
                    <a:gd name="T30" fmla="*/ 179 w 182"/>
                    <a:gd name="T31" fmla="*/ 96 h 327"/>
                    <a:gd name="T32" fmla="*/ 152 w 182"/>
                    <a:gd name="T33" fmla="*/ 60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82" h="327">
                      <a:moveTo>
                        <a:pt x="152" y="60"/>
                      </a:moveTo>
                      <a:lnTo>
                        <a:pt x="182" y="60"/>
                      </a:lnTo>
                      <a:lnTo>
                        <a:pt x="131" y="20"/>
                      </a:lnTo>
                      <a:lnTo>
                        <a:pt x="0" y="0"/>
                      </a:lnTo>
                      <a:lnTo>
                        <a:pt x="0" y="113"/>
                      </a:lnTo>
                      <a:lnTo>
                        <a:pt x="27" y="98"/>
                      </a:lnTo>
                      <a:lnTo>
                        <a:pt x="93" y="112"/>
                      </a:lnTo>
                      <a:lnTo>
                        <a:pt x="138" y="170"/>
                      </a:lnTo>
                      <a:lnTo>
                        <a:pt x="145" y="259"/>
                      </a:lnTo>
                      <a:lnTo>
                        <a:pt x="144" y="327"/>
                      </a:lnTo>
                      <a:lnTo>
                        <a:pt x="154" y="327"/>
                      </a:lnTo>
                      <a:lnTo>
                        <a:pt x="172" y="259"/>
                      </a:lnTo>
                      <a:lnTo>
                        <a:pt x="171" y="233"/>
                      </a:lnTo>
                      <a:lnTo>
                        <a:pt x="171" y="137"/>
                      </a:lnTo>
                      <a:lnTo>
                        <a:pt x="150" y="89"/>
                      </a:lnTo>
                      <a:lnTo>
                        <a:pt x="179" y="96"/>
                      </a:lnTo>
                      <a:lnTo>
                        <a:pt x="152" y="60"/>
                      </a:lnTo>
                      <a:close/>
                    </a:path>
                  </a:pathLst>
                </a:custGeom>
                <a:solidFill>
                  <a:srgbClr val="E9E9EA">
                    <a:lumMod val="95000"/>
                    <a:lumOff val="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21D44">
                        <a:lumMod val="10000"/>
                      </a:srgbClr>
                    </a:solidFill>
                    <a:effectLst/>
                    <a:uLnTx/>
                    <a:uFillTx/>
                    <a:latin typeface="Arial" panose="020B0604020202020204" pitchFamily="34" charset="0"/>
                    <a:cs typeface="Arial" panose="020B0604020202020204" pitchFamily="34" charset="0"/>
                  </a:endParaRPr>
                </a:p>
              </p:txBody>
            </p:sp>
            <p:sp>
              <p:nvSpPr>
                <p:cNvPr id="380" name="Freeform 200">
                  <a:extLst>
                    <a:ext uri="{FF2B5EF4-FFF2-40B4-BE49-F238E27FC236}">
                      <a16:creationId xmlns:a16="http://schemas.microsoft.com/office/drawing/2014/main" id="{563CA3BD-577E-BAE1-5803-5D6F0D6B0321}"/>
                    </a:ext>
                  </a:extLst>
                </p:cNvPr>
                <p:cNvSpPr>
                  <a:spLocks/>
                </p:cNvSpPr>
                <p:nvPr/>
              </p:nvSpPr>
              <p:spPr bwMode="auto">
                <a:xfrm>
                  <a:off x="5335587" y="1951037"/>
                  <a:ext cx="279400" cy="522288"/>
                </a:xfrm>
                <a:custGeom>
                  <a:avLst/>
                  <a:gdLst>
                    <a:gd name="T0" fmla="*/ 90 w 176"/>
                    <a:gd name="T1" fmla="*/ 35 h 329"/>
                    <a:gd name="T2" fmla="*/ 57 w 176"/>
                    <a:gd name="T3" fmla="*/ 58 h 329"/>
                    <a:gd name="T4" fmla="*/ 26 w 176"/>
                    <a:gd name="T5" fmla="*/ 48 h 329"/>
                    <a:gd name="T6" fmla="*/ 51 w 176"/>
                    <a:gd name="T7" fmla="*/ 71 h 329"/>
                    <a:gd name="T8" fmla="*/ 12 w 176"/>
                    <a:gd name="T9" fmla="*/ 89 h 329"/>
                    <a:gd name="T10" fmla="*/ 0 w 176"/>
                    <a:gd name="T11" fmla="*/ 123 h 329"/>
                    <a:gd name="T12" fmla="*/ 2 w 176"/>
                    <a:gd name="T13" fmla="*/ 169 h 329"/>
                    <a:gd name="T14" fmla="*/ 0 w 176"/>
                    <a:gd name="T15" fmla="*/ 262 h 329"/>
                    <a:gd name="T16" fmla="*/ 18 w 176"/>
                    <a:gd name="T17" fmla="*/ 329 h 329"/>
                    <a:gd name="T18" fmla="*/ 28 w 176"/>
                    <a:gd name="T19" fmla="*/ 329 h 329"/>
                    <a:gd name="T20" fmla="*/ 27 w 176"/>
                    <a:gd name="T21" fmla="*/ 262 h 329"/>
                    <a:gd name="T22" fmla="*/ 35 w 176"/>
                    <a:gd name="T23" fmla="*/ 162 h 329"/>
                    <a:gd name="T24" fmla="*/ 77 w 176"/>
                    <a:gd name="T25" fmla="*/ 108 h 329"/>
                    <a:gd name="T26" fmla="*/ 120 w 176"/>
                    <a:gd name="T27" fmla="*/ 91 h 329"/>
                    <a:gd name="T28" fmla="*/ 176 w 176"/>
                    <a:gd name="T29" fmla="*/ 113 h 329"/>
                    <a:gd name="T30" fmla="*/ 176 w 176"/>
                    <a:gd name="T31" fmla="*/ 0 h 329"/>
                    <a:gd name="T32" fmla="*/ 90 w 176"/>
                    <a:gd name="T33" fmla="*/ 35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6" h="329">
                      <a:moveTo>
                        <a:pt x="90" y="35"/>
                      </a:moveTo>
                      <a:lnTo>
                        <a:pt x="57" y="58"/>
                      </a:lnTo>
                      <a:lnTo>
                        <a:pt x="26" y="48"/>
                      </a:lnTo>
                      <a:lnTo>
                        <a:pt x="51" y="71"/>
                      </a:lnTo>
                      <a:lnTo>
                        <a:pt x="12" y="89"/>
                      </a:lnTo>
                      <a:lnTo>
                        <a:pt x="0" y="123"/>
                      </a:lnTo>
                      <a:lnTo>
                        <a:pt x="2" y="169"/>
                      </a:lnTo>
                      <a:lnTo>
                        <a:pt x="0" y="262"/>
                      </a:lnTo>
                      <a:lnTo>
                        <a:pt x="18" y="329"/>
                      </a:lnTo>
                      <a:lnTo>
                        <a:pt x="28" y="329"/>
                      </a:lnTo>
                      <a:lnTo>
                        <a:pt x="27" y="262"/>
                      </a:lnTo>
                      <a:lnTo>
                        <a:pt x="35" y="162"/>
                      </a:lnTo>
                      <a:lnTo>
                        <a:pt x="77" y="108"/>
                      </a:lnTo>
                      <a:lnTo>
                        <a:pt x="120" y="91"/>
                      </a:lnTo>
                      <a:lnTo>
                        <a:pt x="176" y="113"/>
                      </a:lnTo>
                      <a:lnTo>
                        <a:pt x="176" y="0"/>
                      </a:lnTo>
                      <a:lnTo>
                        <a:pt x="90" y="35"/>
                      </a:lnTo>
                      <a:close/>
                    </a:path>
                  </a:pathLst>
                </a:custGeom>
                <a:solidFill>
                  <a:srgbClr val="E9E9EA">
                    <a:lumMod val="95000"/>
                    <a:lumOff val="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21D44">
                        <a:lumMod val="10000"/>
                      </a:srgbClr>
                    </a:solidFill>
                    <a:effectLst/>
                    <a:uLnTx/>
                    <a:uFillTx/>
                    <a:latin typeface="Arial" panose="020B0604020202020204" pitchFamily="34" charset="0"/>
                    <a:cs typeface="Arial" panose="020B0604020202020204" pitchFamily="34" charset="0"/>
                  </a:endParaRPr>
                </a:p>
              </p:txBody>
            </p:sp>
            <p:sp>
              <p:nvSpPr>
                <p:cNvPr id="381" name="Freeform 201">
                  <a:extLst>
                    <a:ext uri="{FF2B5EF4-FFF2-40B4-BE49-F238E27FC236}">
                      <a16:creationId xmlns:a16="http://schemas.microsoft.com/office/drawing/2014/main" id="{DCD9A386-B359-D2B4-6173-7042FC1E4C45}"/>
                    </a:ext>
                  </a:extLst>
                </p:cNvPr>
                <p:cNvSpPr>
                  <a:spLocks/>
                </p:cNvSpPr>
                <p:nvPr/>
              </p:nvSpPr>
              <p:spPr bwMode="auto">
                <a:xfrm>
                  <a:off x="5330825" y="2420937"/>
                  <a:ext cx="76200" cy="150813"/>
                </a:xfrm>
                <a:custGeom>
                  <a:avLst/>
                  <a:gdLst>
                    <a:gd name="T0" fmla="*/ 31 w 48"/>
                    <a:gd name="T1" fmla="*/ 31 h 95"/>
                    <a:gd name="T2" fmla="*/ 12 w 48"/>
                    <a:gd name="T3" fmla="*/ 0 h 95"/>
                    <a:gd name="T4" fmla="*/ 0 w 48"/>
                    <a:gd name="T5" fmla="*/ 18 h 95"/>
                    <a:gd name="T6" fmla="*/ 18 w 48"/>
                    <a:gd name="T7" fmla="*/ 83 h 95"/>
                    <a:gd name="T8" fmla="*/ 31 w 48"/>
                    <a:gd name="T9" fmla="*/ 95 h 95"/>
                    <a:gd name="T10" fmla="*/ 48 w 48"/>
                    <a:gd name="T11" fmla="*/ 90 h 95"/>
                    <a:gd name="T12" fmla="*/ 31 w 48"/>
                    <a:gd name="T13" fmla="*/ 31 h 95"/>
                  </a:gdLst>
                  <a:ahLst/>
                  <a:cxnLst>
                    <a:cxn ang="0">
                      <a:pos x="T0" y="T1"/>
                    </a:cxn>
                    <a:cxn ang="0">
                      <a:pos x="T2" y="T3"/>
                    </a:cxn>
                    <a:cxn ang="0">
                      <a:pos x="T4" y="T5"/>
                    </a:cxn>
                    <a:cxn ang="0">
                      <a:pos x="T6" y="T7"/>
                    </a:cxn>
                    <a:cxn ang="0">
                      <a:pos x="T8" y="T9"/>
                    </a:cxn>
                    <a:cxn ang="0">
                      <a:pos x="T10" y="T11"/>
                    </a:cxn>
                    <a:cxn ang="0">
                      <a:pos x="T12" y="T13"/>
                    </a:cxn>
                  </a:cxnLst>
                  <a:rect l="0" t="0" r="r" b="b"/>
                  <a:pathLst>
                    <a:path w="48" h="95">
                      <a:moveTo>
                        <a:pt x="31" y="31"/>
                      </a:moveTo>
                      <a:lnTo>
                        <a:pt x="12" y="0"/>
                      </a:lnTo>
                      <a:lnTo>
                        <a:pt x="0" y="18"/>
                      </a:lnTo>
                      <a:lnTo>
                        <a:pt x="18" y="83"/>
                      </a:lnTo>
                      <a:lnTo>
                        <a:pt x="31" y="95"/>
                      </a:lnTo>
                      <a:lnTo>
                        <a:pt x="48" y="90"/>
                      </a:lnTo>
                      <a:lnTo>
                        <a:pt x="31" y="31"/>
                      </a:lnTo>
                      <a:close/>
                    </a:path>
                  </a:pathLst>
                </a:custGeom>
                <a:solidFill>
                  <a:srgbClr val="E4BD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21D44">
                        <a:lumMod val="10000"/>
                      </a:srgbClr>
                    </a:solidFill>
                    <a:effectLst/>
                    <a:uLnTx/>
                    <a:uFillTx/>
                    <a:latin typeface="Arial" panose="020B0604020202020204" pitchFamily="34" charset="0"/>
                    <a:cs typeface="Arial" panose="020B0604020202020204" pitchFamily="34" charset="0"/>
                  </a:endParaRPr>
                </a:p>
              </p:txBody>
            </p:sp>
            <p:sp>
              <p:nvSpPr>
                <p:cNvPr id="382" name="Freeform 202">
                  <a:extLst>
                    <a:ext uri="{FF2B5EF4-FFF2-40B4-BE49-F238E27FC236}">
                      <a16:creationId xmlns:a16="http://schemas.microsoft.com/office/drawing/2014/main" id="{7A65DFF2-FD9F-F2DA-3CAA-595BE113E106}"/>
                    </a:ext>
                  </a:extLst>
                </p:cNvPr>
                <p:cNvSpPr>
                  <a:spLocks/>
                </p:cNvSpPr>
                <p:nvPr/>
              </p:nvSpPr>
              <p:spPr bwMode="auto">
                <a:xfrm>
                  <a:off x="5826125" y="2413000"/>
                  <a:ext cx="77787" cy="158750"/>
                </a:xfrm>
                <a:custGeom>
                  <a:avLst/>
                  <a:gdLst>
                    <a:gd name="T0" fmla="*/ 8 w 49"/>
                    <a:gd name="T1" fmla="*/ 30 h 100"/>
                    <a:gd name="T2" fmla="*/ 31 w 49"/>
                    <a:gd name="T3" fmla="*/ 0 h 100"/>
                    <a:gd name="T4" fmla="*/ 49 w 49"/>
                    <a:gd name="T5" fmla="*/ 23 h 100"/>
                    <a:gd name="T6" fmla="*/ 31 w 49"/>
                    <a:gd name="T7" fmla="*/ 88 h 100"/>
                    <a:gd name="T8" fmla="*/ 17 w 49"/>
                    <a:gd name="T9" fmla="*/ 100 h 100"/>
                    <a:gd name="T10" fmla="*/ 0 w 49"/>
                    <a:gd name="T11" fmla="*/ 95 h 100"/>
                    <a:gd name="T12" fmla="*/ 8 w 49"/>
                    <a:gd name="T13" fmla="*/ 30 h 100"/>
                  </a:gdLst>
                  <a:ahLst/>
                  <a:cxnLst>
                    <a:cxn ang="0">
                      <a:pos x="T0" y="T1"/>
                    </a:cxn>
                    <a:cxn ang="0">
                      <a:pos x="T2" y="T3"/>
                    </a:cxn>
                    <a:cxn ang="0">
                      <a:pos x="T4" y="T5"/>
                    </a:cxn>
                    <a:cxn ang="0">
                      <a:pos x="T6" y="T7"/>
                    </a:cxn>
                    <a:cxn ang="0">
                      <a:pos x="T8" y="T9"/>
                    </a:cxn>
                    <a:cxn ang="0">
                      <a:pos x="T10" y="T11"/>
                    </a:cxn>
                    <a:cxn ang="0">
                      <a:pos x="T12" y="T13"/>
                    </a:cxn>
                  </a:cxnLst>
                  <a:rect l="0" t="0" r="r" b="b"/>
                  <a:pathLst>
                    <a:path w="49" h="100">
                      <a:moveTo>
                        <a:pt x="8" y="30"/>
                      </a:moveTo>
                      <a:lnTo>
                        <a:pt x="31" y="0"/>
                      </a:lnTo>
                      <a:lnTo>
                        <a:pt x="49" y="23"/>
                      </a:lnTo>
                      <a:lnTo>
                        <a:pt x="31" y="88"/>
                      </a:lnTo>
                      <a:lnTo>
                        <a:pt x="17" y="100"/>
                      </a:lnTo>
                      <a:lnTo>
                        <a:pt x="0" y="95"/>
                      </a:lnTo>
                      <a:lnTo>
                        <a:pt x="8" y="30"/>
                      </a:lnTo>
                      <a:close/>
                    </a:path>
                  </a:pathLst>
                </a:custGeom>
                <a:solidFill>
                  <a:srgbClr val="E2AB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21D44">
                        <a:lumMod val="10000"/>
                      </a:srgbClr>
                    </a:solidFill>
                    <a:effectLst/>
                    <a:uLnTx/>
                    <a:uFillTx/>
                    <a:latin typeface="Arial" panose="020B0604020202020204" pitchFamily="34" charset="0"/>
                    <a:cs typeface="Arial" panose="020B0604020202020204" pitchFamily="34" charset="0"/>
                  </a:endParaRPr>
                </a:p>
              </p:txBody>
            </p:sp>
            <p:sp>
              <p:nvSpPr>
                <p:cNvPr id="383" name="Freeform 203">
                  <a:extLst>
                    <a:ext uri="{FF2B5EF4-FFF2-40B4-BE49-F238E27FC236}">
                      <a16:creationId xmlns:a16="http://schemas.microsoft.com/office/drawing/2014/main" id="{CBF4E07D-7F1F-03DE-0C8A-AD21AA5C1DD5}"/>
                    </a:ext>
                  </a:extLst>
                </p:cNvPr>
                <p:cNvSpPr>
                  <a:spLocks/>
                </p:cNvSpPr>
                <p:nvPr/>
              </p:nvSpPr>
              <p:spPr bwMode="auto">
                <a:xfrm>
                  <a:off x="5673725" y="2413000"/>
                  <a:ext cx="230187" cy="214313"/>
                </a:xfrm>
                <a:custGeom>
                  <a:avLst/>
                  <a:gdLst>
                    <a:gd name="T0" fmla="*/ 0 w 145"/>
                    <a:gd name="T1" fmla="*/ 50 h 135"/>
                    <a:gd name="T2" fmla="*/ 85 w 145"/>
                    <a:gd name="T3" fmla="*/ 135 h 135"/>
                    <a:gd name="T4" fmla="*/ 96 w 145"/>
                    <a:gd name="T5" fmla="*/ 95 h 135"/>
                    <a:gd name="T6" fmla="*/ 113 w 145"/>
                    <a:gd name="T7" fmla="*/ 100 h 135"/>
                    <a:gd name="T8" fmla="*/ 127 w 145"/>
                    <a:gd name="T9" fmla="*/ 88 h 135"/>
                    <a:gd name="T10" fmla="*/ 145 w 145"/>
                    <a:gd name="T11" fmla="*/ 23 h 135"/>
                    <a:gd name="T12" fmla="*/ 127 w 145"/>
                    <a:gd name="T13" fmla="*/ 0 h 135"/>
                    <a:gd name="T14" fmla="*/ 101 w 145"/>
                    <a:gd name="T15" fmla="*/ 32 h 135"/>
                    <a:gd name="T16" fmla="*/ 60 w 145"/>
                    <a:gd name="T17" fmla="*/ 56 h 135"/>
                    <a:gd name="T18" fmla="*/ 0 w 145"/>
                    <a:gd name="T19" fmla="*/ 5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5" h="135">
                      <a:moveTo>
                        <a:pt x="0" y="50"/>
                      </a:moveTo>
                      <a:lnTo>
                        <a:pt x="85" y="135"/>
                      </a:lnTo>
                      <a:lnTo>
                        <a:pt x="96" y="95"/>
                      </a:lnTo>
                      <a:lnTo>
                        <a:pt x="113" y="100"/>
                      </a:lnTo>
                      <a:lnTo>
                        <a:pt x="127" y="88"/>
                      </a:lnTo>
                      <a:lnTo>
                        <a:pt x="145" y="23"/>
                      </a:lnTo>
                      <a:lnTo>
                        <a:pt x="127" y="0"/>
                      </a:lnTo>
                      <a:lnTo>
                        <a:pt x="101" y="32"/>
                      </a:lnTo>
                      <a:lnTo>
                        <a:pt x="60" y="56"/>
                      </a:lnTo>
                      <a:lnTo>
                        <a:pt x="0" y="50"/>
                      </a:lnTo>
                      <a:close/>
                    </a:path>
                  </a:pathLst>
                </a:custGeom>
                <a:solidFill>
                  <a:srgbClr val="E4BD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21D44">
                        <a:lumMod val="10000"/>
                      </a:srgbClr>
                    </a:solidFill>
                    <a:effectLst/>
                    <a:uLnTx/>
                    <a:uFillTx/>
                    <a:latin typeface="Arial" panose="020B0604020202020204" pitchFamily="34" charset="0"/>
                    <a:cs typeface="Arial" panose="020B0604020202020204" pitchFamily="34" charset="0"/>
                  </a:endParaRPr>
                </a:p>
              </p:txBody>
            </p:sp>
            <p:sp>
              <p:nvSpPr>
                <p:cNvPr id="384" name="Freeform 206">
                  <a:extLst>
                    <a:ext uri="{FF2B5EF4-FFF2-40B4-BE49-F238E27FC236}">
                      <a16:creationId xmlns:a16="http://schemas.microsoft.com/office/drawing/2014/main" id="{B01032FA-AA0B-843E-EAD4-6386BF54CDE9}"/>
                    </a:ext>
                  </a:extLst>
                </p:cNvPr>
                <p:cNvSpPr>
                  <a:spLocks/>
                </p:cNvSpPr>
                <p:nvPr/>
              </p:nvSpPr>
              <p:spPr bwMode="auto">
                <a:xfrm>
                  <a:off x="5489575" y="2698750"/>
                  <a:ext cx="261937" cy="98425"/>
                </a:xfrm>
                <a:custGeom>
                  <a:avLst/>
                  <a:gdLst>
                    <a:gd name="T0" fmla="*/ 0 w 165"/>
                    <a:gd name="T1" fmla="*/ 15 h 62"/>
                    <a:gd name="T2" fmla="*/ 46 w 165"/>
                    <a:gd name="T3" fmla="*/ 62 h 62"/>
                    <a:gd name="T4" fmla="*/ 123 w 165"/>
                    <a:gd name="T5" fmla="*/ 62 h 62"/>
                    <a:gd name="T6" fmla="*/ 165 w 165"/>
                    <a:gd name="T7" fmla="*/ 22 h 62"/>
                    <a:gd name="T8" fmla="*/ 165 w 165"/>
                    <a:gd name="T9" fmla="*/ 0 h 62"/>
                    <a:gd name="T10" fmla="*/ 127 w 165"/>
                    <a:gd name="T11" fmla="*/ 33 h 62"/>
                    <a:gd name="T12" fmla="*/ 39 w 165"/>
                    <a:gd name="T13" fmla="*/ 33 h 62"/>
                    <a:gd name="T14" fmla="*/ 0 w 165"/>
                    <a:gd name="T15" fmla="*/ 5 h 62"/>
                    <a:gd name="T16" fmla="*/ 0 w 165"/>
                    <a:gd name="T17" fmla="*/ 15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5" h="62">
                      <a:moveTo>
                        <a:pt x="0" y="15"/>
                      </a:moveTo>
                      <a:lnTo>
                        <a:pt x="46" y="62"/>
                      </a:lnTo>
                      <a:lnTo>
                        <a:pt x="123" y="62"/>
                      </a:lnTo>
                      <a:lnTo>
                        <a:pt x="165" y="22"/>
                      </a:lnTo>
                      <a:lnTo>
                        <a:pt x="165" y="0"/>
                      </a:lnTo>
                      <a:lnTo>
                        <a:pt x="127" y="33"/>
                      </a:lnTo>
                      <a:lnTo>
                        <a:pt x="39" y="33"/>
                      </a:lnTo>
                      <a:lnTo>
                        <a:pt x="0" y="5"/>
                      </a:lnTo>
                      <a:lnTo>
                        <a:pt x="0" y="15"/>
                      </a:lnTo>
                      <a:close/>
                    </a:path>
                  </a:pathLst>
                </a:custGeom>
                <a:solidFill>
                  <a:srgbClr val="D5A2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21D44">
                        <a:lumMod val="10000"/>
                      </a:srgbClr>
                    </a:solidFill>
                    <a:effectLst/>
                    <a:uLnTx/>
                    <a:uFillTx/>
                    <a:latin typeface="Arial" panose="020B0604020202020204" pitchFamily="34" charset="0"/>
                    <a:cs typeface="Arial" panose="020B0604020202020204" pitchFamily="34" charset="0"/>
                  </a:endParaRPr>
                </a:p>
              </p:txBody>
            </p:sp>
            <p:sp>
              <p:nvSpPr>
                <p:cNvPr id="385" name="Freeform 207">
                  <a:extLst>
                    <a:ext uri="{FF2B5EF4-FFF2-40B4-BE49-F238E27FC236}">
                      <a16:creationId xmlns:a16="http://schemas.microsoft.com/office/drawing/2014/main" id="{A3A7ED9A-58C9-17AC-48EF-250548C63B82}"/>
                    </a:ext>
                  </a:extLst>
                </p:cNvPr>
                <p:cNvSpPr>
                  <a:spLocks/>
                </p:cNvSpPr>
                <p:nvPr/>
              </p:nvSpPr>
              <p:spPr bwMode="auto">
                <a:xfrm>
                  <a:off x="5616575" y="2892425"/>
                  <a:ext cx="69850" cy="44450"/>
                </a:xfrm>
                <a:custGeom>
                  <a:avLst/>
                  <a:gdLst>
                    <a:gd name="T0" fmla="*/ 117 w 117"/>
                    <a:gd name="T1" fmla="*/ 44 h 75"/>
                    <a:gd name="T2" fmla="*/ 87 w 117"/>
                    <a:gd name="T3" fmla="*/ 17 h 75"/>
                    <a:gd name="T4" fmla="*/ 0 w 117"/>
                    <a:gd name="T5" fmla="*/ 0 h 75"/>
                    <a:gd name="T6" fmla="*/ 0 w 117"/>
                    <a:gd name="T7" fmla="*/ 75 h 75"/>
                    <a:gd name="T8" fmla="*/ 6 w 117"/>
                    <a:gd name="T9" fmla="*/ 75 h 75"/>
                    <a:gd name="T10" fmla="*/ 117 w 117"/>
                    <a:gd name="T11" fmla="*/ 44 h 75"/>
                  </a:gdLst>
                  <a:ahLst/>
                  <a:cxnLst>
                    <a:cxn ang="0">
                      <a:pos x="T0" y="T1"/>
                    </a:cxn>
                    <a:cxn ang="0">
                      <a:pos x="T2" y="T3"/>
                    </a:cxn>
                    <a:cxn ang="0">
                      <a:pos x="T4" y="T5"/>
                    </a:cxn>
                    <a:cxn ang="0">
                      <a:pos x="T6" y="T7"/>
                    </a:cxn>
                    <a:cxn ang="0">
                      <a:pos x="T8" y="T9"/>
                    </a:cxn>
                    <a:cxn ang="0">
                      <a:pos x="T10" y="T11"/>
                    </a:cxn>
                  </a:cxnLst>
                  <a:rect l="0" t="0" r="r" b="b"/>
                  <a:pathLst>
                    <a:path w="117" h="75">
                      <a:moveTo>
                        <a:pt x="117" y="44"/>
                      </a:moveTo>
                      <a:cubicBezTo>
                        <a:pt x="87" y="17"/>
                        <a:pt x="87" y="17"/>
                        <a:pt x="87" y="17"/>
                      </a:cubicBezTo>
                      <a:cubicBezTo>
                        <a:pt x="0" y="0"/>
                        <a:pt x="0" y="0"/>
                        <a:pt x="0" y="0"/>
                      </a:cubicBezTo>
                      <a:cubicBezTo>
                        <a:pt x="0" y="75"/>
                        <a:pt x="0" y="75"/>
                        <a:pt x="0" y="75"/>
                      </a:cubicBezTo>
                      <a:cubicBezTo>
                        <a:pt x="2" y="75"/>
                        <a:pt x="4" y="75"/>
                        <a:pt x="6" y="75"/>
                      </a:cubicBezTo>
                      <a:cubicBezTo>
                        <a:pt x="86" y="75"/>
                        <a:pt x="117" y="44"/>
                        <a:pt x="117" y="44"/>
                      </a:cubicBezTo>
                      <a:close/>
                    </a:path>
                  </a:pathLst>
                </a:custGeom>
                <a:solidFill>
                  <a:srgbClr val="C8C8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21D44">
                        <a:lumMod val="10000"/>
                      </a:srgbClr>
                    </a:solidFill>
                    <a:effectLst/>
                    <a:uLnTx/>
                    <a:uFillTx/>
                    <a:latin typeface="Arial" panose="020B0604020202020204" pitchFamily="34" charset="0"/>
                    <a:cs typeface="Arial" panose="020B0604020202020204" pitchFamily="34" charset="0"/>
                  </a:endParaRPr>
                </a:p>
              </p:txBody>
            </p:sp>
            <p:sp>
              <p:nvSpPr>
                <p:cNvPr id="386" name="Freeform 208">
                  <a:extLst>
                    <a:ext uri="{FF2B5EF4-FFF2-40B4-BE49-F238E27FC236}">
                      <a16:creationId xmlns:a16="http://schemas.microsoft.com/office/drawing/2014/main" id="{8B406DA5-EC79-324B-4E94-72DC7F0B3630}"/>
                    </a:ext>
                  </a:extLst>
                </p:cNvPr>
                <p:cNvSpPr>
                  <a:spLocks/>
                </p:cNvSpPr>
                <p:nvPr/>
              </p:nvSpPr>
              <p:spPr bwMode="auto">
                <a:xfrm>
                  <a:off x="5613400" y="2778125"/>
                  <a:ext cx="511175" cy="1136650"/>
                </a:xfrm>
                <a:custGeom>
                  <a:avLst/>
                  <a:gdLst>
                    <a:gd name="T0" fmla="*/ 322 w 322"/>
                    <a:gd name="T1" fmla="*/ 100 h 716"/>
                    <a:gd name="T2" fmla="*/ 322 w 322"/>
                    <a:gd name="T3" fmla="*/ 100 h 716"/>
                    <a:gd name="T4" fmla="*/ 120 w 322"/>
                    <a:gd name="T5" fmla="*/ 54 h 716"/>
                    <a:gd name="T6" fmla="*/ 95 w 322"/>
                    <a:gd name="T7" fmla="*/ 0 h 716"/>
                    <a:gd name="T8" fmla="*/ 28 w 322"/>
                    <a:gd name="T9" fmla="*/ 54 h 716"/>
                    <a:gd name="T10" fmla="*/ 2 w 322"/>
                    <a:gd name="T11" fmla="*/ 72 h 716"/>
                    <a:gd name="T12" fmla="*/ 0 w 322"/>
                    <a:gd name="T13" fmla="*/ 716 h 716"/>
                    <a:gd name="T14" fmla="*/ 218 w 322"/>
                    <a:gd name="T15" fmla="*/ 716 h 716"/>
                    <a:gd name="T16" fmla="*/ 258 w 322"/>
                    <a:gd name="T17" fmla="*/ 331 h 716"/>
                    <a:gd name="T18" fmla="*/ 258 w 322"/>
                    <a:gd name="T19" fmla="*/ 289 h 716"/>
                    <a:gd name="T20" fmla="*/ 322 w 322"/>
                    <a:gd name="T21" fmla="*/ 100 h 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2" h="716">
                      <a:moveTo>
                        <a:pt x="322" y="100"/>
                      </a:moveTo>
                      <a:lnTo>
                        <a:pt x="322" y="100"/>
                      </a:lnTo>
                      <a:lnTo>
                        <a:pt x="120" y="54"/>
                      </a:lnTo>
                      <a:lnTo>
                        <a:pt x="95" y="0"/>
                      </a:lnTo>
                      <a:lnTo>
                        <a:pt x="28" y="54"/>
                      </a:lnTo>
                      <a:lnTo>
                        <a:pt x="2" y="72"/>
                      </a:lnTo>
                      <a:lnTo>
                        <a:pt x="0" y="716"/>
                      </a:lnTo>
                      <a:lnTo>
                        <a:pt x="218" y="716"/>
                      </a:lnTo>
                      <a:lnTo>
                        <a:pt x="258" y="331"/>
                      </a:lnTo>
                      <a:lnTo>
                        <a:pt x="258" y="289"/>
                      </a:lnTo>
                      <a:lnTo>
                        <a:pt x="322" y="100"/>
                      </a:lnTo>
                      <a:close/>
                    </a:path>
                  </a:pathLst>
                </a:custGeom>
                <a:solidFill>
                  <a:srgbClr val="FF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21D44">
                        <a:lumMod val="10000"/>
                      </a:srgbClr>
                    </a:solidFill>
                    <a:effectLst/>
                    <a:uLnTx/>
                    <a:uFillTx/>
                    <a:latin typeface="Arial" panose="020B0604020202020204" pitchFamily="34" charset="0"/>
                    <a:cs typeface="Arial" panose="020B0604020202020204" pitchFamily="34" charset="0"/>
                  </a:endParaRPr>
                </a:p>
              </p:txBody>
            </p:sp>
            <p:sp>
              <p:nvSpPr>
                <p:cNvPr id="387" name="Freeform 209">
                  <a:extLst>
                    <a:ext uri="{FF2B5EF4-FFF2-40B4-BE49-F238E27FC236}">
                      <a16:creationId xmlns:a16="http://schemas.microsoft.com/office/drawing/2014/main" id="{D6CC876C-8497-623E-4B67-0AC3059A3E9B}"/>
                    </a:ext>
                  </a:extLst>
                </p:cNvPr>
                <p:cNvSpPr>
                  <a:spLocks/>
                </p:cNvSpPr>
                <p:nvPr/>
              </p:nvSpPr>
              <p:spPr bwMode="auto">
                <a:xfrm>
                  <a:off x="6019800" y="2971800"/>
                  <a:ext cx="350837" cy="942975"/>
                </a:xfrm>
                <a:custGeom>
                  <a:avLst/>
                  <a:gdLst>
                    <a:gd name="T0" fmla="*/ 87 w 221"/>
                    <a:gd name="T1" fmla="*/ 0 h 594"/>
                    <a:gd name="T2" fmla="*/ 0 w 221"/>
                    <a:gd name="T3" fmla="*/ 209 h 594"/>
                    <a:gd name="T4" fmla="*/ 77 w 221"/>
                    <a:gd name="T5" fmla="*/ 436 h 594"/>
                    <a:gd name="T6" fmla="*/ 17 w 221"/>
                    <a:gd name="T7" fmla="*/ 594 h 594"/>
                    <a:gd name="T8" fmla="*/ 142 w 221"/>
                    <a:gd name="T9" fmla="*/ 594 h 594"/>
                    <a:gd name="T10" fmla="*/ 221 w 221"/>
                    <a:gd name="T11" fmla="*/ 381 h 594"/>
                    <a:gd name="T12" fmla="*/ 87 w 221"/>
                    <a:gd name="T13" fmla="*/ 0 h 594"/>
                  </a:gdLst>
                  <a:ahLst/>
                  <a:cxnLst>
                    <a:cxn ang="0">
                      <a:pos x="T0" y="T1"/>
                    </a:cxn>
                    <a:cxn ang="0">
                      <a:pos x="T2" y="T3"/>
                    </a:cxn>
                    <a:cxn ang="0">
                      <a:pos x="T4" y="T5"/>
                    </a:cxn>
                    <a:cxn ang="0">
                      <a:pos x="T6" y="T7"/>
                    </a:cxn>
                    <a:cxn ang="0">
                      <a:pos x="T8" y="T9"/>
                    </a:cxn>
                    <a:cxn ang="0">
                      <a:pos x="T10" y="T11"/>
                    </a:cxn>
                    <a:cxn ang="0">
                      <a:pos x="T12" y="T13"/>
                    </a:cxn>
                  </a:cxnLst>
                  <a:rect l="0" t="0" r="r" b="b"/>
                  <a:pathLst>
                    <a:path w="221" h="594">
                      <a:moveTo>
                        <a:pt x="87" y="0"/>
                      </a:moveTo>
                      <a:lnTo>
                        <a:pt x="0" y="209"/>
                      </a:lnTo>
                      <a:lnTo>
                        <a:pt x="77" y="436"/>
                      </a:lnTo>
                      <a:lnTo>
                        <a:pt x="17" y="594"/>
                      </a:lnTo>
                      <a:lnTo>
                        <a:pt x="142" y="594"/>
                      </a:lnTo>
                      <a:lnTo>
                        <a:pt x="221" y="381"/>
                      </a:lnTo>
                      <a:lnTo>
                        <a:pt x="87" y="0"/>
                      </a:lnTo>
                      <a:close/>
                    </a:path>
                  </a:pathLst>
                </a:custGeom>
                <a:solidFill>
                  <a:srgbClr val="FF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21D44">
                        <a:lumMod val="10000"/>
                      </a:srgbClr>
                    </a:solidFill>
                    <a:effectLst/>
                    <a:uLnTx/>
                    <a:uFillTx/>
                    <a:latin typeface="Arial" panose="020B0604020202020204" pitchFamily="34" charset="0"/>
                    <a:cs typeface="Arial" panose="020B0604020202020204" pitchFamily="34" charset="0"/>
                  </a:endParaRPr>
                </a:p>
              </p:txBody>
            </p:sp>
            <p:sp>
              <p:nvSpPr>
                <p:cNvPr id="388" name="Freeform 210">
                  <a:extLst>
                    <a:ext uri="{FF2B5EF4-FFF2-40B4-BE49-F238E27FC236}">
                      <a16:creationId xmlns:a16="http://schemas.microsoft.com/office/drawing/2014/main" id="{B05F9F2B-E17F-BE1E-961C-2D1A8ED4D9C5}"/>
                    </a:ext>
                  </a:extLst>
                </p:cNvPr>
                <p:cNvSpPr>
                  <a:spLocks/>
                </p:cNvSpPr>
                <p:nvPr/>
              </p:nvSpPr>
              <p:spPr bwMode="auto">
                <a:xfrm>
                  <a:off x="6022975" y="2936875"/>
                  <a:ext cx="142875" cy="366713"/>
                </a:xfrm>
                <a:custGeom>
                  <a:avLst/>
                  <a:gdLst>
                    <a:gd name="T0" fmla="*/ 89 w 90"/>
                    <a:gd name="T1" fmla="*/ 6 h 231"/>
                    <a:gd name="T2" fmla="*/ 64 w 90"/>
                    <a:gd name="T3" fmla="*/ 0 h 231"/>
                    <a:gd name="T4" fmla="*/ 64 w 90"/>
                    <a:gd name="T5" fmla="*/ 0 h 231"/>
                    <a:gd name="T6" fmla="*/ 0 w 90"/>
                    <a:gd name="T7" fmla="*/ 189 h 231"/>
                    <a:gd name="T8" fmla="*/ 0 w 90"/>
                    <a:gd name="T9" fmla="*/ 231 h 231"/>
                    <a:gd name="T10" fmla="*/ 90 w 90"/>
                    <a:gd name="T11" fmla="*/ 9 h 231"/>
                    <a:gd name="T12" fmla="*/ 89 w 90"/>
                    <a:gd name="T13" fmla="*/ 6 h 231"/>
                  </a:gdLst>
                  <a:ahLst/>
                  <a:cxnLst>
                    <a:cxn ang="0">
                      <a:pos x="T0" y="T1"/>
                    </a:cxn>
                    <a:cxn ang="0">
                      <a:pos x="T2" y="T3"/>
                    </a:cxn>
                    <a:cxn ang="0">
                      <a:pos x="T4" y="T5"/>
                    </a:cxn>
                    <a:cxn ang="0">
                      <a:pos x="T6" y="T7"/>
                    </a:cxn>
                    <a:cxn ang="0">
                      <a:pos x="T8" y="T9"/>
                    </a:cxn>
                    <a:cxn ang="0">
                      <a:pos x="T10" y="T11"/>
                    </a:cxn>
                    <a:cxn ang="0">
                      <a:pos x="T12" y="T13"/>
                    </a:cxn>
                  </a:cxnLst>
                  <a:rect l="0" t="0" r="r" b="b"/>
                  <a:pathLst>
                    <a:path w="90" h="231">
                      <a:moveTo>
                        <a:pt x="89" y="6"/>
                      </a:moveTo>
                      <a:lnTo>
                        <a:pt x="64" y="0"/>
                      </a:lnTo>
                      <a:lnTo>
                        <a:pt x="64" y="0"/>
                      </a:lnTo>
                      <a:lnTo>
                        <a:pt x="0" y="189"/>
                      </a:lnTo>
                      <a:lnTo>
                        <a:pt x="0" y="231"/>
                      </a:lnTo>
                      <a:lnTo>
                        <a:pt x="90" y="9"/>
                      </a:lnTo>
                      <a:lnTo>
                        <a:pt x="89" y="6"/>
                      </a:lnTo>
                      <a:close/>
                    </a:path>
                  </a:pathLst>
                </a:custGeom>
                <a:solidFill>
                  <a:srgbClr val="AFBA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21D44">
                        <a:lumMod val="10000"/>
                      </a:srgbClr>
                    </a:solidFill>
                    <a:effectLst/>
                    <a:uLnTx/>
                    <a:uFillTx/>
                    <a:latin typeface="Arial" panose="020B0604020202020204" pitchFamily="34" charset="0"/>
                    <a:cs typeface="Arial" panose="020B0604020202020204" pitchFamily="34" charset="0"/>
                  </a:endParaRPr>
                </a:p>
              </p:txBody>
            </p:sp>
            <p:sp>
              <p:nvSpPr>
                <p:cNvPr id="389" name="Freeform 211">
                  <a:extLst>
                    <a:ext uri="{FF2B5EF4-FFF2-40B4-BE49-F238E27FC236}">
                      <a16:creationId xmlns:a16="http://schemas.microsoft.com/office/drawing/2014/main" id="{C419233A-129A-6725-09B6-5F2711AA9A19}"/>
                    </a:ext>
                  </a:extLst>
                </p:cNvPr>
                <p:cNvSpPr>
                  <a:spLocks/>
                </p:cNvSpPr>
                <p:nvPr/>
              </p:nvSpPr>
              <p:spPr bwMode="auto">
                <a:xfrm>
                  <a:off x="5616575" y="2778125"/>
                  <a:ext cx="187325" cy="230188"/>
                </a:xfrm>
                <a:custGeom>
                  <a:avLst/>
                  <a:gdLst>
                    <a:gd name="T0" fmla="*/ 118 w 118"/>
                    <a:gd name="T1" fmla="*/ 54 h 145"/>
                    <a:gd name="T2" fmla="*/ 104 w 118"/>
                    <a:gd name="T3" fmla="*/ 145 h 145"/>
                    <a:gd name="T4" fmla="*/ 33 w 118"/>
                    <a:gd name="T5" fmla="*/ 79 h 145"/>
                    <a:gd name="T6" fmla="*/ 0 w 118"/>
                    <a:gd name="T7" fmla="*/ 72 h 145"/>
                    <a:gd name="T8" fmla="*/ 26 w 118"/>
                    <a:gd name="T9" fmla="*/ 54 h 145"/>
                    <a:gd name="T10" fmla="*/ 93 w 118"/>
                    <a:gd name="T11" fmla="*/ 0 h 145"/>
                    <a:gd name="T12" fmla="*/ 118 w 118"/>
                    <a:gd name="T13" fmla="*/ 54 h 145"/>
                  </a:gdLst>
                  <a:ahLst/>
                  <a:cxnLst>
                    <a:cxn ang="0">
                      <a:pos x="T0" y="T1"/>
                    </a:cxn>
                    <a:cxn ang="0">
                      <a:pos x="T2" y="T3"/>
                    </a:cxn>
                    <a:cxn ang="0">
                      <a:pos x="T4" y="T5"/>
                    </a:cxn>
                    <a:cxn ang="0">
                      <a:pos x="T6" y="T7"/>
                    </a:cxn>
                    <a:cxn ang="0">
                      <a:pos x="T8" y="T9"/>
                    </a:cxn>
                    <a:cxn ang="0">
                      <a:pos x="T10" y="T11"/>
                    </a:cxn>
                    <a:cxn ang="0">
                      <a:pos x="T12" y="T13"/>
                    </a:cxn>
                  </a:cxnLst>
                  <a:rect l="0" t="0" r="r" b="b"/>
                  <a:pathLst>
                    <a:path w="118" h="145">
                      <a:moveTo>
                        <a:pt x="118" y="54"/>
                      </a:moveTo>
                      <a:lnTo>
                        <a:pt x="104" y="145"/>
                      </a:lnTo>
                      <a:lnTo>
                        <a:pt x="33" y="79"/>
                      </a:lnTo>
                      <a:lnTo>
                        <a:pt x="0" y="72"/>
                      </a:lnTo>
                      <a:lnTo>
                        <a:pt x="26" y="54"/>
                      </a:lnTo>
                      <a:lnTo>
                        <a:pt x="93" y="0"/>
                      </a:lnTo>
                      <a:lnTo>
                        <a:pt x="118" y="54"/>
                      </a:lnTo>
                      <a:close/>
                    </a:path>
                  </a:pathLst>
                </a:custGeom>
                <a:solidFill>
                  <a:srgbClr val="C8C8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21D44">
                        <a:lumMod val="10000"/>
                      </a:srgbClr>
                    </a:solidFill>
                    <a:effectLst/>
                    <a:uLnTx/>
                    <a:uFillTx/>
                    <a:latin typeface="Arial" panose="020B0604020202020204" pitchFamily="34" charset="0"/>
                    <a:cs typeface="Arial" panose="020B0604020202020204" pitchFamily="34" charset="0"/>
                  </a:endParaRPr>
                </a:p>
              </p:txBody>
            </p:sp>
            <p:sp>
              <p:nvSpPr>
                <p:cNvPr id="390" name="Freeform 212">
                  <a:extLst>
                    <a:ext uri="{FF2B5EF4-FFF2-40B4-BE49-F238E27FC236}">
                      <a16:creationId xmlns:a16="http://schemas.microsoft.com/office/drawing/2014/main" id="{D083B644-922E-B3E3-EEFB-5A7F4BDDC594}"/>
                    </a:ext>
                  </a:extLst>
                </p:cNvPr>
                <p:cNvSpPr>
                  <a:spLocks/>
                </p:cNvSpPr>
                <p:nvPr/>
              </p:nvSpPr>
              <p:spPr bwMode="auto">
                <a:xfrm>
                  <a:off x="5686425" y="2919412"/>
                  <a:ext cx="6350" cy="4763"/>
                </a:xfrm>
                <a:custGeom>
                  <a:avLst/>
                  <a:gdLst>
                    <a:gd name="T0" fmla="*/ 0 w 4"/>
                    <a:gd name="T1" fmla="*/ 0 h 3"/>
                    <a:gd name="T2" fmla="*/ 0 w 4"/>
                    <a:gd name="T3" fmla="*/ 0 h 3"/>
                    <a:gd name="T4" fmla="*/ 4 w 4"/>
                    <a:gd name="T5" fmla="*/ 3 h 3"/>
                    <a:gd name="T6" fmla="*/ 0 w 4"/>
                    <a:gd name="T7" fmla="*/ 0 h 3"/>
                  </a:gdLst>
                  <a:ahLst/>
                  <a:cxnLst>
                    <a:cxn ang="0">
                      <a:pos x="T0" y="T1"/>
                    </a:cxn>
                    <a:cxn ang="0">
                      <a:pos x="T2" y="T3"/>
                    </a:cxn>
                    <a:cxn ang="0">
                      <a:pos x="T4" y="T5"/>
                    </a:cxn>
                    <a:cxn ang="0">
                      <a:pos x="T6" y="T7"/>
                    </a:cxn>
                  </a:cxnLst>
                  <a:rect l="0" t="0" r="r" b="b"/>
                  <a:pathLst>
                    <a:path w="4" h="3">
                      <a:moveTo>
                        <a:pt x="0" y="0"/>
                      </a:moveTo>
                      <a:lnTo>
                        <a:pt x="0" y="0"/>
                      </a:lnTo>
                      <a:lnTo>
                        <a:pt x="4" y="3"/>
                      </a:lnTo>
                      <a:lnTo>
                        <a:pt x="0" y="0"/>
                      </a:lnTo>
                      <a:close/>
                    </a:path>
                  </a:pathLst>
                </a:custGeom>
                <a:solidFill>
                  <a:srgbClr val="B7C2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21D44">
                        <a:lumMod val="10000"/>
                      </a:srgbClr>
                    </a:solidFill>
                    <a:effectLst/>
                    <a:uLnTx/>
                    <a:uFillTx/>
                    <a:latin typeface="Arial" panose="020B0604020202020204" pitchFamily="34" charset="0"/>
                    <a:cs typeface="Arial" panose="020B0604020202020204" pitchFamily="34" charset="0"/>
                  </a:endParaRPr>
                </a:p>
              </p:txBody>
            </p:sp>
            <p:sp>
              <p:nvSpPr>
                <p:cNvPr id="391" name="Freeform 213">
                  <a:extLst>
                    <a:ext uri="{FF2B5EF4-FFF2-40B4-BE49-F238E27FC236}">
                      <a16:creationId xmlns:a16="http://schemas.microsoft.com/office/drawing/2014/main" id="{7A5AA69B-9259-1A8E-7EE4-01E8B4683F26}"/>
                    </a:ext>
                  </a:extLst>
                </p:cNvPr>
                <p:cNvSpPr>
                  <a:spLocks/>
                </p:cNvSpPr>
                <p:nvPr/>
              </p:nvSpPr>
              <p:spPr bwMode="auto">
                <a:xfrm>
                  <a:off x="5616575" y="2892425"/>
                  <a:ext cx="69850" cy="36513"/>
                </a:xfrm>
                <a:custGeom>
                  <a:avLst/>
                  <a:gdLst>
                    <a:gd name="T0" fmla="*/ 87 w 117"/>
                    <a:gd name="T1" fmla="*/ 17 h 61"/>
                    <a:gd name="T2" fmla="*/ 0 w 117"/>
                    <a:gd name="T3" fmla="*/ 0 h 61"/>
                    <a:gd name="T4" fmla="*/ 0 w 117"/>
                    <a:gd name="T5" fmla="*/ 30 h 61"/>
                    <a:gd name="T6" fmla="*/ 65 w 117"/>
                    <a:gd name="T7" fmla="*/ 44 h 61"/>
                    <a:gd name="T8" fmla="*/ 80 w 117"/>
                    <a:gd name="T9" fmla="*/ 61 h 61"/>
                    <a:gd name="T10" fmla="*/ 117 w 117"/>
                    <a:gd name="T11" fmla="*/ 44 h 61"/>
                    <a:gd name="T12" fmla="*/ 87 w 117"/>
                    <a:gd name="T13" fmla="*/ 17 h 61"/>
                  </a:gdLst>
                  <a:ahLst/>
                  <a:cxnLst>
                    <a:cxn ang="0">
                      <a:pos x="T0" y="T1"/>
                    </a:cxn>
                    <a:cxn ang="0">
                      <a:pos x="T2" y="T3"/>
                    </a:cxn>
                    <a:cxn ang="0">
                      <a:pos x="T4" y="T5"/>
                    </a:cxn>
                    <a:cxn ang="0">
                      <a:pos x="T6" y="T7"/>
                    </a:cxn>
                    <a:cxn ang="0">
                      <a:pos x="T8" y="T9"/>
                    </a:cxn>
                    <a:cxn ang="0">
                      <a:pos x="T10" y="T11"/>
                    </a:cxn>
                    <a:cxn ang="0">
                      <a:pos x="T12" y="T13"/>
                    </a:cxn>
                  </a:cxnLst>
                  <a:rect l="0" t="0" r="r" b="b"/>
                  <a:pathLst>
                    <a:path w="117" h="61">
                      <a:moveTo>
                        <a:pt x="87" y="17"/>
                      </a:moveTo>
                      <a:cubicBezTo>
                        <a:pt x="0" y="0"/>
                        <a:pt x="0" y="0"/>
                        <a:pt x="0" y="0"/>
                      </a:cubicBezTo>
                      <a:cubicBezTo>
                        <a:pt x="0" y="30"/>
                        <a:pt x="0" y="30"/>
                        <a:pt x="0" y="30"/>
                      </a:cubicBezTo>
                      <a:cubicBezTo>
                        <a:pt x="65" y="44"/>
                        <a:pt x="65" y="44"/>
                        <a:pt x="65" y="44"/>
                      </a:cubicBezTo>
                      <a:cubicBezTo>
                        <a:pt x="80" y="61"/>
                        <a:pt x="80" y="61"/>
                        <a:pt x="80" y="61"/>
                      </a:cubicBezTo>
                      <a:cubicBezTo>
                        <a:pt x="103" y="53"/>
                        <a:pt x="117" y="44"/>
                        <a:pt x="117" y="44"/>
                      </a:cubicBezTo>
                      <a:lnTo>
                        <a:pt x="87" y="17"/>
                      </a:lnTo>
                      <a:close/>
                    </a:path>
                  </a:pathLst>
                </a:custGeom>
                <a:solidFill>
                  <a:srgbClr val="B4B9C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21D44">
                        <a:lumMod val="10000"/>
                      </a:srgbClr>
                    </a:solidFill>
                    <a:effectLst/>
                    <a:uLnTx/>
                    <a:uFillTx/>
                    <a:latin typeface="Arial" panose="020B0604020202020204" pitchFamily="34" charset="0"/>
                    <a:cs typeface="Arial" panose="020B0604020202020204" pitchFamily="34" charset="0"/>
                  </a:endParaRPr>
                </a:p>
              </p:txBody>
            </p:sp>
            <p:sp>
              <p:nvSpPr>
                <p:cNvPr id="392" name="Freeform 214">
                  <a:extLst>
                    <a:ext uri="{FF2B5EF4-FFF2-40B4-BE49-F238E27FC236}">
                      <a16:creationId xmlns:a16="http://schemas.microsoft.com/office/drawing/2014/main" id="{776372EA-DE4E-E013-2C49-B1D1F450FF41}"/>
                    </a:ext>
                  </a:extLst>
                </p:cNvPr>
                <p:cNvSpPr>
                  <a:spLocks/>
                </p:cNvSpPr>
                <p:nvPr/>
              </p:nvSpPr>
              <p:spPr bwMode="auto">
                <a:xfrm>
                  <a:off x="5689600" y="2924175"/>
                  <a:ext cx="84137" cy="111125"/>
                </a:xfrm>
                <a:custGeom>
                  <a:avLst/>
                  <a:gdLst>
                    <a:gd name="T0" fmla="*/ 141 w 141"/>
                    <a:gd name="T1" fmla="*/ 128 h 187"/>
                    <a:gd name="T2" fmla="*/ 4 w 141"/>
                    <a:gd name="T3" fmla="*/ 0 h 187"/>
                    <a:gd name="T4" fmla="*/ 44 w 141"/>
                    <a:gd name="T5" fmla="*/ 38 h 187"/>
                    <a:gd name="T6" fmla="*/ 0 w 141"/>
                    <a:gd name="T7" fmla="*/ 55 h 187"/>
                    <a:gd name="T8" fmla="*/ 120 w 141"/>
                    <a:gd name="T9" fmla="*/ 187 h 187"/>
                    <a:gd name="T10" fmla="*/ 141 w 141"/>
                    <a:gd name="T11" fmla="*/ 128 h 187"/>
                  </a:gdLst>
                  <a:ahLst/>
                  <a:cxnLst>
                    <a:cxn ang="0">
                      <a:pos x="T0" y="T1"/>
                    </a:cxn>
                    <a:cxn ang="0">
                      <a:pos x="T2" y="T3"/>
                    </a:cxn>
                    <a:cxn ang="0">
                      <a:pos x="T4" y="T5"/>
                    </a:cxn>
                    <a:cxn ang="0">
                      <a:pos x="T6" y="T7"/>
                    </a:cxn>
                    <a:cxn ang="0">
                      <a:pos x="T8" y="T9"/>
                    </a:cxn>
                    <a:cxn ang="0">
                      <a:pos x="T10" y="T11"/>
                    </a:cxn>
                  </a:cxnLst>
                  <a:rect l="0" t="0" r="r" b="b"/>
                  <a:pathLst>
                    <a:path w="141" h="187">
                      <a:moveTo>
                        <a:pt x="141" y="128"/>
                      </a:moveTo>
                      <a:cubicBezTo>
                        <a:pt x="4" y="0"/>
                        <a:pt x="4" y="0"/>
                        <a:pt x="4" y="0"/>
                      </a:cubicBezTo>
                      <a:cubicBezTo>
                        <a:pt x="44" y="38"/>
                        <a:pt x="44" y="38"/>
                        <a:pt x="44" y="38"/>
                      </a:cubicBezTo>
                      <a:cubicBezTo>
                        <a:pt x="44" y="38"/>
                        <a:pt x="27" y="46"/>
                        <a:pt x="0" y="55"/>
                      </a:cubicBezTo>
                      <a:cubicBezTo>
                        <a:pt x="120" y="187"/>
                        <a:pt x="120" y="187"/>
                        <a:pt x="120" y="187"/>
                      </a:cubicBezTo>
                      <a:lnTo>
                        <a:pt x="141" y="128"/>
                      </a:lnTo>
                      <a:close/>
                    </a:path>
                  </a:pathLst>
                </a:custGeom>
                <a:solidFill>
                  <a:srgbClr val="B4B9C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21D44">
                        <a:lumMod val="10000"/>
                      </a:srgbClr>
                    </a:solidFill>
                    <a:effectLst/>
                    <a:uLnTx/>
                    <a:uFillTx/>
                    <a:latin typeface="Arial" panose="020B0604020202020204" pitchFamily="34" charset="0"/>
                    <a:cs typeface="Arial" panose="020B0604020202020204" pitchFamily="34" charset="0"/>
                  </a:endParaRPr>
                </a:p>
              </p:txBody>
            </p:sp>
            <p:sp>
              <p:nvSpPr>
                <p:cNvPr id="393" name="Freeform 215">
                  <a:extLst>
                    <a:ext uri="{FF2B5EF4-FFF2-40B4-BE49-F238E27FC236}">
                      <a16:creationId xmlns:a16="http://schemas.microsoft.com/office/drawing/2014/main" id="{4BE387DD-6E19-8D2E-D4DD-C8A0E1BD064F}"/>
                    </a:ext>
                  </a:extLst>
                </p:cNvPr>
                <p:cNvSpPr>
                  <a:spLocks/>
                </p:cNvSpPr>
                <p:nvPr/>
              </p:nvSpPr>
              <p:spPr bwMode="auto">
                <a:xfrm>
                  <a:off x="5664200" y="2919412"/>
                  <a:ext cx="52387" cy="38100"/>
                </a:xfrm>
                <a:custGeom>
                  <a:avLst/>
                  <a:gdLst>
                    <a:gd name="T0" fmla="*/ 47 w 87"/>
                    <a:gd name="T1" fmla="*/ 9 h 64"/>
                    <a:gd name="T2" fmla="*/ 37 w 87"/>
                    <a:gd name="T3" fmla="*/ 0 h 64"/>
                    <a:gd name="T4" fmla="*/ 0 w 87"/>
                    <a:gd name="T5" fmla="*/ 17 h 64"/>
                    <a:gd name="T6" fmla="*/ 43 w 87"/>
                    <a:gd name="T7" fmla="*/ 64 h 64"/>
                    <a:gd name="T8" fmla="*/ 87 w 87"/>
                    <a:gd name="T9" fmla="*/ 47 h 64"/>
                    <a:gd name="T10" fmla="*/ 47 w 87"/>
                    <a:gd name="T11" fmla="*/ 9 h 64"/>
                  </a:gdLst>
                  <a:ahLst/>
                  <a:cxnLst>
                    <a:cxn ang="0">
                      <a:pos x="T0" y="T1"/>
                    </a:cxn>
                    <a:cxn ang="0">
                      <a:pos x="T2" y="T3"/>
                    </a:cxn>
                    <a:cxn ang="0">
                      <a:pos x="T4" y="T5"/>
                    </a:cxn>
                    <a:cxn ang="0">
                      <a:pos x="T6" y="T7"/>
                    </a:cxn>
                    <a:cxn ang="0">
                      <a:pos x="T8" y="T9"/>
                    </a:cxn>
                    <a:cxn ang="0">
                      <a:pos x="T10" y="T11"/>
                    </a:cxn>
                  </a:cxnLst>
                  <a:rect l="0" t="0" r="r" b="b"/>
                  <a:pathLst>
                    <a:path w="87" h="64">
                      <a:moveTo>
                        <a:pt x="47" y="9"/>
                      </a:moveTo>
                      <a:cubicBezTo>
                        <a:pt x="37" y="0"/>
                        <a:pt x="37" y="0"/>
                        <a:pt x="37" y="0"/>
                      </a:cubicBezTo>
                      <a:cubicBezTo>
                        <a:pt x="37" y="0"/>
                        <a:pt x="23" y="9"/>
                        <a:pt x="0" y="17"/>
                      </a:cubicBezTo>
                      <a:cubicBezTo>
                        <a:pt x="43" y="64"/>
                        <a:pt x="43" y="64"/>
                        <a:pt x="43" y="64"/>
                      </a:cubicBezTo>
                      <a:cubicBezTo>
                        <a:pt x="70" y="55"/>
                        <a:pt x="87" y="47"/>
                        <a:pt x="87" y="47"/>
                      </a:cubicBezTo>
                      <a:lnTo>
                        <a:pt x="47" y="9"/>
                      </a:lnTo>
                      <a:close/>
                    </a:path>
                  </a:pathLst>
                </a:custGeom>
                <a:solidFill>
                  <a:srgbClr val="ABB1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21D44">
                        <a:lumMod val="10000"/>
                      </a:srgbClr>
                    </a:solidFill>
                    <a:effectLst/>
                    <a:uLnTx/>
                    <a:uFillTx/>
                    <a:latin typeface="Arial" panose="020B0604020202020204" pitchFamily="34" charset="0"/>
                    <a:cs typeface="Arial" panose="020B0604020202020204" pitchFamily="34" charset="0"/>
                  </a:endParaRPr>
                </a:p>
              </p:txBody>
            </p:sp>
            <p:sp>
              <p:nvSpPr>
                <p:cNvPr id="394" name="Freeform 216">
                  <a:extLst>
                    <a:ext uri="{FF2B5EF4-FFF2-40B4-BE49-F238E27FC236}">
                      <a16:creationId xmlns:a16="http://schemas.microsoft.com/office/drawing/2014/main" id="{0E7C71B0-A53F-7448-BEF0-61A5CCEF45CD}"/>
                    </a:ext>
                  </a:extLst>
                </p:cNvPr>
                <p:cNvSpPr>
                  <a:spLocks/>
                </p:cNvSpPr>
                <p:nvPr/>
              </p:nvSpPr>
              <p:spPr bwMode="auto">
                <a:xfrm>
                  <a:off x="5616575" y="2928937"/>
                  <a:ext cx="73025" cy="42863"/>
                </a:xfrm>
                <a:custGeom>
                  <a:avLst/>
                  <a:gdLst>
                    <a:gd name="T0" fmla="*/ 80 w 123"/>
                    <a:gd name="T1" fmla="*/ 0 h 71"/>
                    <a:gd name="T2" fmla="*/ 0 w 123"/>
                    <a:gd name="T3" fmla="*/ 14 h 71"/>
                    <a:gd name="T4" fmla="*/ 0 w 123"/>
                    <a:gd name="T5" fmla="*/ 71 h 71"/>
                    <a:gd name="T6" fmla="*/ 123 w 123"/>
                    <a:gd name="T7" fmla="*/ 47 h 71"/>
                    <a:gd name="T8" fmla="*/ 80 w 123"/>
                    <a:gd name="T9" fmla="*/ 0 h 71"/>
                  </a:gdLst>
                  <a:ahLst/>
                  <a:cxnLst>
                    <a:cxn ang="0">
                      <a:pos x="T0" y="T1"/>
                    </a:cxn>
                    <a:cxn ang="0">
                      <a:pos x="T2" y="T3"/>
                    </a:cxn>
                    <a:cxn ang="0">
                      <a:pos x="T4" y="T5"/>
                    </a:cxn>
                    <a:cxn ang="0">
                      <a:pos x="T6" y="T7"/>
                    </a:cxn>
                    <a:cxn ang="0">
                      <a:pos x="T8" y="T9"/>
                    </a:cxn>
                  </a:cxnLst>
                  <a:rect l="0" t="0" r="r" b="b"/>
                  <a:pathLst>
                    <a:path w="123" h="71">
                      <a:moveTo>
                        <a:pt x="80" y="0"/>
                      </a:moveTo>
                      <a:cubicBezTo>
                        <a:pt x="59" y="7"/>
                        <a:pt x="31" y="14"/>
                        <a:pt x="0" y="14"/>
                      </a:cubicBezTo>
                      <a:cubicBezTo>
                        <a:pt x="0" y="71"/>
                        <a:pt x="0" y="71"/>
                        <a:pt x="0" y="71"/>
                      </a:cubicBezTo>
                      <a:cubicBezTo>
                        <a:pt x="46" y="71"/>
                        <a:pt x="91" y="58"/>
                        <a:pt x="123" y="47"/>
                      </a:cubicBezTo>
                      <a:lnTo>
                        <a:pt x="80" y="0"/>
                      </a:lnTo>
                      <a:close/>
                    </a:path>
                  </a:pathLst>
                </a:custGeom>
                <a:solidFill>
                  <a:srgbClr val="AFBA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21D44">
                        <a:lumMod val="10000"/>
                      </a:srgbClr>
                    </a:solidFill>
                    <a:effectLst/>
                    <a:uLnTx/>
                    <a:uFillTx/>
                    <a:latin typeface="Arial" panose="020B0604020202020204" pitchFamily="34" charset="0"/>
                    <a:cs typeface="Arial" panose="020B0604020202020204" pitchFamily="34" charset="0"/>
                  </a:endParaRPr>
                </a:p>
              </p:txBody>
            </p:sp>
            <p:sp>
              <p:nvSpPr>
                <p:cNvPr id="395" name="Freeform 218">
                  <a:extLst>
                    <a:ext uri="{FF2B5EF4-FFF2-40B4-BE49-F238E27FC236}">
                      <a16:creationId xmlns:a16="http://schemas.microsoft.com/office/drawing/2014/main" id="{FEBED89E-EE04-6DC6-449C-43BA31E6151F}"/>
                    </a:ext>
                  </a:extLst>
                </p:cNvPr>
                <p:cNvSpPr>
                  <a:spLocks/>
                </p:cNvSpPr>
                <p:nvPr/>
              </p:nvSpPr>
              <p:spPr bwMode="auto">
                <a:xfrm>
                  <a:off x="6022975" y="2971800"/>
                  <a:ext cx="158750" cy="331788"/>
                </a:xfrm>
                <a:custGeom>
                  <a:avLst/>
                  <a:gdLst>
                    <a:gd name="T0" fmla="*/ 0 w 100"/>
                    <a:gd name="T1" fmla="*/ 209 h 209"/>
                    <a:gd name="T2" fmla="*/ 100 w 100"/>
                    <a:gd name="T3" fmla="*/ 40 h 209"/>
                    <a:gd name="T4" fmla="*/ 84 w 100"/>
                    <a:gd name="T5" fmla="*/ 0 h 209"/>
                    <a:gd name="T6" fmla="*/ 0 w 100"/>
                    <a:gd name="T7" fmla="*/ 209 h 209"/>
                  </a:gdLst>
                  <a:ahLst/>
                  <a:cxnLst>
                    <a:cxn ang="0">
                      <a:pos x="T0" y="T1"/>
                    </a:cxn>
                    <a:cxn ang="0">
                      <a:pos x="T2" y="T3"/>
                    </a:cxn>
                    <a:cxn ang="0">
                      <a:pos x="T4" y="T5"/>
                    </a:cxn>
                    <a:cxn ang="0">
                      <a:pos x="T6" y="T7"/>
                    </a:cxn>
                  </a:cxnLst>
                  <a:rect l="0" t="0" r="r" b="b"/>
                  <a:pathLst>
                    <a:path w="100" h="209">
                      <a:moveTo>
                        <a:pt x="0" y="209"/>
                      </a:moveTo>
                      <a:lnTo>
                        <a:pt x="100" y="40"/>
                      </a:lnTo>
                      <a:lnTo>
                        <a:pt x="84" y="0"/>
                      </a:lnTo>
                      <a:lnTo>
                        <a:pt x="0" y="209"/>
                      </a:lnTo>
                      <a:close/>
                    </a:path>
                  </a:pathLst>
                </a:custGeom>
                <a:solidFill>
                  <a:srgbClr val="BCBC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21D44">
                        <a:lumMod val="10000"/>
                      </a:srgbClr>
                    </a:solidFill>
                    <a:effectLst/>
                    <a:uLnTx/>
                    <a:uFillTx/>
                    <a:latin typeface="Arial" panose="020B0604020202020204" pitchFamily="34" charset="0"/>
                    <a:cs typeface="Arial" panose="020B0604020202020204" pitchFamily="34" charset="0"/>
                  </a:endParaRPr>
                </a:p>
              </p:txBody>
            </p:sp>
            <p:sp>
              <p:nvSpPr>
                <p:cNvPr id="396" name="Freeform 219">
                  <a:extLst>
                    <a:ext uri="{FF2B5EF4-FFF2-40B4-BE49-F238E27FC236}">
                      <a16:creationId xmlns:a16="http://schemas.microsoft.com/office/drawing/2014/main" id="{83E5BC32-FEE0-639E-3162-56A240B1E680}"/>
                    </a:ext>
                  </a:extLst>
                </p:cNvPr>
                <p:cNvSpPr>
                  <a:spLocks/>
                </p:cNvSpPr>
                <p:nvPr/>
              </p:nvSpPr>
              <p:spPr bwMode="auto">
                <a:xfrm>
                  <a:off x="5546725" y="2892425"/>
                  <a:ext cx="69850" cy="44450"/>
                </a:xfrm>
                <a:custGeom>
                  <a:avLst/>
                  <a:gdLst>
                    <a:gd name="T0" fmla="*/ 0 w 117"/>
                    <a:gd name="T1" fmla="*/ 44 h 75"/>
                    <a:gd name="T2" fmla="*/ 30 w 117"/>
                    <a:gd name="T3" fmla="*/ 17 h 75"/>
                    <a:gd name="T4" fmla="*/ 117 w 117"/>
                    <a:gd name="T5" fmla="*/ 0 h 75"/>
                    <a:gd name="T6" fmla="*/ 117 w 117"/>
                    <a:gd name="T7" fmla="*/ 75 h 75"/>
                    <a:gd name="T8" fmla="*/ 111 w 117"/>
                    <a:gd name="T9" fmla="*/ 75 h 75"/>
                    <a:gd name="T10" fmla="*/ 0 w 117"/>
                    <a:gd name="T11" fmla="*/ 44 h 75"/>
                  </a:gdLst>
                  <a:ahLst/>
                  <a:cxnLst>
                    <a:cxn ang="0">
                      <a:pos x="T0" y="T1"/>
                    </a:cxn>
                    <a:cxn ang="0">
                      <a:pos x="T2" y="T3"/>
                    </a:cxn>
                    <a:cxn ang="0">
                      <a:pos x="T4" y="T5"/>
                    </a:cxn>
                    <a:cxn ang="0">
                      <a:pos x="T6" y="T7"/>
                    </a:cxn>
                    <a:cxn ang="0">
                      <a:pos x="T8" y="T9"/>
                    </a:cxn>
                    <a:cxn ang="0">
                      <a:pos x="T10" y="T11"/>
                    </a:cxn>
                  </a:cxnLst>
                  <a:rect l="0" t="0" r="r" b="b"/>
                  <a:pathLst>
                    <a:path w="117" h="75">
                      <a:moveTo>
                        <a:pt x="0" y="44"/>
                      </a:moveTo>
                      <a:cubicBezTo>
                        <a:pt x="30" y="17"/>
                        <a:pt x="30" y="17"/>
                        <a:pt x="30" y="17"/>
                      </a:cubicBezTo>
                      <a:cubicBezTo>
                        <a:pt x="117" y="0"/>
                        <a:pt x="117" y="0"/>
                        <a:pt x="117" y="0"/>
                      </a:cubicBezTo>
                      <a:cubicBezTo>
                        <a:pt x="117" y="75"/>
                        <a:pt x="117" y="75"/>
                        <a:pt x="117" y="75"/>
                      </a:cubicBezTo>
                      <a:cubicBezTo>
                        <a:pt x="115" y="75"/>
                        <a:pt x="113" y="75"/>
                        <a:pt x="111" y="75"/>
                      </a:cubicBezTo>
                      <a:cubicBezTo>
                        <a:pt x="32" y="75"/>
                        <a:pt x="0" y="44"/>
                        <a:pt x="0" y="44"/>
                      </a:cubicBezTo>
                      <a:close/>
                    </a:path>
                  </a:pathLst>
                </a:custGeom>
                <a:solidFill>
                  <a:srgbClr val="DB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21D44">
                        <a:lumMod val="10000"/>
                      </a:srgbClr>
                    </a:solidFill>
                    <a:effectLst/>
                    <a:uLnTx/>
                    <a:uFillTx/>
                    <a:latin typeface="Arial" panose="020B0604020202020204" pitchFamily="34" charset="0"/>
                    <a:cs typeface="Arial" panose="020B0604020202020204" pitchFamily="34" charset="0"/>
                  </a:endParaRPr>
                </a:p>
              </p:txBody>
            </p:sp>
            <p:sp>
              <p:nvSpPr>
                <p:cNvPr id="397" name="Freeform 220">
                  <a:extLst>
                    <a:ext uri="{FF2B5EF4-FFF2-40B4-BE49-F238E27FC236}">
                      <a16:creationId xmlns:a16="http://schemas.microsoft.com/office/drawing/2014/main" id="{181C352E-3A42-7ED6-49B6-9175647B40C8}"/>
                    </a:ext>
                  </a:extLst>
                </p:cNvPr>
                <p:cNvSpPr>
                  <a:spLocks/>
                </p:cNvSpPr>
                <p:nvPr/>
              </p:nvSpPr>
              <p:spPr bwMode="auto">
                <a:xfrm>
                  <a:off x="5110162" y="2778125"/>
                  <a:ext cx="509587" cy="1136650"/>
                </a:xfrm>
                <a:custGeom>
                  <a:avLst/>
                  <a:gdLst>
                    <a:gd name="T0" fmla="*/ 0 w 321"/>
                    <a:gd name="T1" fmla="*/ 100 h 716"/>
                    <a:gd name="T2" fmla="*/ 0 w 321"/>
                    <a:gd name="T3" fmla="*/ 100 h 716"/>
                    <a:gd name="T4" fmla="*/ 201 w 321"/>
                    <a:gd name="T5" fmla="*/ 54 h 716"/>
                    <a:gd name="T6" fmla="*/ 227 w 321"/>
                    <a:gd name="T7" fmla="*/ 0 h 716"/>
                    <a:gd name="T8" fmla="*/ 293 w 321"/>
                    <a:gd name="T9" fmla="*/ 54 h 716"/>
                    <a:gd name="T10" fmla="*/ 319 w 321"/>
                    <a:gd name="T11" fmla="*/ 72 h 716"/>
                    <a:gd name="T12" fmla="*/ 321 w 321"/>
                    <a:gd name="T13" fmla="*/ 716 h 716"/>
                    <a:gd name="T14" fmla="*/ 104 w 321"/>
                    <a:gd name="T15" fmla="*/ 716 h 716"/>
                    <a:gd name="T16" fmla="*/ 63 w 321"/>
                    <a:gd name="T17" fmla="*/ 331 h 716"/>
                    <a:gd name="T18" fmla="*/ 63 w 321"/>
                    <a:gd name="T19" fmla="*/ 289 h 716"/>
                    <a:gd name="T20" fmla="*/ 0 w 321"/>
                    <a:gd name="T21" fmla="*/ 100 h 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1" h="716">
                      <a:moveTo>
                        <a:pt x="0" y="100"/>
                      </a:moveTo>
                      <a:lnTo>
                        <a:pt x="0" y="100"/>
                      </a:lnTo>
                      <a:lnTo>
                        <a:pt x="201" y="54"/>
                      </a:lnTo>
                      <a:lnTo>
                        <a:pt x="227" y="0"/>
                      </a:lnTo>
                      <a:lnTo>
                        <a:pt x="293" y="54"/>
                      </a:lnTo>
                      <a:lnTo>
                        <a:pt x="319" y="72"/>
                      </a:lnTo>
                      <a:lnTo>
                        <a:pt x="321" y="716"/>
                      </a:lnTo>
                      <a:lnTo>
                        <a:pt x="104" y="716"/>
                      </a:lnTo>
                      <a:lnTo>
                        <a:pt x="63" y="331"/>
                      </a:lnTo>
                      <a:lnTo>
                        <a:pt x="63" y="289"/>
                      </a:lnTo>
                      <a:lnTo>
                        <a:pt x="0" y="100"/>
                      </a:lnTo>
                      <a:close/>
                    </a:path>
                  </a:pathLst>
                </a:custGeom>
                <a:solidFill>
                  <a:srgbClr val="FF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21D44">
                        <a:lumMod val="10000"/>
                      </a:srgbClr>
                    </a:solidFill>
                    <a:effectLst/>
                    <a:uLnTx/>
                    <a:uFillTx/>
                    <a:latin typeface="Arial" panose="020B0604020202020204" pitchFamily="34" charset="0"/>
                    <a:cs typeface="Arial" panose="020B0604020202020204" pitchFamily="34" charset="0"/>
                  </a:endParaRPr>
                </a:p>
              </p:txBody>
            </p:sp>
            <p:sp>
              <p:nvSpPr>
                <p:cNvPr id="398" name="Freeform 221">
                  <a:extLst>
                    <a:ext uri="{FF2B5EF4-FFF2-40B4-BE49-F238E27FC236}">
                      <a16:creationId xmlns:a16="http://schemas.microsoft.com/office/drawing/2014/main" id="{220B264C-736F-89D9-4DC2-FFFA40BFF694}"/>
                    </a:ext>
                  </a:extLst>
                </p:cNvPr>
                <p:cNvSpPr>
                  <a:spLocks/>
                </p:cNvSpPr>
                <p:nvPr/>
              </p:nvSpPr>
              <p:spPr bwMode="auto">
                <a:xfrm>
                  <a:off x="4862512" y="2971800"/>
                  <a:ext cx="350837" cy="942975"/>
                </a:xfrm>
                <a:custGeom>
                  <a:avLst/>
                  <a:gdLst>
                    <a:gd name="T0" fmla="*/ 135 w 221"/>
                    <a:gd name="T1" fmla="*/ 0 h 594"/>
                    <a:gd name="T2" fmla="*/ 221 w 221"/>
                    <a:gd name="T3" fmla="*/ 209 h 594"/>
                    <a:gd name="T4" fmla="*/ 145 w 221"/>
                    <a:gd name="T5" fmla="*/ 436 h 594"/>
                    <a:gd name="T6" fmla="*/ 204 w 221"/>
                    <a:gd name="T7" fmla="*/ 594 h 594"/>
                    <a:gd name="T8" fmla="*/ 79 w 221"/>
                    <a:gd name="T9" fmla="*/ 594 h 594"/>
                    <a:gd name="T10" fmla="*/ 0 w 221"/>
                    <a:gd name="T11" fmla="*/ 381 h 594"/>
                    <a:gd name="T12" fmla="*/ 135 w 221"/>
                    <a:gd name="T13" fmla="*/ 0 h 594"/>
                  </a:gdLst>
                  <a:ahLst/>
                  <a:cxnLst>
                    <a:cxn ang="0">
                      <a:pos x="T0" y="T1"/>
                    </a:cxn>
                    <a:cxn ang="0">
                      <a:pos x="T2" y="T3"/>
                    </a:cxn>
                    <a:cxn ang="0">
                      <a:pos x="T4" y="T5"/>
                    </a:cxn>
                    <a:cxn ang="0">
                      <a:pos x="T6" y="T7"/>
                    </a:cxn>
                    <a:cxn ang="0">
                      <a:pos x="T8" y="T9"/>
                    </a:cxn>
                    <a:cxn ang="0">
                      <a:pos x="T10" y="T11"/>
                    </a:cxn>
                    <a:cxn ang="0">
                      <a:pos x="T12" y="T13"/>
                    </a:cxn>
                  </a:cxnLst>
                  <a:rect l="0" t="0" r="r" b="b"/>
                  <a:pathLst>
                    <a:path w="221" h="594">
                      <a:moveTo>
                        <a:pt x="135" y="0"/>
                      </a:moveTo>
                      <a:lnTo>
                        <a:pt x="221" y="209"/>
                      </a:lnTo>
                      <a:lnTo>
                        <a:pt x="145" y="436"/>
                      </a:lnTo>
                      <a:lnTo>
                        <a:pt x="204" y="594"/>
                      </a:lnTo>
                      <a:lnTo>
                        <a:pt x="79" y="594"/>
                      </a:lnTo>
                      <a:lnTo>
                        <a:pt x="0" y="381"/>
                      </a:lnTo>
                      <a:lnTo>
                        <a:pt x="135" y="0"/>
                      </a:lnTo>
                      <a:close/>
                    </a:path>
                  </a:pathLst>
                </a:custGeom>
                <a:solidFill>
                  <a:srgbClr val="FF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21D44">
                        <a:lumMod val="10000"/>
                      </a:srgbClr>
                    </a:solidFill>
                    <a:effectLst/>
                    <a:uLnTx/>
                    <a:uFillTx/>
                    <a:latin typeface="Arial" panose="020B0604020202020204" pitchFamily="34" charset="0"/>
                    <a:cs typeface="Arial" panose="020B0604020202020204" pitchFamily="34" charset="0"/>
                  </a:endParaRPr>
                </a:p>
              </p:txBody>
            </p:sp>
            <p:sp>
              <p:nvSpPr>
                <p:cNvPr id="399" name="Freeform 222">
                  <a:extLst>
                    <a:ext uri="{FF2B5EF4-FFF2-40B4-BE49-F238E27FC236}">
                      <a16:creationId xmlns:a16="http://schemas.microsoft.com/office/drawing/2014/main" id="{9B7A40ED-5117-36AE-6576-2DD2F6614E1E}"/>
                    </a:ext>
                  </a:extLst>
                </p:cNvPr>
                <p:cNvSpPr>
                  <a:spLocks/>
                </p:cNvSpPr>
                <p:nvPr/>
              </p:nvSpPr>
              <p:spPr bwMode="auto">
                <a:xfrm>
                  <a:off x="5068887" y="2936875"/>
                  <a:ext cx="141287" cy="366713"/>
                </a:xfrm>
                <a:custGeom>
                  <a:avLst/>
                  <a:gdLst>
                    <a:gd name="T0" fmla="*/ 1 w 89"/>
                    <a:gd name="T1" fmla="*/ 6 h 231"/>
                    <a:gd name="T2" fmla="*/ 26 w 89"/>
                    <a:gd name="T3" fmla="*/ 0 h 231"/>
                    <a:gd name="T4" fmla="*/ 26 w 89"/>
                    <a:gd name="T5" fmla="*/ 0 h 231"/>
                    <a:gd name="T6" fmla="*/ 89 w 89"/>
                    <a:gd name="T7" fmla="*/ 189 h 231"/>
                    <a:gd name="T8" fmla="*/ 89 w 89"/>
                    <a:gd name="T9" fmla="*/ 231 h 231"/>
                    <a:gd name="T10" fmla="*/ 0 w 89"/>
                    <a:gd name="T11" fmla="*/ 9 h 231"/>
                    <a:gd name="T12" fmla="*/ 1 w 89"/>
                    <a:gd name="T13" fmla="*/ 6 h 231"/>
                  </a:gdLst>
                  <a:ahLst/>
                  <a:cxnLst>
                    <a:cxn ang="0">
                      <a:pos x="T0" y="T1"/>
                    </a:cxn>
                    <a:cxn ang="0">
                      <a:pos x="T2" y="T3"/>
                    </a:cxn>
                    <a:cxn ang="0">
                      <a:pos x="T4" y="T5"/>
                    </a:cxn>
                    <a:cxn ang="0">
                      <a:pos x="T6" y="T7"/>
                    </a:cxn>
                    <a:cxn ang="0">
                      <a:pos x="T8" y="T9"/>
                    </a:cxn>
                    <a:cxn ang="0">
                      <a:pos x="T10" y="T11"/>
                    </a:cxn>
                    <a:cxn ang="0">
                      <a:pos x="T12" y="T13"/>
                    </a:cxn>
                  </a:cxnLst>
                  <a:rect l="0" t="0" r="r" b="b"/>
                  <a:pathLst>
                    <a:path w="89" h="231">
                      <a:moveTo>
                        <a:pt x="1" y="6"/>
                      </a:moveTo>
                      <a:lnTo>
                        <a:pt x="26" y="0"/>
                      </a:lnTo>
                      <a:lnTo>
                        <a:pt x="26" y="0"/>
                      </a:lnTo>
                      <a:lnTo>
                        <a:pt x="89" y="189"/>
                      </a:lnTo>
                      <a:lnTo>
                        <a:pt x="89" y="231"/>
                      </a:lnTo>
                      <a:lnTo>
                        <a:pt x="0" y="9"/>
                      </a:lnTo>
                      <a:lnTo>
                        <a:pt x="1" y="6"/>
                      </a:lnTo>
                      <a:close/>
                    </a:path>
                  </a:pathLst>
                </a:custGeom>
                <a:solidFill>
                  <a:srgbClr val="BFCB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21D44">
                        <a:lumMod val="10000"/>
                      </a:srgbClr>
                    </a:solidFill>
                    <a:effectLst/>
                    <a:uLnTx/>
                    <a:uFillTx/>
                    <a:latin typeface="Arial" panose="020B0604020202020204" pitchFamily="34" charset="0"/>
                    <a:cs typeface="Arial" panose="020B0604020202020204" pitchFamily="34" charset="0"/>
                  </a:endParaRPr>
                </a:p>
              </p:txBody>
            </p:sp>
            <p:sp>
              <p:nvSpPr>
                <p:cNvPr id="400" name="Freeform 223">
                  <a:extLst>
                    <a:ext uri="{FF2B5EF4-FFF2-40B4-BE49-F238E27FC236}">
                      <a16:creationId xmlns:a16="http://schemas.microsoft.com/office/drawing/2014/main" id="{B7ADF8AE-6C06-2FBF-6C10-75BBC1093561}"/>
                    </a:ext>
                  </a:extLst>
                </p:cNvPr>
                <p:cNvSpPr>
                  <a:spLocks/>
                </p:cNvSpPr>
                <p:nvPr/>
              </p:nvSpPr>
              <p:spPr bwMode="auto">
                <a:xfrm>
                  <a:off x="5429250" y="2778125"/>
                  <a:ext cx="187325" cy="230188"/>
                </a:xfrm>
                <a:custGeom>
                  <a:avLst/>
                  <a:gdLst>
                    <a:gd name="T0" fmla="*/ 0 w 118"/>
                    <a:gd name="T1" fmla="*/ 54 h 145"/>
                    <a:gd name="T2" fmla="*/ 14 w 118"/>
                    <a:gd name="T3" fmla="*/ 145 h 145"/>
                    <a:gd name="T4" fmla="*/ 86 w 118"/>
                    <a:gd name="T5" fmla="*/ 79 h 145"/>
                    <a:gd name="T6" fmla="*/ 118 w 118"/>
                    <a:gd name="T7" fmla="*/ 72 h 145"/>
                    <a:gd name="T8" fmla="*/ 92 w 118"/>
                    <a:gd name="T9" fmla="*/ 54 h 145"/>
                    <a:gd name="T10" fmla="*/ 26 w 118"/>
                    <a:gd name="T11" fmla="*/ 0 h 145"/>
                    <a:gd name="T12" fmla="*/ 0 w 118"/>
                    <a:gd name="T13" fmla="*/ 54 h 145"/>
                  </a:gdLst>
                  <a:ahLst/>
                  <a:cxnLst>
                    <a:cxn ang="0">
                      <a:pos x="T0" y="T1"/>
                    </a:cxn>
                    <a:cxn ang="0">
                      <a:pos x="T2" y="T3"/>
                    </a:cxn>
                    <a:cxn ang="0">
                      <a:pos x="T4" y="T5"/>
                    </a:cxn>
                    <a:cxn ang="0">
                      <a:pos x="T6" y="T7"/>
                    </a:cxn>
                    <a:cxn ang="0">
                      <a:pos x="T8" y="T9"/>
                    </a:cxn>
                    <a:cxn ang="0">
                      <a:pos x="T10" y="T11"/>
                    </a:cxn>
                    <a:cxn ang="0">
                      <a:pos x="T12" y="T13"/>
                    </a:cxn>
                  </a:cxnLst>
                  <a:rect l="0" t="0" r="r" b="b"/>
                  <a:pathLst>
                    <a:path w="118" h="145">
                      <a:moveTo>
                        <a:pt x="0" y="54"/>
                      </a:moveTo>
                      <a:lnTo>
                        <a:pt x="14" y="145"/>
                      </a:lnTo>
                      <a:lnTo>
                        <a:pt x="86" y="79"/>
                      </a:lnTo>
                      <a:lnTo>
                        <a:pt x="118" y="72"/>
                      </a:lnTo>
                      <a:lnTo>
                        <a:pt x="92" y="54"/>
                      </a:lnTo>
                      <a:lnTo>
                        <a:pt x="26" y="0"/>
                      </a:lnTo>
                      <a:lnTo>
                        <a:pt x="0" y="54"/>
                      </a:lnTo>
                      <a:close/>
                    </a:path>
                  </a:pathLst>
                </a:custGeom>
                <a:solidFill>
                  <a:srgbClr val="DB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21D44">
                        <a:lumMod val="10000"/>
                      </a:srgbClr>
                    </a:solidFill>
                    <a:effectLst/>
                    <a:uLnTx/>
                    <a:uFillTx/>
                    <a:latin typeface="Arial" panose="020B0604020202020204" pitchFamily="34" charset="0"/>
                    <a:cs typeface="Arial" panose="020B0604020202020204" pitchFamily="34" charset="0"/>
                  </a:endParaRPr>
                </a:p>
              </p:txBody>
            </p:sp>
            <p:sp>
              <p:nvSpPr>
                <p:cNvPr id="401" name="Freeform 224">
                  <a:extLst>
                    <a:ext uri="{FF2B5EF4-FFF2-40B4-BE49-F238E27FC236}">
                      <a16:creationId xmlns:a16="http://schemas.microsoft.com/office/drawing/2014/main" id="{06DD7B54-6941-6469-5D93-276DE5658241}"/>
                    </a:ext>
                  </a:extLst>
                </p:cNvPr>
                <p:cNvSpPr>
                  <a:spLocks/>
                </p:cNvSpPr>
                <p:nvPr/>
              </p:nvSpPr>
              <p:spPr bwMode="auto">
                <a:xfrm>
                  <a:off x="5541962" y="2919412"/>
                  <a:ext cx="4762" cy="4763"/>
                </a:xfrm>
                <a:custGeom>
                  <a:avLst/>
                  <a:gdLst>
                    <a:gd name="T0" fmla="*/ 3 w 3"/>
                    <a:gd name="T1" fmla="*/ 0 h 3"/>
                    <a:gd name="T2" fmla="*/ 3 w 3"/>
                    <a:gd name="T3" fmla="*/ 0 h 3"/>
                    <a:gd name="T4" fmla="*/ 0 w 3"/>
                    <a:gd name="T5" fmla="*/ 3 h 3"/>
                    <a:gd name="T6" fmla="*/ 3 w 3"/>
                    <a:gd name="T7" fmla="*/ 0 h 3"/>
                  </a:gdLst>
                  <a:ahLst/>
                  <a:cxnLst>
                    <a:cxn ang="0">
                      <a:pos x="T0" y="T1"/>
                    </a:cxn>
                    <a:cxn ang="0">
                      <a:pos x="T2" y="T3"/>
                    </a:cxn>
                    <a:cxn ang="0">
                      <a:pos x="T4" y="T5"/>
                    </a:cxn>
                    <a:cxn ang="0">
                      <a:pos x="T6" y="T7"/>
                    </a:cxn>
                  </a:cxnLst>
                  <a:rect l="0" t="0" r="r" b="b"/>
                  <a:pathLst>
                    <a:path w="3" h="3">
                      <a:moveTo>
                        <a:pt x="3" y="0"/>
                      </a:moveTo>
                      <a:lnTo>
                        <a:pt x="3" y="0"/>
                      </a:lnTo>
                      <a:lnTo>
                        <a:pt x="0" y="3"/>
                      </a:lnTo>
                      <a:lnTo>
                        <a:pt x="3" y="0"/>
                      </a:lnTo>
                      <a:close/>
                    </a:path>
                  </a:pathLst>
                </a:custGeom>
                <a:solidFill>
                  <a:srgbClr val="C8D3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21D44">
                        <a:lumMod val="10000"/>
                      </a:srgbClr>
                    </a:solidFill>
                    <a:effectLst/>
                    <a:uLnTx/>
                    <a:uFillTx/>
                    <a:latin typeface="Arial" panose="020B0604020202020204" pitchFamily="34" charset="0"/>
                    <a:cs typeface="Arial" panose="020B0604020202020204" pitchFamily="34" charset="0"/>
                  </a:endParaRPr>
                </a:p>
              </p:txBody>
            </p:sp>
            <p:sp>
              <p:nvSpPr>
                <p:cNvPr id="402" name="Freeform 225">
                  <a:extLst>
                    <a:ext uri="{FF2B5EF4-FFF2-40B4-BE49-F238E27FC236}">
                      <a16:creationId xmlns:a16="http://schemas.microsoft.com/office/drawing/2014/main" id="{7B3DB220-2E86-A3DF-C25C-86CD43015D4E}"/>
                    </a:ext>
                  </a:extLst>
                </p:cNvPr>
                <p:cNvSpPr>
                  <a:spLocks/>
                </p:cNvSpPr>
                <p:nvPr/>
              </p:nvSpPr>
              <p:spPr bwMode="auto">
                <a:xfrm>
                  <a:off x="5546725" y="2892425"/>
                  <a:ext cx="69850" cy="36513"/>
                </a:xfrm>
                <a:custGeom>
                  <a:avLst/>
                  <a:gdLst>
                    <a:gd name="T0" fmla="*/ 30 w 117"/>
                    <a:gd name="T1" fmla="*/ 17 h 61"/>
                    <a:gd name="T2" fmla="*/ 117 w 117"/>
                    <a:gd name="T3" fmla="*/ 0 h 61"/>
                    <a:gd name="T4" fmla="*/ 117 w 117"/>
                    <a:gd name="T5" fmla="*/ 30 h 61"/>
                    <a:gd name="T6" fmla="*/ 53 w 117"/>
                    <a:gd name="T7" fmla="*/ 44 h 61"/>
                    <a:gd name="T8" fmla="*/ 38 w 117"/>
                    <a:gd name="T9" fmla="*/ 61 h 61"/>
                    <a:gd name="T10" fmla="*/ 0 w 117"/>
                    <a:gd name="T11" fmla="*/ 44 h 61"/>
                    <a:gd name="T12" fmla="*/ 30 w 117"/>
                    <a:gd name="T13" fmla="*/ 17 h 61"/>
                  </a:gdLst>
                  <a:ahLst/>
                  <a:cxnLst>
                    <a:cxn ang="0">
                      <a:pos x="T0" y="T1"/>
                    </a:cxn>
                    <a:cxn ang="0">
                      <a:pos x="T2" y="T3"/>
                    </a:cxn>
                    <a:cxn ang="0">
                      <a:pos x="T4" y="T5"/>
                    </a:cxn>
                    <a:cxn ang="0">
                      <a:pos x="T6" y="T7"/>
                    </a:cxn>
                    <a:cxn ang="0">
                      <a:pos x="T8" y="T9"/>
                    </a:cxn>
                    <a:cxn ang="0">
                      <a:pos x="T10" y="T11"/>
                    </a:cxn>
                    <a:cxn ang="0">
                      <a:pos x="T12" y="T13"/>
                    </a:cxn>
                  </a:cxnLst>
                  <a:rect l="0" t="0" r="r" b="b"/>
                  <a:pathLst>
                    <a:path w="117" h="61">
                      <a:moveTo>
                        <a:pt x="30" y="17"/>
                      </a:moveTo>
                      <a:cubicBezTo>
                        <a:pt x="117" y="0"/>
                        <a:pt x="117" y="0"/>
                        <a:pt x="117" y="0"/>
                      </a:cubicBezTo>
                      <a:cubicBezTo>
                        <a:pt x="117" y="30"/>
                        <a:pt x="117" y="30"/>
                        <a:pt x="117" y="30"/>
                      </a:cubicBezTo>
                      <a:cubicBezTo>
                        <a:pt x="53" y="44"/>
                        <a:pt x="53" y="44"/>
                        <a:pt x="53" y="44"/>
                      </a:cubicBezTo>
                      <a:cubicBezTo>
                        <a:pt x="38" y="61"/>
                        <a:pt x="38" y="61"/>
                        <a:pt x="38" y="61"/>
                      </a:cubicBezTo>
                      <a:cubicBezTo>
                        <a:pt x="15" y="53"/>
                        <a:pt x="0" y="44"/>
                        <a:pt x="0" y="44"/>
                      </a:cubicBezTo>
                      <a:lnTo>
                        <a:pt x="30" y="17"/>
                      </a:lnTo>
                      <a:close/>
                    </a:path>
                  </a:pathLst>
                </a:custGeom>
                <a:solidFill>
                  <a:srgbClr val="C4CA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21D44">
                        <a:lumMod val="10000"/>
                      </a:srgbClr>
                    </a:solidFill>
                    <a:effectLst/>
                    <a:uLnTx/>
                    <a:uFillTx/>
                    <a:latin typeface="Arial" panose="020B0604020202020204" pitchFamily="34" charset="0"/>
                    <a:cs typeface="Arial" panose="020B0604020202020204" pitchFamily="34" charset="0"/>
                  </a:endParaRPr>
                </a:p>
              </p:txBody>
            </p:sp>
            <p:sp>
              <p:nvSpPr>
                <p:cNvPr id="403" name="Freeform 226">
                  <a:extLst>
                    <a:ext uri="{FF2B5EF4-FFF2-40B4-BE49-F238E27FC236}">
                      <a16:creationId xmlns:a16="http://schemas.microsoft.com/office/drawing/2014/main" id="{75A95C75-A290-054D-166A-931F6A5B31D9}"/>
                    </a:ext>
                  </a:extLst>
                </p:cNvPr>
                <p:cNvSpPr>
                  <a:spLocks/>
                </p:cNvSpPr>
                <p:nvPr/>
              </p:nvSpPr>
              <p:spPr bwMode="auto">
                <a:xfrm>
                  <a:off x="5461000" y="2924175"/>
                  <a:ext cx="82550" cy="111125"/>
                </a:xfrm>
                <a:custGeom>
                  <a:avLst/>
                  <a:gdLst>
                    <a:gd name="T0" fmla="*/ 0 w 140"/>
                    <a:gd name="T1" fmla="*/ 128 h 187"/>
                    <a:gd name="T2" fmla="*/ 137 w 140"/>
                    <a:gd name="T3" fmla="*/ 0 h 187"/>
                    <a:gd name="T4" fmla="*/ 97 w 140"/>
                    <a:gd name="T5" fmla="*/ 38 h 187"/>
                    <a:gd name="T6" fmla="*/ 140 w 140"/>
                    <a:gd name="T7" fmla="*/ 55 h 187"/>
                    <a:gd name="T8" fmla="*/ 21 w 140"/>
                    <a:gd name="T9" fmla="*/ 187 h 187"/>
                    <a:gd name="T10" fmla="*/ 0 w 140"/>
                    <a:gd name="T11" fmla="*/ 128 h 187"/>
                  </a:gdLst>
                  <a:ahLst/>
                  <a:cxnLst>
                    <a:cxn ang="0">
                      <a:pos x="T0" y="T1"/>
                    </a:cxn>
                    <a:cxn ang="0">
                      <a:pos x="T2" y="T3"/>
                    </a:cxn>
                    <a:cxn ang="0">
                      <a:pos x="T4" y="T5"/>
                    </a:cxn>
                    <a:cxn ang="0">
                      <a:pos x="T6" y="T7"/>
                    </a:cxn>
                    <a:cxn ang="0">
                      <a:pos x="T8" y="T9"/>
                    </a:cxn>
                    <a:cxn ang="0">
                      <a:pos x="T10" y="T11"/>
                    </a:cxn>
                  </a:cxnLst>
                  <a:rect l="0" t="0" r="r" b="b"/>
                  <a:pathLst>
                    <a:path w="140" h="187">
                      <a:moveTo>
                        <a:pt x="0" y="128"/>
                      </a:moveTo>
                      <a:cubicBezTo>
                        <a:pt x="137" y="0"/>
                        <a:pt x="137" y="0"/>
                        <a:pt x="137" y="0"/>
                      </a:cubicBezTo>
                      <a:cubicBezTo>
                        <a:pt x="97" y="38"/>
                        <a:pt x="97" y="38"/>
                        <a:pt x="97" y="38"/>
                      </a:cubicBezTo>
                      <a:cubicBezTo>
                        <a:pt x="97" y="38"/>
                        <a:pt x="114" y="46"/>
                        <a:pt x="140" y="55"/>
                      </a:cubicBezTo>
                      <a:cubicBezTo>
                        <a:pt x="21" y="187"/>
                        <a:pt x="21" y="187"/>
                        <a:pt x="21" y="187"/>
                      </a:cubicBezTo>
                      <a:lnTo>
                        <a:pt x="0" y="128"/>
                      </a:lnTo>
                      <a:close/>
                    </a:path>
                  </a:pathLst>
                </a:custGeom>
                <a:solidFill>
                  <a:srgbClr val="C4CA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21D44">
                        <a:lumMod val="10000"/>
                      </a:srgbClr>
                    </a:solidFill>
                    <a:effectLst/>
                    <a:uLnTx/>
                    <a:uFillTx/>
                    <a:latin typeface="Arial" panose="020B0604020202020204" pitchFamily="34" charset="0"/>
                    <a:cs typeface="Arial" panose="020B0604020202020204" pitchFamily="34" charset="0"/>
                  </a:endParaRPr>
                </a:p>
              </p:txBody>
            </p:sp>
            <p:sp>
              <p:nvSpPr>
                <p:cNvPr id="404" name="Freeform 227">
                  <a:extLst>
                    <a:ext uri="{FF2B5EF4-FFF2-40B4-BE49-F238E27FC236}">
                      <a16:creationId xmlns:a16="http://schemas.microsoft.com/office/drawing/2014/main" id="{15E9A4E9-C359-AD2F-3B16-6932943AC3E2}"/>
                    </a:ext>
                  </a:extLst>
                </p:cNvPr>
                <p:cNvSpPr>
                  <a:spLocks/>
                </p:cNvSpPr>
                <p:nvPr/>
              </p:nvSpPr>
              <p:spPr bwMode="auto">
                <a:xfrm>
                  <a:off x="5518150" y="2919412"/>
                  <a:ext cx="52387" cy="38100"/>
                </a:xfrm>
                <a:custGeom>
                  <a:avLst/>
                  <a:gdLst>
                    <a:gd name="T0" fmla="*/ 40 w 87"/>
                    <a:gd name="T1" fmla="*/ 9 h 64"/>
                    <a:gd name="T2" fmla="*/ 49 w 87"/>
                    <a:gd name="T3" fmla="*/ 0 h 64"/>
                    <a:gd name="T4" fmla="*/ 87 w 87"/>
                    <a:gd name="T5" fmla="*/ 17 h 64"/>
                    <a:gd name="T6" fmla="*/ 43 w 87"/>
                    <a:gd name="T7" fmla="*/ 64 h 64"/>
                    <a:gd name="T8" fmla="*/ 0 w 87"/>
                    <a:gd name="T9" fmla="*/ 47 h 64"/>
                    <a:gd name="T10" fmla="*/ 40 w 87"/>
                    <a:gd name="T11" fmla="*/ 9 h 64"/>
                  </a:gdLst>
                  <a:ahLst/>
                  <a:cxnLst>
                    <a:cxn ang="0">
                      <a:pos x="T0" y="T1"/>
                    </a:cxn>
                    <a:cxn ang="0">
                      <a:pos x="T2" y="T3"/>
                    </a:cxn>
                    <a:cxn ang="0">
                      <a:pos x="T4" y="T5"/>
                    </a:cxn>
                    <a:cxn ang="0">
                      <a:pos x="T6" y="T7"/>
                    </a:cxn>
                    <a:cxn ang="0">
                      <a:pos x="T8" y="T9"/>
                    </a:cxn>
                    <a:cxn ang="0">
                      <a:pos x="T10" y="T11"/>
                    </a:cxn>
                  </a:cxnLst>
                  <a:rect l="0" t="0" r="r" b="b"/>
                  <a:pathLst>
                    <a:path w="87" h="64">
                      <a:moveTo>
                        <a:pt x="40" y="9"/>
                      </a:moveTo>
                      <a:cubicBezTo>
                        <a:pt x="49" y="0"/>
                        <a:pt x="49" y="0"/>
                        <a:pt x="49" y="0"/>
                      </a:cubicBezTo>
                      <a:cubicBezTo>
                        <a:pt x="49" y="0"/>
                        <a:pt x="64" y="9"/>
                        <a:pt x="87" y="17"/>
                      </a:cubicBezTo>
                      <a:cubicBezTo>
                        <a:pt x="43" y="64"/>
                        <a:pt x="43" y="64"/>
                        <a:pt x="43" y="64"/>
                      </a:cubicBezTo>
                      <a:cubicBezTo>
                        <a:pt x="17" y="55"/>
                        <a:pt x="0" y="47"/>
                        <a:pt x="0" y="47"/>
                      </a:cubicBezTo>
                      <a:lnTo>
                        <a:pt x="40" y="9"/>
                      </a:lnTo>
                      <a:close/>
                    </a:path>
                  </a:pathLst>
                </a:custGeom>
                <a:solidFill>
                  <a:srgbClr val="BBC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21D44">
                        <a:lumMod val="10000"/>
                      </a:srgbClr>
                    </a:solidFill>
                    <a:effectLst/>
                    <a:uLnTx/>
                    <a:uFillTx/>
                    <a:latin typeface="Arial" panose="020B0604020202020204" pitchFamily="34" charset="0"/>
                    <a:cs typeface="Arial" panose="020B0604020202020204" pitchFamily="34" charset="0"/>
                  </a:endParaRPr>
                </a:p>
              </p:txBody>
            </p:sp>
            <p:sp>
              <p:nvSpPr>
                <p:cNvPr id="405" name="Freeform 228">
                  <a:extLst>
                    <a:ext uri="{FF2B5EF4-FFF2-40B4-BE49-F238E27FC236}">
                      <a16:creationId xmlns:a16="http://schemas.microsoft.com/office/drawing/2014/main" id="{5CABF24A-F917-15CD-A6A7-73F7D419121E}"/>
                    </a:ext>
                  </a:extLst>
                </p:cNvPr>
                <p:cNvSpPr>
                  <a:spLocks/>
                </p:cNvSpPr>
                <p:nvPr/>
              </p:nvSpPr>
              <p:spPr bwMode="auto">
                <a:xfrm>
                  <a:off x="5543550" y="2928937"/>
                  <a:ext cx="73025" cy="42863"/>
                </a:xfrm>
                <a:custGeom>
                  <a:avLst/>
                  <a:gdLst>
                    <a:gd name="T0" fmla="*/ 44 w 123"/>
                    <a:gd name="T1" fmla="*/ 0 h 71"/>
                    <a:gd name="T2" fmla="*/ 123 w 123"/>
                    <a:gd name="T3" fmla="*/ 14 h 71"/>
                    <a:gd name="T4" fmla="*/ 123 w 123"/>
                    <a:gd name="T5" fmla="*/ 71 h 71"/>
                    <a:gd name="T6" fmla="*/ 0 w 123"/>
                    <a:gd name="T7" fmla="*/ 47 h 71"/>
                    <a:gd name="T8" fmla="*/ 44 w 123"/>
                    <a:gd name="T9" fmla="*/ 0 h 71"/>
                  </a:gdLst>
                  <a:ahLst/>
                  <a:cxnLst>
                    <a:cxn ang="0">
                      <a:pos x="T0" y="T1"/>
                    </a:cxn>
                    <a:cxn ang="0">
                      <a:pos x="T2" y="T3"/>
                    </a:cxn>
                    <a:cxn ang="0">
                      <a:pos x="T4" y="T5"/>
                    </a:cxn>
                    <a:cxn ang="0">
                      <a:pos x="T6" y="T7"/>
                    </a:cxn>
                    <a:cxn ang="0">
                      <a:pos x="T8" y="T9"/>
                    </a:cxn>
                  </a:cxnLst>
                  <a:rect l="0" t="0" r="r" b="b"/>
                  <a:pathLst>
                    <a:path w="123" h="71">
                      <a:moveTo>
                        <a:pt x="44" y="0"/>
                      </a:moveTo>
                      <a:cubicBezTo>
                        <a:pt x="65" y="7"/>
                        <a:pt x="93" y="14"/>
                        <a:pt x="123" y="14"/>
                      </a:cubicBezTo>
                      <a:cubicBezTo>
                        <a:pt x="123" y="71"/>
                        <a:pt x="123" y="71"/>
                        <a:pt x="123" y="71"/>
                      </a:cubicBezTo>
                      <a:cubicBezTo>
                        <a:pt x="77" y="71"/>
                        <a:pt x="32" y="58"/>
                        <a:pt x="0" y="47"/>
                      </a:cubicBezTo>
                      <a:lnTo>
                        <a:pt x="44" y="0"/>
                      </a:lnTo>
                      <a:close/>
                    </a:path>
                  </a:pathLst>
                </a:custGeom>
                <a:solidFill>
                  <a:srgbClr val="BFCB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21D44">
                        <a:lumMod val="10000"/>
                      </a:srgbClr>
                    </a:solidFill>
                    <a:effectLst/>
                    <a:uLnTx/>
                    <a:uFillTx/>
                    <a:latin typeface="Arial" panose="020B0604020202020204" pitchFamily="34" charset="0"/>
                    <a:cs typeface="Arial" panose="020B0604020202020204" pitchFamily="34" charset="0"/>
                  </a:endParaRPr>
                </a:p>
              </p:txBody>
            </p:sp>
            <p:sp>
              <p:nvSpPr>
                <p:cNvPr id="406" name="Freeform 230">
                  <a:extLst>
                    <a:ext uri="{FF2B5EF4-FFF2-40B4-BE49-F238E27FC236}">
                      <a16:creationId xmlns:a16="http://schemas.microsoft.com/office/drawing/2014/main" id="{BB0BEEDB-8949-A66C-BCAD-0DEB480A3120}"/>
                    </a:ext>
                  </a:extLst>
                </p:cNvPr>
                <p:cNvSpPr>
                  <a:spLocks/>
                </p:cNvSpPr>
                <p:nvPr/>
              </p:nvSpPr>
              <p:spPr bwMode="auto">
                <a:xfrm>
                  <a:off x="5053012" y="2971800"/>
                  <a:ext cx="157162" cy="331788"/>
                </a:xfrm>
                <a:custGeom>
                  <a:avLst/>
                  <a:gdLst>
                    <a:gd name="T0" fmla="*/ 99 w 99"/>
                    <a:gd name="T1" fmla="*/ 209 h 209"/>
                    <a:gd name="T2" fmla="*/ 0 w 99"/>
                    <a:gd name="T3" fmla="*/ 40 h 209"/>
                    <a:gd name="T4" fmla="*/ 15 w 99"/>
                    <a:gd name="T5" fmla="*/ 0 h 209"/>
                    <a:gd name="T6" fmla="*/ 99 w 99"/>
                    <a:gd name="T7" fmla="*/ 209 h 209"/>
                  </a:gdLst>
                  <a:ahLst/>
                  <a:cxnLst>
                    <a:cxn ang="0">
                      <a:pos x="T0" y="T1"/>
                    </a:cxn>
                    <a:cxn ang="0">
                      <a:pos x="T2" y="T3"/>
                    </a:cxn>
                    <a:cxn ang="0">
                      <a:pos x="T4" y="T5"/>
                    </a:cxn>
                    <a:cxn ang="0">
                      <a:pos x="T6" y="T7"/>
                    </a:cxn>
                  </a:cxnLst>
                  <a:rect l="0" t="0" r="r" b="b"/>
                  <a:pathLst>
                    <a:path w="99" h="209">
                      <a:moveTo>
                        <a:pt x="99" y="209"/>
                      </a:moveTo>
                      <a:lnTo>
                        <a:pt x="0" y="40"/>
                      </a:lnTo>
                      <a:lnTo>
                        <a:pt x="15" y="0"/>
                      </a:lnTo>
                      <a:lnTo>
                        <a:pt x="99" y="209"/>
                      </a:lnTo>
                      <a:close/>
                    </a:path>
                  </a:pathLst>
                </a:custGeom>
                <a:solidFill>
                  <a:srgbClr val="CECF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21D44">
                        <a:lumMod val="10000"/>
                      </a:srgbClr>
                    </a:solidFill>
                    <a:effectLst/>
                    <a:uLnTx/>
                    <a:uFillTx/>
                    <a:latin typeface="Arial" panose="020B0604020202020204" pitchFamily="34" charset="0"/>
                    <a:cs typeface="Arial" panose="020B0604020202020204" pitchFamily="34" charset="0"/>
                  </a:endParaRPr>
                </a:p>
              </p:txBody>
            </p:sp>
          </p:grpSp>
          <p:pic>
            <p:nvPicPr>
              <p:cNvPr id="373" name="Picture 6" descr="Related image">
                <a:extLst>
                  <a:ext uri="{FF2B5EF4-FFF2-40B4-BE49-F238E27FC236}">
                    <a16:creationId xmlns:a16="http://schemas.microsoft.com/office/drawing/2014/main" id="{AE4EF447-28ED-72D9-AA25-39845051EF4D}"/>
                  </a:ext>
                </a:extLst>
              </p:cNvPr>
              <p:cNvPicPr>
                <a:picLocks noChangeAspect="1" noChangeArrowheads="1"/>
              </p:cNvPicPr>
              <p:nvPr/>
            </p:nvPicPr>
            <p:blipFill>
              <a:blip r:embed="rId19" cstate="email">
                <a:extLst>
                  <a:ext uri="{28A0092B-C50C-407E-A947-70E740481C1C}">
                    <a14:useLocalDpi xmlns:a14="http://schemas.microsoft.com/office/drawing/2010/main"/>
                  </a:ext>
                </a:extLst>
              </a:blip>
              <a:srcRect/>
              <a:stretch>
                <a:fillRect/>
              </a:stretch>
            </p:blipFill>
            <p:spPr bwMode="auto">
              <a:xfrm>
                <a:off x="-448197" y="322080"/>
                <a:ext cx="3851209" cy="385121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36" name="Group 335">
              <a:extLst>
                <a:ext uri="{FF2B5EF4-FFF2-40B4-BE49-F238E27FC236}">
                  <a16:creationId xmlns:a16="http://schemas.microsoft.com/office/drawing/2014/main" id="{867176F3-AEB4-7984-DEEB-F37F9505F2AF}"/>
                </a:ext>
              </a:extLst>
            </p:cNvPr>
            <p:cNvGrpSpPr/>
            <p:nvPr/>
          </p:nvGrpSpPr>
          <p:grpSpPr>
            <a:xfrm>
              <a:off x="4495353" y="1671932"/>
              <a:ext cx="284839" cy="236645"/>
              <a:chOff x="-723656" y="322080"/>
              <a:chExt cx="4495801" cy="5260915"/>
            </a:xfrm>
          </p:grpSpPr>
          <p:grpSp>
            <p:nvGrpSpPr>
              <p:cNvPr id="337" name="Group 336">
                <a:extLst>
                  <a:ext uri="{FF2B5EF4-FFF2-40B4-BE49-F238E27FC236}">
                    <a16:creationId xmlns:a16="http://schemas.microsoft.com/office/drawing/2014/main" id="{1B96E1E1-FF2D-F0EC-7402-F9C955218697}"/>
                  </a:ext>
                </a:extLst>
              </p:cNvPr>
              <p:cNvGrpSpPr/>
              <p:nvPr/>
            </p:nvGrpSpPr>
            <p:grpSpPr>
              <a:xfrm>
                <a:off x="-723656" y="706192"/>
                <a:ext cx="4495801" cy="4876803"/>
                <a:chOff x="4862512" y="1951037"/>
                <a:chExt cx="1508125" cy="1963738"/>
              </a:xfrm>
            </p:grpSpPr>
            <p:sp>
              <p:nvSpPr>
                <p:cNvPr id="339" name="Freeform 194">
                  <a:extLst>
                    <a:ext uri="{FF2B5EF4-FFF2-40B4-BE49-F238E27FC236}">
                      <a16:creationId xmlns:a16="http://schemas.microsoft.com/office/drawing/2014/main" id="{41EC62F3-3FCD-C7D7-3D6B-DED0EA5F4B15}"/>
                    </a:ext>
                  </a:extLst>
                </p:cNvPr>
                <p:cNvSpPr>
                  <a:spLocks/>
                </p:cNvSpPr>
                <p:nvPr/>
              </p:nvSpPr>
              <p:spPr bwMode="auto">
                <a:xfrm>
                  <a:off x="5489575" y="2613025"/>
                  <a:ext cx="261937" cy="279400"/>
                </a:xfrm>
                <a:custGeom>
                  <a:avLst/>
                  <a:gdLst>
                    <a:gd name="T0" fmla="*/ 165 w 165"/>
                    <a:gd name="T1" fmla="*/ 137 h 176"/>
                    <a:gd name="T2" fmla="*/ 80 w 165"/>
                    <a:gd name="T3" fmla="*/ 176 h 176"/>
                    <a:gd name="T4" fmla="*/ 0 w 165"/>
                    <a:gd name="T5" fmla="*/ 137 h 176"/>
                    <a:gd name="T6" fmla="*/ 0 w 165"/>
                    <a:gd name="T7" fmla="*/ 0 h 176"/>
                    <a:gd name="T8" fmla="*/ 165 w 165"/>
                    <a:gd name="T9" fmla="*/ 0 h 176"/>
                    <a:gd name="T10" fmla="*/ 165 w 165"/>
                    <a:gd name="T11" fmla="*/ 137 h 176"/>
                  </a:gdLst>
                  <a:ahLst/>
                  <a:cxnLst>
                    <a:cxn ang="0">
                      <a:pos x="T0" y="T1"/>
                    </a:cxn>
                    <a:cxn ang="0">
                      <a:pos x="T2" y="T3"/>
                    </a:cxn>
                    <a:cxn ang="0">
                      <a:pos x="T4" y="T5"/>
                    </a:cxn>
                    <a:cxn ang="0">
                      <a:pos x="T6" y="T7"/>
                    </a:cxn>
                    <a:cxn ang="0">
                      <a:pos x="T8" y="T9"/>
                    </a:cxn>
                    <a:cxn ang="0">
                      <a:pos x="T10" y="T11"/>
                    </a:cxn>
                  </a:cxnLst>
                  <a:rect l="0" t="0" r="r" b="b"/>
                  <a:pathLst>
                    <a:path w="165" h="176">
                      <a:moveTo>
                        <a:pt x="165" y="137"/>
                      </a:moveTo>
                      <a:lnTo>
                        <a:pt x="80" y="176"/>
                      </a:lnTo>
                      <a:lnTo>
                        <a:pt x="0" y="137"/>
                      </a:lnTo>
                      <a:lnTo>
                        <a:pt x="0" y="0"/>
                      </a:lnTo>
                      <a:lnTo>
                        <a:pt x="165" y="0"/>
                      </a:lnTo>
                      <a:lnTo>
                        <a:pt x="165" y="137"/>
                      </a:lnTo>
                      <a:close/>
                    </a:path>
                  </a:pathLst>
                </a:custGeom>
                <a:solidFill>
                  <a:srgbClr val="E4BD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21D44">
                        <a:lumMod val="10000"/>
                      </a:srgbClr>
                    </a:solidFill>
                    <a:effectLst/>
                    <a:uLnTx/>
                    <a:uFillTx/>
                    <a:latin typeface="Arial" panose="020B0604020202020204" pitchFamily="34" charset="0"/>
                    <a:cs typeface="Arial" panose="020B0604020202020204" pitchFamily="34" charset="0"/>
                  </a:endParaRPr>
                </a:p>
              </p:txBody>
            </p:sp>
            <p:sp>
              <p:nvSpPr>
                <p:cNvPr id="340" name="Freeform 195">
                  <a:extLst>
                    <a:ext uri="{FF2B5EF4-FFF2-40B4-BE49-F238E27FC236}">
                      <a16:creationId xmlns:a16="http://schemas.microsoft.com/office/drawing/2014/main" id="{BCFA50FC-CC3E-8723-2F79-F20BDAB35417}"/>
                    </a:ext>
                  </a:extLst>
                </p:cNvPr>
                <p:cNvSpPr>
                  <a:spLocks/>
                </p:cNvSpPr>
                <p:nvPr/>
              </p:nvSpPr>
              <p:spPr bwMode="auto">
                <a:xfrm>
                  <a:off x="5614987" y="2036762"/>
                  <a:ext cx="271462" cy="714375"/>
                </a:xfrm>
                <a:custGeom>
                  <a:avLst/>
                  <a:gdLst>
                    <a:gd name="T0" fmla="*/ 458 w 458"/>
                    <a:gd name="T1" fmla="*/ 458 h 1202"/>
                    <a:gd name="T2" fmla="*/ 0 w 458"/>
                    <a:gd name="T3" fmla="*/ 0 h 1202"/>
                    <a:gd name="T4" fmla="*/ 0 w 458"/>
                    <a:gd name="T5" fmla="*/ 1202 h 1202"/>
                    <a:gd name="T6" fmla="*/ 127 w 458"/>
                    <a:gd name="T7" fmla="*/ 1202 h 1202"/>
                    <a:gd name="T8" fmla="*/ 309 w 458"/>
                    <a:gd name="T9" fmla="*/ 1046 h 1202"/>
                    <a:gd name="T10" fmla="*/ 437 w 458"/>
                    <a:gd name="T11" fmla="*/ 596 h 1202"/>
                    <a:gd name="T12" fmla="*/ 437 w 458"/>
                    <a:gd name="T13" fmla="*/ 596 h 1202"/>
                    <a:gd name="T14" fmla="*/ 458 w 458"/>
                    <a:gd name="T15" fmla="*/ 458 h 12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8" h="1202">
                      <a:moveTo>
                        <a:pt x="458" y="458"/>
                      </a:moveTo>
                      <a:cubicBezTo>
                        <a:pt x="458" y="205"/>
                        <a:pt x="253" y="0"/>
                        <a:pt x="0" y="0"/>
                      </a:cubicBezTo>
                      <a:cubicBezTo>
                        <a:pt x="0" y="1202"/>
                        <a:pt x="0" y="1202"/>
                        <a:pt x="0" y="1202"/>
                      </a:cubicBezTo>
                      <a:cubicBezTo>
                        <a:pt x="127" y="1202"/>
                        <a:pt x="127" y="1202"/>
                        <a:pt x="127" y="1202"/>
                      </a:cubicBezTo>
                      <a:cubicBezTo>
                        <a:pt x="309" y="1046"/>
                        <a:pt x="309" y="1046"/>
                        <a:pt x="309" y="1046"/>
                      </a:cubicBezTo>
                      <a:cubicBezTo>
                        <a:pt x="437" y="596"/>
                        <a:pt x="437" y="596"/>
                        <a:pt x="437" y="596"/>
                      </a:cubicBezTo>
                      <a:cubicBezTo>
                        <a:pt x="437" y="596"/>
                        <a:pt x="437" y="596"/>
                        <a:pt x="437" y="596"/>
                      </a:cubicBezTo>
                      <a:cubicBezTo>
                        <a:pt x="451" y="552"/>
                        <a:pt x="458" y="506"/>
                        <a:pt x="458" y="458"/>
                      </a:cubicBezTo>
                      <a:close/>
                    </a:path>
                  </a:pathLst>
                </a:custGeom>
                <a:solidFill>
                  <a:srgbClr val="E4BD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21D44">
                        <a:lumMod val="10000"/>
                      </a:srgbClr>
                    </a:solidFill>
                    <a:effectLst/>
                    <a:uLnTx/>
                    <a:uFillTx/>
                    <a:latin typeface="Arial" panose="020B0604020202020204" pitchFamily="34" charset="0"/>
                    <a:cs typeface="Arial" panose="020B0604020202020204" pitchFamily="34" charset="0"/>
                  </a:endParaRPr>
                </a:p>
              </p:txBody>
            </p:sp>
            <p:sp>
              <p:nvSpPr>
                <p:cNvPr id="341" name="Freeform 196">
                  <a:extLst>
                    <a:ext uri="{FF2B5EF4-FFF2-40B4-BE49-F238E27FC236}">
                      <a16:creationId xmlns:a16="http://schemas.microsoft.com/office/drawing/2014/main" id="{94EC690C-BBFC-C8CE-6A12-897FB3833CF0}"/>
                    </a:ext>
                  </a:extLst>
                </p:cNvPr>
                <p:cNvSpPr>
                  <a:spLocks/>
                </p:cNvSpPr>
                <p:nvPr/>
              </p:nvSpPr>
              <p:spPr bwMode="auto">
                <a:xfrm>
                  <a:off x="5343525" y="2036762"/>
                  <a:ext cx="271462" cy="714375"/>
                </a:xfrm>
                <a:custGeom>
                  <a:avLst/>
                  <a:gdLst>
                    <a:gd name="T0" fmla="*/ 0 w 458"/>
                    <a:gd name="T1" fmla="*/ 458 h 1202"/>
                    <a:gd name="T2" fmla="*/ 28 w 458"/>
                    <a:gd name="T3" fmla="*/ 615 h 1202"/>
                    <a:gd name="T4" fmla="*/ 28 w 458"/>
                    <a:gd name="T5" fmla="*/ 615 h 1202"/>
                    <a:gd name="T6" fmla="*/ 163 w 458"/>
                    <a:gd name="T7" fmla="*/ 1065 h 1202"/>
                    <a:gd name="T8" fmla="*/ 351 w 458"/>
                    <a:gd name="T9" fmla="*/ 1202 h 1202"/>
                    <a:gd name="T10" fmla="*/ 458 w 458"/>
                    <a:gd name="T11" fmla="*/ 1202 h 1202"/>
                    <a:gd name="T12" fmla="*/ 458 w 458"/>
                    <a:gd name="T13" fmla="*/ 0 h 1202"/>
                    <a:gd name="T14" fmla="*/ 0 w 458"/>
                    <a:gd name="T15" fmla="*/ 458 h 12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8" h="1202">
                      <a:moveTo>
                        <a:pt x="0" y="458"/>
                      </a:moveTo>
                      <a:cubicBezTo>
                        <a:pt x="0" y="513"/>
                        <a:pt x="10" y="566"/>
                        <a:pt x="28" y="615"/>
                      </a:cubicBezTo>
                      <a:cubicBezTo>
                        <a:pt x="28" y="615"/>
                        <a:pt x="28" y="615"/>
                        <a:pt x="28" y="615"/>
                      </a:cubicBezTo>
                      <a:cubicBezTo>
                        <a:pt x="163" y="1065"/>
                        <a:pt x="163" y="1065"/>
                        <a:pt x="163" y="1065"/>
                      </a:cubicBezTo>
                      <a:cubicBezTo>
                        <a:pt x="351" y="1202"/>
                        <a:pt x="351" y="1202"/>
                        <a:pt x="351" y="1202"/>
                      </a:cubicBezTo>
                      <a:cubicBezTo>
                        <a:pt x="458" y="1202"/>
                        <a:pt x="458" y="1202"/>
                        <a:pt x="458" y="1202"/>
                      </a:cubicBezTo>
                      <a:cubicBezTo>
                        <a:pt x="458" y="0"/>
                        <a:pt x="458" y="0"/>
                        <a:pt x="458" y="0"/>
                      </a:cubicBezTo>
                      <a:cubicBezTo>
                        <a:pt x="205" y="0"/>
                        <a:pt x="0" y="205"/>
                        <a:pt x="0" y="458"/>
                      </a:cubicBezTo>
                      <a:close/>
                    </a:path>
                  </a:pathLst>
                </a:custGeom>
                <a:solidFill>
                  <a:srgbClr val="E4BD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21D44">
                        <a:lumMod val="10000"/>
                      </a:srgbClr>
                    </a:solidFill>
                    <a:effectLst/>
                    <a:uLnTx/>
                    <a:uFillTx/>
                    <a:latin typeface="Arial" panose="020B0604020202020204" pitchFamily="34" charset="0"/>
                    <a:cs typeface="Arial" panose="020B0604020202020204" pitchFamily="34" charset="0"/>
                  </a:endParaRPr>
                </a:p>
              </p:txBody>
            </p:sp>
            <p:sp>
              <p:nvSpPr>
                <p:cNvPr id="342" name="Freeform 197">
                  <a:extLst>
                    <a:ext uri="{FF2B5EF4-FFF2-40B4-BE49-F238E27FC236}">
                      <a16:creationId xmlns:a16="http://schemas.microsoft.com/office/drawing/2014/main" id="{010FF7B7-8CA4-F72D-A72E-3B9AF22A4124}"/>
                    </a:ext>
                  </a:extLst>
                </p:cNvPr>
                <p:cNvSpPr>
                  <a:spLocks/>
                </p:cNvSpPr>
                <p:nvPr/>
              </p:nvSpPr>
              <p:spPr bwMode="auto">
                <a:xfrm>
                  <a:off x="5402262" y="2393950"/>
                  <a:ext cx="212725" cy="247650"/>
                </a:xfrm>
                <a:custGeom>
                  <a:avLst/>
                  <a:gdLst>
                    <a:gd name="T0" fmla="*/ 110 w 134"/>
                    <a:gd name="T1" fmla="*/ 0 h 156"/>
                    <a:gd name="T2" fmla="*/ 95 w 134"/>
                    <a:gd name="T3" fmla="*/ 48 h 156"/>
                    <a:gd name="T4" fmla="*/ 55 w 134"/>
                    <a:gd name="T5" fmla="*/ 71 h 156"/>
                    <a:gd name="T6" fmla="*/ 0 w 134"/>
                    <a:gd name="T7" fmla="*/ 62 h 156"/>
                    <a:gd name="T8" fmla="*/ 134 w 134"/>
                    <a:gd name="T9" fmla="*/ 156 h 156"/>
                    <a:gd name="T10" fmla="*/ 134 w 134"/>
                    <a:gd name="T11" fmla="*/ 0 h 156"/>
                    <a:gd name="T12" fmla="*/ 110 w 134"/>
                    <a:gd name="T13" fmla="*/ 0 h 156"/>
                  </a:gdLst>
                  <a:ahLst/>
                  <a:cxnLst>
                    <a:cxn ang="0">
                      <a:pos x="T0" y="T1"/>
                    </a:cxn>
                    <a:cxn ang="0">
                      <a:pos x="T2" y="T3"/>
                    </a:cxn>
                    <a:cxn ang="0">
                      <a:pos x="T4" y="T5"/>
                    </a:cxn>
                    <a:cxn ang="0">
                      <a:pos x="T6" y="T7"/>
                    </a:cxn>
                    <a:cxn ang="0">
                      <a:pos x="T8" y="T9"/>
                    </a:cxn>
                    <a:cxn ang="0">
                      <a:pos x="T10" y="T11"/>
                    </a:cxn>
                    <a:cxn ang="0">
                      <a:pos x="T12" y="T13"/>
                    </a:cxn>
                  </a:cxnLst>
                  <a:rect l="0" t="0" r="r" b="b"/>
                  <a:pathLst>
                    <a:path w="134" h="156">
                      <a:moveTo>
                        <a:pt x="110" y="0"/>
                      </a:moveTo>
                      <a:lnTo>
                        <a:pt x="95" y="48"/>
                      </a:lnTo>
                      <a:lnTo>
                        <a:pt x="55" y="71"/>
                      </a:lnTo>
                      <a:lnTo>
                        <a:pt x="0" y="62"/>
                      </a:lnTo>
                      <a:lnTo>
                        <a:pt x="134" y="156"/>
                      </a:lnTo>
                      <a:lnTo>
                        <a:pt x="134" y="0"/>
                      </a:lnTo>
                      <a:lnTo>
                        <a:pt x="110" y="0"/>
                      </a:lnTo>
                      <a:close/>
                    </a:path>
                  </a:pathLst>
                </a:custGeom>
                <a:solidFill>
                  <a:srgbClr val="E4BD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21D44">
                        <a:lumMod val="10000"/>
                      </a:srgbClr>
                    </a:solidFill>
                    <a:effectLst/>
                    <a:uLnTx/>
                    <a:uFillTx/>
                    <a:latin typeface="Arial" panose="020B0604020202020204" pitchFamily="34" charset="0"/>
                    <a:cs typeface="Arial" panose="020B0604020202020204" pitchFamily="34" charset="0"/>
                  </a:endParaRPr>
                </a:p>
              </p:txBody>
            </p:sp>
            <p:sp>
              <p:nvSpPr>
                <p:cNvPr id="343" name="Freeform 198">
                  <a:extLst>
                    <a:ext uri="{FF2B5EF4-FFF2-40B4-BE49-F238E27FC236}">
                      <a16:creationId xmlns:a16="http://schemas.microsoft.com/office/drawing/2014/main" id="{584684BE-854D-6A7C-F5C9-893B4B2DA389}"/>
                    </a:ext>
                  </a:extLst>
                </p:cNvPr>
                <p:cNvSpPr>
                  <a:spLocks/>
                </p:cNvSpPr>
                <p:nvPr/>
              </p:nvSpPr>
              <p:spPr bwMode="auto">
                <a:xfrm>
                  <a:off x="5584825" y="2541587"/>
                  <a:ext cx="60325" cy="30163"/>
                </a:xfrm>
                <a:custGeom>
                  <a:avLst/>
                  <a:gdLst>
                    <a:gd name="T0" fmla="*/ 19 w 38"/>
                    <a:gd name="T1" fmla="*/ 0 h 19"/>
                    <a:gd name="T2" fmla="*/ 0 w 38"/>
                    <a:gd name="T3" fmla="*/ 0 h 19"/>
                    <a:gd name="T4" fmla="*/ 19 w 38"/>
                    <a:gd name="T5" fmla="*/ 19 h 19"/>
                    <a:gd name="T6" fmla="*/ 38 w 38"/>
                    <a:gd name="T7" fmla="*/ 0 h 19"/>
                    <a:gd name="T8" fmla="*/ 19 w 38"/>
                    <a:gd name="T9" fmla="*/ 0 h 19"/>
                  </a:gdLst>
                  <a:ahLst/>
                  <a:cxnLst>
                    <a:cxn ang="0">
                      <a:pos x="T0" y="T1"/>
                    </a:cxn>
                    <a:cxn ang="0">
                      <a:pos x="T2" y="T3"/>
                    </a:cxn>
                    <a:cxn ang="0">
                      <a:pos x="T4" y="T5"/>
                    </a:cxn>
                    <a:cxn ang="0">
                      <a:pos x="T6" y="T7"/>
                    </a:cxn>
                    <a:cxn ang="0">
                      <a:pos x="T8" y="T9"/>
                    </a:cxn>
                  </a:cxnLst>
                  <a:rect l="0" t="0" r="r" b="b"/>
                  <a:pathLst>
                    <a:path w="38" h="19">
                      <a:moveTo>
                        <a:pt x="19" y="0"/>
                      </a:moveTo>
                      <a:lnTo>
                        <a:pt x="0" y="0"/>
                      </a:lnTo>
                      <a:lnTo>
                        <a:pt x="19" y="19"/>
                      </a:lnTo>
                      <a:lnTo>
                        <a:pt x="38" y="0"/>
                      </a:lnTo>
                      <a:lnTo>
                        <a:pt x="19" y="0"/>
                      </a:lnTo>
                      <a:close/>
                    </a:path>
                  </a:pathLst>
                </a:custGeom>
                <a:solidFill>
                  <a:srgbClr val="CA9A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21D44">
                        <a:lumMod val="10000"/>
                      </a:srgbClr>
                    </a:solidFill>
                    <a:effectLst/>
                    <a:uLnTx/>
                    <a:uFillTx/>
                    <a:latin typeface="Arial" panose="020B0604020202020204" pitchFamily="34" charset="0"/>
                    <a:cs typeface="Arial" panose="020B0604020202020204" pitchFamily="34" charset="0"/>
                  </a:endParaRPr>
                </a:p>
              </p:txBody>
            </p:sp>
            <p:sp>
              <p:nvSpPr>
                <p:cNvPr id="344" name="Freeform 199">
                  <a:extLst>
                    <a:ext uri="{FF2B5EF4-FFF2-40B4-BE49-F238E27FC236}">
                      <a16:creationId xmlns:a16="http://schemas.microsoft.com/office/drawing/2014/main" id="{153B0AE1-B14A-6FB4-1312-A2D4B43A71DB}"/>
                    </a:ext>
                  </a:extLst>
                </p:cNvPr>
                <p:cNvSpPr>
                  <a:spLocks/>
                </p:cNvSpPr>
                <p:nvPr/>
              </p:nvSpPr>
              <p:spPr bwMode="auto">
                <a:xfrm>
                  <a:off x="5614987" y="1951037"/>
                  <a:ext cx="288925" cy="519113"/>
                </a:xfrm>
                <a:custGeom>
                  <a:avLst/>
                  <a:gdLst>
                    <a:gd name="T0" fmla="*/ 152 w 182"/>
                    <a:gd name="T1" fmla="*/ 60 h 327"/>
                    <a:gd name="T2" fmla="*/ 182 w 182"/>
                    <a:gd name="T3" fmla="*/ 60 h 327"/>
                    <a:gd name="T4" fmla="*/ 131 w 182"/>
                    <a:gd name="T5" fmla="*/ 20 h 327"/>
                    <a:gd name="T6" fmla="*/ 0 w 182"/>
                    <a:gd name="T7" fmla="*/ 0 h 327"/>
                    <a:gd name="T8" fmla="*/ 0 w 182"/>
                    <a:gd name="T9" fmla="*/ 113 h 327"/>
                    <a:gd name="T10" fmla="*/ 27 w 182"/>
                    <a:gd name="T11" fmla="*/ 98 h 327"/>
                    <a:gd name="T12" fmla="*/ 93 w 182"/>
                    <a:gd name="T13" fmla="*/ 112 h 327"/>
                    <a:gd name="T14" fmla="*/ 138 w 182"/>
                    <a:gd name="T15" fmla="*/ 170 h 327"/>
                    <a:gd name="T16" fmla="*/ 145 w 182"/>
                    <a:gd name="T17" fmla="*/ 259 h 327"/>
                    <a:gd name="T18" fmla="*/ 144 w 182"/>
                    <a:gd name="T19" fmla="*/ 327 h 327"/>
                    <a:gd name="T20" fmla="*/ 154 w 182"/>
                    <a:gd name="T21" fmla="*/ 327 h 327"/>
                    <a:gd name="T22" fmla="*/ 172 w 182"/>
                    <a:gd name="T23" fmla="*/ 259 h 327"/>
                    <a:gd name="T24" fmla="*/ 171 w 182"/>
                    <a:gd name="T25" fmla="*/ 233 h 327"/>
                    <a:gd name="T26" fmla="*/ 171 w 182"/>
                    <a:gd name="T27" fmla="*/ 137 h 327"/>
                    <a:gd name="T28" fmla="*/ 150 w 182"/>
                    <a:gd name="T29" fmla="*/ 89 h 327"/>
                    <a:gd name="T30" fmla="*/ 179 w 182"/>
                    <a:gd name="T31" fmla="*/ 96 h 327"/>
                    <a:gd name="T32" fmla="*/ 152 w 182"/>
                    <a:gd name="T33" fmla="*/ 60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82" h="327">
                      <a:moveTo>
                        <a:pt x="152" y="60"/>
                      </a:moveTo>
                      <a:lnTo>
                        <a:pt x="182" y="60"/>
                      </a:lnTo>
                      <a:lnTo>
                        <a:pt x="131" y="20"/>
                      </a:lnTo>
                      <a:lnTo>
                        <a:pt x="0" y="0"/>
                      </a:lnTo>
                      <a:lnTo>
                        <a:pt x="0" y="113"/>
                      </a:lnTo>
                      <a:lnTo>
                        <a:pt x="27" y="98"/>
                      </a:lnTo>
                      <a:lnTo>
                        <a:pt x="93" y="112"/>
                      </a:lnTo>
                      <a:lnTo>
                        <a:pt x="138" y="170"/>
                      </a:lnTo>
                      <a:lnTo>
                        <a:pt x="145" y="259"/>
                      </a:lnTo>
                      <a:lnTo>
                        <a:pt x="144" y="327"/>
                      </a:lnTo>
                      <a:lnTo>
                        <a:pt x="154" y="327"/>
                      </a:lnTo>
                      <a:lnTo>
                        <a:pt x="172" y="259"/>
                      </a:lnTo>
                      <a:lnTo>
                        <a:pt x="171" y="233"/>
                      </a:lnTo>
                      <a:lnTo>
                        <a:pt x="171" y="137"/>
                      </a:lnTo>
                      <a:lnTo>
                        <a:pt x="150" y="89"/>
                      </a:lnTo>
                      <a:lnTo>
                        <a:pt x="179" y="96"/>
                      </a:lnTo>
                      <a:lnTo>
                        <a:pt x="152" y="60"/>
                      </a:lnTo>
                      <a:close/>
                    </a:path>
                  </a:pathLst>
                </a:custGeom>
                <a:solidFill>
                  <a:srgbClr val="E9E9EA">
                    <a:lumMod val="95000"/>
                    <a:lumOff val="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21D44">
                        <a:lumMod val="10000"/>
                      </a:srgbClr>
                    </a:solidFill>
                    <a:effectLst/>
                    <a:uLnTx/>
                    <a:uFillTx/>
                    <a:latin typeface="Arial" panose="020B0604020202020204" pitchFamily="34" charset="0"/>
                    <a:cs typeface="Arial" panose="020B0604020202020204" pitchFamily="34" charset="0"/>
                  </a:endParaRPr>
                </a:p>
              </p:txBody>
            </p:sp>
            <p:sp>
              <p:nvSpPr>
                <p:cNvPr id="345" name="Freeform 200">
                  <a:extLst>
                    <a:ext uri="{FF2B5EF4-FFF2-40B4-BE49-F238E27FC236}">
                      <a16:creationId xmlns:a16="http://schemas.microsoft.com/office/drawing/2014/main" id="{8C7FCB45-EADF-45A4-E4C9-8831BAD14894}"/>
                    </a:ext>
                  </a:extLst>
                </p:cNvPr>
                <p:cNvSpPr>
                  <a:spLocks/>
                </p:cNvSpPr>
                <p:nvPr/>
              </p:nvSpPr>
              <p:spPr bwMode="auto">
                <a:xfrm>
                  <a:off x="5335587" y="1951037"/>
                  <a:ext cx="279400" cy="522288"/>
                </a:xfrm>
                <a:custGeom>
                  <a:avLst/>
                  <a:gdLst>
                    <a:gd name="T0" fmla="*/ 90 w 176"/>
                    <a:gd name="T1" fmla="*/ 35 h 329"/>
                    <a:gd name="T2" fmla="*/ 57 w 176"/>
                    <a:gd name="T3" fmla="*/ 58 h 329"/>
                    <a:gd name="T4" fmla="*/ 26 w 176"/>
                    <a:gd name="T5" fmla="*/ 48 h 329"/>
                    <a:gd name="T6" fmla="*/ 51 w 176"/>
                    <a:gd name="T7" fmla="*/ 71 h 329"/>
                    <a:gd name="T8" fmla="*/ 12 w 176"/>
                    <a:gd name="T9" fmla="*/ 89 h 329"/>
                    <a:gd name="T10" fmla="*/ 0 w 176"/>
                    <a:gd name="T11" fmla="*/ 123 h 329"/>
                    <a:gd name="T12" fmla="*/ 2 w 176"/>
                    <a:gd name="T13" fmla="*/ 169 h 329"/>
                    <a:gd name="T14" fmla="*/ 0 w 176"/>
                    <a:gd name="T15" fmla="*/ 262 h 329"/>
                    <a:gd name="T16" fmla="*/ 18 w 176"/>
                    <a:gd name="T17" fmla="*/ 329 h 329"/>
                    <a:gd name="T18" fmla="*/ 28 w 176"/>
                    <a:gd name="T19" fmla="*/ 329 h 329"/>
                    <a:gd name="T20" fmla="*/ 27 w 176"/>
                    <a:gd name="T21" fmla="*/ 262 h 329"/>
                    <a:gd name="T22" fmla="*/ 35 w 176"/>
                    <a:gd name="T23" fmla="*/ 162 h 329"/>
                    <a:gd name="T24" fmla="*/ 77 w 176"/>
                    <a:gd name="T25" fmla="*/ 108 h 329"/>
                    <a:gd name="T26" fmla="*/ 120 w 176"/>
                    <a:gd name="T27" fmla="*/ 91 h 329"/>
                    <a:gd name="T28" fmla="*/ 176 w 176"/>
                    <a:gd name="T29" fmla="*/ 113 h 329"/>
                    <a:gd name="T30" fmla="*/ 176 w 176"/>
                    <a:gd name="T31" fmla="*/ 0 h 329"/>
                    <a:gd name="T32" fmla="*/ 90 w 176"/>
                    <a:gd name="T33" fmla="*/ 35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6" h="329">
                      <a:moveTo>
                        <a:pt x="90" y="35"/>
                      </a:moveTo>
                      <a:lnTo>
                        <a:pt x="57" y="58"/>
                      </a:lnTo>
                      <a:lnTo>
                        <a:pt x="26" y="48"/>
                      </a:lnTo>
                      <a:lnTo>
                        <a:pt x="51" y="71"/>
                      </a:lnTo>
                      <a:lnTo>
                        <a:pt x="12" y="89"/>
                      </a:lnTo>
                      <a:lnTo>
                        <a:pt x="0" y="123"/>
                      </a:lnTo>
                      <a:lnTo>
                        <a:pt x="2" y="169"/>
                      </a:lnTo>
                      <a:lnTo>
                        <a:pt x="0" y="262"/>
                      </a:lnTo>
                      <a:lnTo>
                        <a:pt x="18" y="329"/>
                      </a:lnTo>
                      <a:lnTo>
                        <a:pt x="28" y="329"/>
                      </a:lnTo>
                      <a:lnTo>
                        <a:pt x="27" y="262"/>
                      </a:lnTo>
                      <a:lnTo>
                        <a:pt x="35" y="162"/>
                      </a:lnTo>
                      <a:lnTo>
                        <a:pt x="77" y="108"/>
                      </a:lnTo>
                      <a:lnTo>
                        <a:pt x="120" y="91"/>
                      </a:lnTo>
                      <a:lnTo>
                        <a:pt x="176" y="113"/>
                      </a:lnTo>
                      <a:lnTo>
                        <a:pt x="176" y="0"/>
                      </a:lnTo>
                      <a:lnTo>
                        <a:pt x="90" y="35"/>
                      </a:lnTo>
                      <a:close/>
                    </a:path>
                  </a:pathLst>
                </a:custGeom>
                <a:solidFill>
                  <a:srgbClr val="E9E9EA">
                    <a:lumMod val="95000"/>
                    <a:lumOff val="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21D44">
                        <a:lumMod val="10000"/>
                      </a:srgbClr>
                    </a:solidFill>
                    <a:effectLst/>
                    <a:uLnTx/>
                    <a:uFillTx/>
                    <a:latin typeface="Arial" panose="020B0604020202020204" pitchFamily="34" charset="0"/>
                    <a:cs typeface="Arial" panose="020B0604020202020204" pitchFamily="34" charset="0"/>
                  </a:endParaRPr>
                </a:p>
              </p:txBody>
            </p:sp>
            <p:sp>
              <p:nvSpPr>
                <p:cNvPr id="346" name="Freeform 201">
                  <a:extLst>
                    <a:ext uri="{FF2B5EF4-FFF2-40B4-BE49-F238E27FC236}">
                      <a16:creationId xmlns:a16="http://schemas.microsoft.com/office/drawing/2014/main" id="{5638CF7D-A4AE-03C1-C857-F8BBE6C65613}"/>
                    </a:ext>
                  </a:extLst>
                </p:cNvPr>
                <p:cNvSpPr>
                  <a:spLocks/>
                </p:cNvSpPr>
                <p:nvPr/>
              </p:nvSpPr>
              <p:spPr bwMode="auto">
                <a:xfrm>
                  <a:off x="5330825" y="2420937"/>
                  <a:ext cx="76200" cy="150813"/>
                </a:xfrm>
                <a:custGeom>
                  <a:avLst/>
                  <a:gdLst>
                    <a:gd name="T0" fmla="*/ 31 w 48"/>
                    <a:gd name="T1" fmla="*/ 31 h 95"/>
                    <a:gd name="T2" fmla="*/ 12 w 48"/>
                    <a:gd name="T3" fmla="*/ 0 h 95"/>
                    <a:gd name="T4" fmla="*/ 0 w 48"/>
                    <a:gd name="T5" fmla="*/ 18 h 95"/>
                    <a:gd name="T6" fmla="*/ 18 w 48"/>
                    <a:gd name="T7" fmla="*/ 83 h 95"/>
                    <a:gd name="T8" fmla="*/ 31 w 48"/>
                    <a:gd name="T9" fmla="*/ 95 h 95"/>
                    <a:gd name="T10" fmla="*/ 48 w 48"/>
                    <a:gd name="T11" fmla="*/ 90 h 95"/>
                    <a:gd name="T12" fmla="*/ 31 w 48"/>
                    <a:gd name="T13" fmla="*/ 31 h 95"/>
                  </a:gdLst>
                  <a:ahLst/>
                  <a:cxnLst>
                    <a:cxn ang="0">
                      <a:pos x="T0" y="T1"/>
                    </a:cxn>
                    <a:cxn ang="0">
                      <a:pos x="T2" y="T3"/>
                    </a:cxn>
                    <a:cxn ang="0">
                      <a:pos x="T4" y="T5"/>
                    </a:cxn>
                    <a:cxn ang="0">
                      <a:pos x="T6" y="T7"/>
                    </a:cxn>
                    <a:cxn ang="0">
                      <a:pos x="T8" y="T9"/>
                    </a:cxn>
                    <a:cxn ang="0">
                      <a:pos x="T10" y="T11"/>
                    </a:cxn>
                    <a:cxn ang="0">
                      <a:pos x="T12" y="T13"/>
                    </a:cxn>
                  </a:cxnLst>
                  <a:rect l="0" t="0" r="r" b="b"/>
                  <a:pathLst>
                    <a:path w="48" h="95">
                      <a:moveTo>
                        <a:pt x="31" y="31"/>
                      </a:moveTo>
                      <a:lnTo>
                        <a:pt x="12" y="0"/>
                      </a:lnTo>
                      <a:lnTo>
                        <a:pt x="0" y="18"/>
                      </a:lnTo>
                      <a:lnTo>
                        <a:pt x="18" y="83"/>
                      </a:lnTo>
                      <a:lnTo>
                        <a:pt x="31" y="95"/>
                      </a:lnTo>
                      <a:lnTo>
                        <a:pt x="48" y="90"/>
                      </a:lnTo>
                      <a:lnTo>
                        <a:pt x="31" y="31"/>
                      </a:lnTo>
                      <a:close/>
                    </a:path>
                  </a:pathLst>
                </a:custGeom>
                <a:solidFill>
                  <a:srgbClr val="E4BD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21D44">
                        <a:lumMod val="10000"/>
                      </a:srgbClr>
                    </a:solidFill>
                    <a:effectLst/>
                    <a:uLnTx/>
                    <a:uFillTx/>
                    <a:latin typeface="Arial" panose="020B0604020202020204" pitchFamily="34" charset="0"/>
                    <a:cs typeface="Arial" panose="020B0604020202020204" pitchFamily="34" charset="0"/>
                  </a:endParaRPr>
                </a:p>
              </p:txBody>
            </p:sp>
            <p:sp>
              <p:nvSpPr>
                <p:cNvPr id="347" name="Freeform 202">
                  <a:extLst>
                    <a:ext uri="{FF2B5EF4-FFF2-40B4-BE49-F238E27FC236}">
                      <a16:creationId xmlns:a16="http://schemas.microsoft.com/office/drawing/2014/main" id="{09B0DBB1-7C87-A982-D3CF-402010B5278D}"/>
                    </a:ext>
                  </a:extLst>
                </p:cNvPr>
                <p:cNvSpPr>
                  <a:spLocks/>
                </p:cNvSpPr>
                <p:nvPr/>
              </p:nvSpPr>
              <p:spPr bwMode="auto">
                <a:xfrm>
                  <a:off x="5826125" y="2413000"/>
                  <a:ext cx="77787" cy="158750"/>
                </a:xfrm>
                <a:custGeom>
                  <a:avLst/>
                  <a:gdLst>
                    <a:gd name="T0" fmla="*/ 8 w 49"/>
                    <a:gd name="T1" fmla="*/ 30 h 100"/>
                    <a:gd name="T2" fmla="*/ 31 w 49"/>
                    <a:gd name="T3" fmla="*/ 0 h 100"/>
                    <a:gd name="T4" fmla="*/ 49 w 49"/>
                    <a:gd name="T5" fmla="*/ 23 h 100"/>
                    <a:gd name="T6" fmla="*/ 31 w 49"/>
                    <a:gd name="T7" fmla="*/ 88 h 100"/>
                    <a:gd name="T8" fmla="*/ 17 w 49"/>
                    <a:gd name="T9" fmla="*/ 100 h 100"/>
                    <a:gd name="T10" fmla="*/ 0 w 49"/>
                    <a:gd name="T11" fmla="*/ 95 h 100"/>
                    <a:gd name="T12" fmla="*/ 8 w 49"/>
                    <a:gd name="T13" fmla="*/ 30 h 100"/>
                  </a:gdLst>
                  <a:ahLst/>
                  <a:cxnLst>
                    <a:cxn ang="0">
                      <a:pos x="T0" y="T1"/>
                    </a:cxn>
                    <a:cxn ang="0">
                      <a:pos x="T2" y="T3"/>
                    </a:cxn>
                    <a:cxn ang="0">
                      <a:pos x="T4" y="T5"/>
                    </a:cxn>
                    <a:cxn ang="0">
                      <a:pos x="T6" y="T7"/>
                    </a:cxn>
                    <a:cxn ang="0">
                      <a:pos x="T8" y="T9"/>
                    </a:cxn>
                    <a:cxn ang="0">
                      <a:pos x="T10" y="T11"/>
                    </a:cxn>
                    <a:cxn ang="0">
                      <a:pos x="T12" y="T13"/>
                    </a:cxn>
                  </a:cxnLst>
                  <a:rect l="0" t="0" r="r" b="b"/>
                  <a:pathLst>
                    <a:path w="49" h="100">
                      <a:moveTo>
                        <a:pt x="8" y="30"/>
                      </a:moveTo>
                      <a:lnTo>
                        <a:pt x="31" y="0"/>
                      </a:lnTo>
                      <a:lnTo>
                        <a:pt x="49" y="23"/>
                      </a:lnTo>
                      <a:lnTo>
                        <a:pt x="31" y="88"/>
                      </a:lnTo>
                      <a:lnTo>
                        <a:pt x="17" y="100"/>
                      </a:lnTo>
                      <a:lnTo>
                        <a:pt x="0" y="95"/>
                      </a:lnTo>
                      <a:lnTo>
                        <a:pt x="8" y="30"/>
                      </a:lnTo>
                      <a:close/>
                    </a:path>
                  </a:pathLst>
                </a:custGeom>
                <a:solidFill>
                  <a:srgbClr val="E2AB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21D44">
                        <a:lumMod val="10000"/>
                      </a:srgbClr>
                    </a:solidFill>
                    <a:effectLst/>
                    <a:uLnTx/>
                    <a:uFillTx/>
                    <a:latin typeface="Arial" panose="020B0604020202020204" pitchFamily="34" charset="0"/>
                    <a:cs typeface="Arial" panose="020B0604020202020204" pitchFamily="34" charset="0"/>
                  </a:endParaRPr>
                </a:p>
              </p:txBody>
            </p:sp>
            <p:sp>
              <p:nvSpPr>
                <p:cNvPr id="348" name="Freeform 203">
                  <a:extLst>
                    <a:ext uri="{FF2B5EF4-FFF2-40B4-BE49-F238E27FC236}">
                      <a16:creationId xmlns:a16="http://schemas.microsoft.com/office/drawing/2014/main" id="{803C3838-E644-1C52-A15D-E6892F992266}"/>
                    </a:ext>
                  </a:extLst>
                </p:cNvPr>
                <p:cNvSpPr>
                  <a:spLocks/>
                </p:cNvSpPr>
                <p:nvPr/>
              </p:nvSpPr>
              <p:spPr bwMode="auto">
                <a:xfrm>
                  <a:off x="5673725" y="2413000"/>
                  <a:ext cx="230187" cy="214313"/>
                </a:xfrm>
                <a:custGeom>
                  <a:avLst/>
                  <a:gdLst>
                    <a:gd name="T0" fmla="*/ 0 w 145"/>
                    <a:gd name="T1" fmla="*/ 50 h 135"/>
                    <a:gd name="T2" fmla="*/ 85 w 145"/>
                    <a:gd name="T3" fmla="*/ 135 h 135"/>
                    <a:gd name="T4" fmla="*/ 96 w 145"/>
                    <a:gd name="T5" fmla="*/ 95 h 135"/>
                    <a:gd name="T6" fmla="*/ 113 w 145"/>
                    <a:gd name="T7" fmla="*/ 100 h 135"/>
                    <a:gd name="T8" fmla="*/ 127 w 145"/>
                    <a:gd name="T9" fmla="*/ 88 h 135"/>
                    <a:gd name="T10" fmla="*/ 145 w 145"/>
                    <a:gd name="T11" fmla="*/ 23 h 135"/>
                    <a:gd name="T12" fmla="*/ 127 w 145"/>
                    <a:gd name="T13" fmla="*/ 0 h 135"/>
                    <a:gd name="T14" fmla="*/ 101 w 145"/>
                    <a:gd name="T15" fmla="*/ 32 h 135"/>
                    <a:gd name="T16" fmla="*/ 60 w 145"/>
                    <a:gd name="T17" fmla="*/ 56 h 135"/>
                    <a:gd name="T18" fmla="*/ 0 w 145"/>
                    <a:gd name="T19" fmla="*/ 5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5" h="135">
                      <a:moveTo>
                        <a:pt x="0" y="50"/>
                      </a:moveTo>
                      <a:lnTo>
                        <a:pt x="85" y="135"/>
                      </a:lnTo>
                      <a:lnTo>
                        <a:pt x="96" y="95"/>
                      </a:lnTo>
                      <a:lnTo>
                        <a:pt x="113" y="100"/>
                      </a:lnTo>
                      <a:lnTo>
                        <a:pt x="127" y="88"/>
                      </a:lnTo>
                      <a:lnTo>
                        <a:pt x="145" y="23"/>
                      </a:lnTo>
                      <a:lnTo>
                        <a:pt x="127" y="0"/>
                      </a:lnTo>
                      <a:lnTo>
                        <a:pt x="101" y="32"/>
                      </a:lnTo>
                      <a:lnTo>
                        <a:pt x="60" y="56"/>
                      </a:lnTo>
                      <a:lnTo>
                        <a:pt x="0" y="50"/>
                      </a:lnTo>
                      <a:close/>
                    </a:path>
                  </a:pathLst>
                </a:custGeom>
                <a:solidFill>
                  <a:srgbClr val="E4BD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21D44">
                        <a:lumMod val="10000"/>
                      </a:srgbClr>
                    </a:solidFill>
                    <a:effectLst/>
                    <a:uLnTx/>
                    <a:uFillTx/>
                    <a:latin typeface="Arial" panose="020B0604020202020204" pitchFamily="34" charset="0"/>
                    <a:cs typeface="Arial" panose="020B0604020202020204" pitchFamily="34" charset="0"/>
                  </a:endParaRPr>
                </a:p>
              </p:txBody>
            </p:sp>
            <p:sp>
              <p:nvSpPr>
                <p:cNvPr id="349" name="Freeform 206">
                  <a:extLst>
                    <a:ext uri="{FF2B5EF4-FFF2-40B4-BE49-F238E27FC236}">
                      <a16:creationId xmlns:a16="http://schemas.microsoft.com/office/drawing/2014/main" id="{16179B40-637E-6384-33D2-650AFA47ACA5}"/>
                    </a:ext>
                  </a:extLst>
                </p:cNvPr>
                <p:cNvSpPr>
                  <a:spLocks/>
                </p:cNvSpPr>
                <p:nvPr/>
              </p:nvSpPr>
              <p:spPr bwMode="auto">
                <a:xfrm>
                  <a:off x="5489575" y="2698750"/>
                  <a:ext cx="261937" cy="98425"/>
                </a:xfrm>
                <a:custGeom>
                  <a:avLst/>
                  <a:gdLst>
                    <a:gd name="T0" fmla="*/ 0 w 165"/>
                    <a:gd name="T1" fmla="*/ 15 h 62"/>
                    <a:gd name="T2" fmla="*/ 46 w 165"/>
                    <a:gd name="T3" fmla="*/ 62 h 62"/>
                    <a:gd name="T4" fmla="*/ 123 w 165"/>
                    <a:gd name="T5" fmla="*/ 62 h 62"/>
                    <a:gd name="T6" fmla="*/ 165 w 165"/>
                    <a:gd name="T7" fmla="*/ 22 h 62"/>
                    <a:gd name="T8" fmla="*/ 165 w 165"/>
                    <a:gd name="T9" fmla="*/ 0 h 62"/>
                    <a:gd name="T10" fmla="*/ 127 w 165"/>
                    <a:gd name="T11" fmla="*/ 33 h 62"/>
                    <a:gd name="T12" fmla="*/ 39 w 165"/>
                    <a:gd name="T13" fmla="*/ 33 h 62"/>
                    <a:gd name="T14" fmla="*/ 0 w 165"/>
                    <a:gd name="T15" fmla="*/ 5 h 62"/>
                    <a:gd name="T16" fmla="*/ 0 w 165"/>
                    <a:gd name="T17" fmla="*/ 15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5" h="62">
                      <a:moveTo>
                        <a:pt x="0" y="15"/>
                      </a:moveTo>
                      <a:lnTo>
                        <a:pt x="46" y="62"/>
                      </a:lnTo>
                      <a:lnTo>
                        <a:pt x="123" y="62"/>
                      </a:lnTo>
                      <a:lnTo>
                        <a:pt x="165" y="22"/>
                      </a:lnTo>
                      <a:lnTo>
                        <a:pt x="165" y="0"/>
                      </a:lnTo>
                      <a:lnTo>
                        <a:pt x="127" y="33"/>
                      </a:lnTo>
                      <a:lnTo>
                        <a:pt x="39" y="33"/>
                      </a:lnTo>
                      <a:lnTo>
                        <a:pt x="0" y="5"/>
                      </a:lnTo>
                      <a:lnTo>
                        <a:pt x="0" y="15"/>
                      </a:lnTo>
                      <a:close/>
                    </a:path>
                  </a:pathLst>
                </a:custGeom>
                <a:solidFill>
                  <a:srgbClr val="D5A2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21D44">
                        <a:lumMod val="10000"/>
                      </a:srgbClr>
                    </a:solidFill>
                    <a:effectLst/>
                    <a:uLnTx/>
                    <a:uFillTx/>
                    <a:latin typeface="Arial" panose="020B0604020202020204" pitchFamily="34" charset="0"/>
                    <a:cs typeface="Arial" panose="020B0604020202020204" pitchFamily="34" charset="0"/>
                  </a:endParaRPr>
                </a:p>
              </p:txBody>
            </p:sp>
            <p:sp>
              <p:nvSpPr>
                <p:cNvPr id="350" name="Freeform 207">
                  <a:extLst>
                    <a:ext uri="{FF2B5EF4-FFF2-40B4-BE49-F238E27FC236}">
                      <a16:creationId xmlns:a16="http://schemas.microsoft.com/office/drawing/2014/main" id="{C07B029D-B814-82C4-7506-81E20C913F2D}"/>
                    </a:ext>
                  </a:extLst>
                </p:cNvPr>
                <p:cNvSpPr>
                  <a:spLocks/>
                </p:cNvSpPr>
                <p:nvPr/>
              </p:nvSpPr>
              <p:spPr bwMode="auto">
                <a:xfrm>
                  <a:off x="5616575" y="2892425"/>
                  <a:ext cx="69850" cy="44450"/>
                </a:xfrm>
                <a:custGeom>
                  <a:avLst/>
                  <a:gdLst>
                    <a:gd name="T0" fmla="*/ 117 w 117"/>
                    <a:gd name="T1" fmla="*/ 44 h 75"/>
                    <a:gd name="T2" fmla="*/ 87 w 117"/>
                    <a:gd name="T3" fmla="*/ 17 h 75"/>
                    <a:gd name="T4" fmla="*/ 0 w 117"/>
                    <a:gd name="T5" fmla="*/ 0 h 75"/>
                    <a:gd name="T6" fmla="*/ 0 w 117"/>
                    <a:gd name="T7" fmla="*/ 75 h 75"/>
                    <a:gd name="T8" fmla="*/ 6 w 117"/>
                    <a:gd name="T9" fmla="*/ 75 h 75"/>
                    <a:gd name="T10" fmla="*/ 117 w 117"/>
                    <a:gd name="T11" fmla="*/ 44 h 75"/>
                  </a:gdLst>
                  <a:ahLst/>
                  <a:cxnLst>
                    <a:cxn ang="0">
                      <a:pos x="T0" y="T1"/>
                    </a:cxn>
                    <a:cxn ang="0">
                      <a:pos x="T2" y="T3"/>
                    </a:cxn>
                    <a:cxn ang="0">
                      <a:pos x="T4" y="T5"/>
                    </a:cxn>
                    <a:cxn ang="0">
                      <a:pos x="T6" y="T7"/>
                    </a:cxn>
                    <a:cxn ang="0">
                      <a:pos x="T8" y="T9"/>
                    </a:cxn>
                    <a:cxn ang="0">
                      <a:pos x="T10" y="T11"/>
                    </a:cxn>
                  </a:cxnLst>
                  <a:rect l="0" t="0" r="r" b="b"/>
                  <a:pathLst>
                    <a:path w="117" h="75">
                      <a:moveTo>
                        <a:pt x="117" y="44"/>
                      </a:moveTo>
                      <a:cubicBezTo>
                        <a:pt x="87" y="17"/>
                        <a:pt x="87" y="17"/>
                        <a:pt x="87" y="17"/>
                      </a:cubicBezTo>
                      <a:cubicBezTo>
                        <a:pt x="0" y="0"/>
                        <a:pt x="0" y="0"/>
                        <a:pt x="0" y="0"/>
                      </a:cubicBezTo>
                      <a:cubicBezTo>
                        <a:pt x="0" y="75"/>
                        <a:pt x="0" y="75"/>
                        <a:pt x="0" y="75"/>
                      </a:cubicBezTo>
                      <a:cubicBezTo>
                        <a:pt x="2" y="75"/>
                        <a:pt x="4" y="75"/>
                        <a:pt x="6" y="75"/>
                      </a:cubicBezTo>
                      <a:cubicBezTo>
                        <a:pt x="86" y="75"/>
                        <a:pt x="117" y="44"/>
                        <a:pt x="117" y="44"/>
                      </a:cubicBezTo>
                      <a:close/>
                    </a:path>
                  </a:pathLst>
                </a:custGeom>
                <a:solidFill>
                  <a:srgbClr val="C8C8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21D44">
                        <a:lumMod val="10000"/>
                      </a:srgbClr>
                    </a:solidFill>
                    <a:effectLst/>
                    <a:uLnTx/>
                    <a:uFillTx/>
                    <a:latin typeface="Arial" panose="020B0604020202020204" pitchFamily="34" charset="0"/>
                    <a:cs typeface="Arial" panose="020B0604020202020204" pitchFamily="34" charset="0"/>
                  </a:endParaRPr>
                </a:p>
              </p:txBody>
            </p:sp>
            <p:sp>
              <p:nvSpPr>
                <p:cNvPr id="351" name="Freeform 208">
                  <a:extLst>
                    <a:ext uri="{FF2B5EF4-FFF2-40B4-BE49-F238E27FC236}">
                      <a16:creationId xmlns:a16="http://schemas.microsoft.com/office/drawing/2014/main" id="{DB84B60A-13C0-34D7-35A3-030447E8DF2A}"/>
                    </a:ext>
                  </a:extLst>
                </p:cNvPr>
                <p:cNvSpPr>
                  <a:spLocks/>
                </p:cNvSpPr>
                <p:nvPr/>
              </p:nvSpPr>
              <p:spPr bwMode="auto">
                <a:xfrm>
                  <a:off x="5613400" y="2778125"/>
                  <a:ext cx="511175" cy="1136650"/>
                </a:xfrm>
                <a:custGeom>
                  <a:avLst/>
                  <a:gdLst>
                    <a:gd name="T0" fmla="*/ 322 w 322"/>
                    <a:gd name="T1" fmla="*/ 100 h 716"/>
                    <a:gd name="T2" fmla="*/ 322 w 322"/>
                    <a:gd name="T3" fmla="*/ 100 h 716"/>
                    <a:gd name="T4" fmla="*/ 120 w 322"/>
                    <a:gd name="T5" fmla="*/ 54 h 716"/>
                    <a:gd name="T6" fmla="*/ 95 w 322"/>
                    <a:gd name="T7" fmla="*/ 0 h 716"/>
                    <a:gd name="T8" fmla="*/ 28 w 322"/>
                    <a:gd name="T9" fmla="*/ 54 h 716"/>
                    <a:gd name="T10" fmla="*/ 2 w 322"/>
                    <a:gd name="T11" fmla="*/ 72 h 716"/>
                    <a:gd name="T12" fmla="*/ 0 w 322"/>
                    <a:gd name="T13" fmla="*/ 716 h 716"/>
                    <a:gd name="T14" fmla="*/ 218 w 322"/>
                    <a:gd name="T15" fmla="*/ 716 h 716"/>
                    <a:gd name="T16" fmla="*/ 258 w 322"/>
                    <a:gd name="T17" fmla="*/ 331 h 716"/>
                    <a:gd name="T18" fmla="*/ 258 w 322"/>
                    <a:gd name="T19" fmla="*/ 289 h 716"/>
                    <a:gd name="T20" fmla="*/ 322 w 322"/>
                    <a:gd name="T21" fmla="*/ 100 h 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2" h="716">
                      <a:moveTo>
                        <a:pt x="322" y="100"/>
                      </a:moveTo>
                      <a:lnTo>
                        <a:pt x="322" y="100"/>
                      </a:lnTo>
                      <a:lnTo>
                        <a:pt x="120" y="54"/>
                      </a:lnTo>
                      <a:lnTo>
                        <a:pt x="95" y="0"/>
                      </a:lnTo>
                      <a:lnTo>
                        <a:pt x="28" y="54"/>
                      </a:lnTo>
                      <a:lnTo>
                        <a:pt x="2" y="72"/>
                      </a:lnTo>
                      <a:lnTo>
                        <a:pt x="0" y="716"/>
                      </a:lnTo>
                      <a:lnTo>
                        <a:pt x="218" y="716"/>
                      </a:lnTo>
                      <a:lnTo>
                        <a:pt x="258" y="331"/>
                      </a:lnTo>
                      <a:lnTo>
                        <a:pt x="258" y="289"/>
                      </a:lnTo>
                      <a:lnTo>
                        <a:pt x="322" y="100"/>
                      </a:lnTo>
                      <a:close/>
                    </a:path>
                  </a:pathLst>
                </a:custGeom>
                <a:solidFill>
                  <a:srgbClr val="00541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21D44">
                        <a:lumMod val="10000"/>
                      </a:srgbClr>
                    </a:solidFill>
                    <a:effectLst/>
                    <a:uLnTx/>
                    <a:uFillTx/>
                    <a:latin typeface="Arial" panose="020B0604020202020204" pitchFamily="34" charset="0"/>
                    <a:cs typeface="Arial" panose="020B0604020202020204" pitchFamily="34" charset="0"/>
                  </a:endParaRPr>
                </a:p>
              </p:txBody>
            </p:sp>
            <p:sp>
              <p:nvSpPr>
                <p:cNvPr id="352" name="Freeform 209">
                  <a:extLst>
                    <a:ext uri="{FF2B5EF4-FFF2-40B4-BE49-F238E27FC236}">
                      <a16:creationId xmlns:a16="http://schemas.microsoft.com/office/drawing/2014/main" id="{14CE0FF6-F061-7EA7-38C7-D5C694E95642}"/>
                    </a:ext>
                  </a:extLst>
                </p:cNvPr>
                <p:cNvSpPr>
                  <a:spLocks/>
                </p:cNvSpPr>
                <p:nvPr/>
              </p:nvSpPr>
              <p:spPr bwMode="auto">
                <a:xfrm>
                  <a:off x="6019800" y="2971800"/>
                  <a:ext cx="350837" cy="942975"/>
                </a:xfrm>
                <a:custGeom>
                  <a:avLst/>
                  <a:gdLst>
                    <a:gd name="T0" fmla="*/ 87 w 221"/>
                    <a:gd name="T1" fmla="*/ 0 h 594"/>
                    <a:gd name="T2" fmla="*/ 0 w 221"/>
                    <a:gd name="T3" fmla="*/ 209 h 594"/>
                    <a:gd name="T4" fmla="*/ 77 w 221"/>
                    <a:gd name="T5" fmla="*/ 436 h 594"/>
                    <a:gd name="T6" fmla="*/ 17 w 221"/>
                    <a:gd name="T7" fmla="*/ 594 h 594"/>
                    <a:gd name="T8" fmla="*/ 142 w 221"/>
                    <a:gd name="T9" fmla="*/ 594 h 594"/>
                    <a:gd name="T10" fmla="*/ 221 w 221"/>
                    <a:gd name="T11" fmla="*/ 381 h 594"/>
                    <a:gd name="T12" fmla="*/ 87 w 221"/>
                    <a:gd name="T13" fmla="*/ 0 h 594"/>
                  </a:gdLst>
                  <a:ahLst/>
                  <a:cxnLst>
                    <a:cxn ang="0">
                      <a:pos x="T0" y="T1"/>
                    </a:cxn>
                    <a:cxn ang="0">
                      <a:pos x="T2" y="T3"/>
                    </a:cxn>
                    <a:cxn ang="0">
                      <a:pos x="T4" y="T5"/>
                    </a:cxn>
                    <a:cxn ang="0">
                      <a:pos x="T6" y="T7"/>
                    </a:cxn>
                    <a:cxn ang="0">
                      <a:pos x="T8" y="T9"/>
                    </a:cxn>
                    <a:cxn ang="0">
                      <a:pos x="T10" y="T11"/>
                    </a:cxn>
                    <a:cxn ang="0">
                      <a:pos x="T12" y="T13"/>
                    </a:cxn>
                  </a:cxnLst>
                  <a:rect l="0" t="0" r="r" b="b"/>
                  <a:pathLst>
                    <a:path w="221" h="594">
                      <a:moveTo>
                        <a:pt x="87" y="0"/>
                      </a:moveTo>
                      <a:lnTo>
                        <a:pt x="0" y="209"/>
                      </a:lnTo>
                      <a:lnTo>
                        <a:pt x="77" y="436"/>
                      </a:lnTo>
                      <a:lnTo>
                        <a:pt x="17" y="594"/>
                      </a:lnTo>
                      <a:lnTo>
                        <a:pt x="142" y="594"/>
                      </a:lnTo>
                      <a:lnTo>
                        <a:pt x="221" y="381"/>
                      </a:lnTo>
                      <a:lnTo>
                        <a:pt x="87" y="0"/>
                      </a:lnTo>
                      <a:close/>
                    </a:path>
                  </a:pathLst>
                </a:custGeom>
                <a:solidFill>
                  <a:srgbClr val="00541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21D44">
                        <a:lumMod val="10000"/>
                      </a:srgbClr>
                    </a:solidFill>
                    <a:effectLst/>
                    <a:uLnTx/>
                    <a:uFillTx/>
                    <a:latin typeface="Arial" panose="020B0604020202020204" pitchFamily="34" charset="0"/>
                    <a:cs typeface="Arial" panose="020B0604020202020204" pitchFamily="34" charset="0"/>
                  </a:endParaRPr>
                </a:p>
              </p:txBody>
            </p:sp>
            <p:sp>
              <p:nvSpPr>
                <p:cNvPr id="353" name="Freeform 210">
                  <a:extLst>
                    <a:ext uri="{FF2B5EF4-FFF2-40B4-BE49-F238E27FC236}">
                      <a16:creationId xmlns:a16="http://schemas.microsoft.com/office/drawing/2014/main" id="{DFC0FC1D-1A44-A8BA-1C60-78C16A43E440}"/>
                    </a:ext>
                  </a:extLst>
                </p:cNvPr>
                <p:cNvSpPr>
                  <a:spLocks/>
                </p:cNvSpPr>
                <p:nvPr/>
              </p:nvSpPr>
              <p:spPr bwMode="auto">
                <a:xfrm>
                  <a:off x="6022975" y="2936875"/>
                  <a:ext cx="142875" cy="366713"/>
                </a:xfrm>
                <a:custGeom>
                  <a:avLst/>
                  <a:gdLst>
                    <a:gd name="T0" fmla="*/ 89 w 90"/>
                    <a:gd name="T1" fmla="*/ 6 h 231"/>
                    <a:gd name="T2" fmla="*/ 64 w 90"/>
                    <a:gd name="T3" fmla="*/ 0 h 231"/>
                    <a:gd name="T4" fmla="*/ 64 w 90"/>
                    <a:gd name="T5" fmla="*/ 0 h 231"/>
                    <a:gd name="T6" fmla="*/ 0 w 90"/>
                    <a:gd name="T7" fmla="*/ 189 h 231"/>
                    <a:gd name="T8" fmla="*/ 0 w 90"/>
                    <a:gd name="T9" fmla="*/ 231 h 231"/>
                    <a:gd name="T10" fmla="*/ 90 w 90"/>
                    <a:gd name="T11" fmla="*/ 9 h 231"/>
                    <a:gd name="T12" fmla="*/ 89 w 90"/>
                    <a:gd name="T13" fmla="*/ 6 h 231"/>
                  </a:gdLst>
                  <a:ahLst/>
                  <a:cxnLst>
                    <a:cxn ang="0">
                      <a:pos x="T0" y="T1"/>
                    </a:cxn>
                    <a:cxn ang="0">
                      <a:pos x="T2" y="T3"/>
                    </a:cxn>
                    <a:cxn ang="0">
                      <a:pos x="T4" y="T5"/>
                    </a:cxn>
                    <a:cxn ang="0">
                      <a:pos x="T6" y="T7"/>
                    </a:cxn>
                    <a:cxn ang="0">
                      <a:pos x="T8" y="T9"/>
                    </a:cxn>
                    <a:cxn ang="0">
                      <a:pos x="T10" y="T11"/>
                    </a:cxn>
                    <a:cxn ang="0">
                      <a:pos x="T12" y="T13"/>
                    </a:cxn>
                  </a:cxnLst>
                  <a:rect l="0" t="0" r="r" b="b"/>
                  <a:pathLst>
                    <a:path w="90" h="231">
                      <a:moveTo>
                        <a:pt x="89" y="6"/>
                      </a:moveTo>
                      <a:lnTo>
                        <a:pt x="64" y="0"/>
                      </a:lnTo>
                      <a:lnTo>
                        <a:pt x="64" y="0"/>
                      </a:lnTo>
                      <a:lnTo>
                        <a:pt x="0" y="189"/>
                      </a:lnTo>
                      <a:lnTo>
                        <a:pt x="0" y="231"/>
                      </a:lnTo>
                      <a:lnTo>
                        <a:pt x="90" y="9"/>
                      </a:lnTo>
                      <a:lnTo>
                        <a:pt x="89" y="6"/>
                      </a:lnTo>
                      <a:close/>
                    </a:path>
                  </a:pathLst>
                </a:custGeom>
                <a:solidFill>
                  <a:srgbClr val="AFBA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21D44">
                        <a:lumMod val="10000"/>
                      </a:srgbClr>
                    </a:solidFill>
                    <a:effectLst/>
                    <a:uLnTx/>
                    <a:uFillTx/>
                    <a:latin typeface="Arial" panose="020B0604020202020204" pitchFamily="34" charset="0"/>
                    <a:cs typeface="Arial" panose="020B0604020202020204" pitchFamily="34" charset="0"/>
                  </a:endParaRPr>
                </a:p>
              </p:txBody>
            </p:sp>
            <p:sp>
              <p:nvSpPr>
                <p:cNvPr id="354" name="Freeform 211">
                  <a:extLst>
                    <a:ext uri="{FF2B5EF4-FFF2-40B4-BE49-F238E27FC236}">
                      <a16:creationId xmlns:a16="http://schemas.microsoft.com/office/drawing/2014/main" id="{1DBB5B19-5DA8-7CFF-9DAD-744ADBA2613E}"/>
                    </a:ext>
                  </a:extLst>
                </p:cNvPr>
                <p:cNvSpPr>
                  <a:spLocks/>
                </p:cNvSpPr>
                <p:nvPr/>
              </p:nvSpPr>
              <p:spPr bwMode="auto">
                <a:xfrm>
                  <a:off x="5616575" y="2778125"/>
                  <a:ext cx="187325" cy="230188"/>
                </a:xfrm>
                <a:custGeom>
                  <a:avLst/>
                  <a:gdLst>
                    <a:gd name="T0" fmla="*/ 118 w 118"/>
                    <a:gd name="T1" fmla="*/ 54 h 145"/>
                    <a:gd name="T2" fmla="*/ 104 w 118"/>
                    <a:gd name="T3" fmla="*/ 145 h 145"/>
                    <a:gd name="T4" fmla="*/ 33 w 118"/>
                    <a:gd name="T5" fmla="*/ 79 h 145"/>
                    <a:gd name="T6" fmla="*/ 0 w 118"/>
                    <a:gd name="T7" fmla="*/ 72 h 145"/>
                    <a:gd name="T8" fmla="*/ 26 w 118"/>
                    <a:gd name="T9" fmla="*/ 54 h 145"/>
                    <a:gd name="T10" fmla="*/ 93 w 118"/>
                    <a:gd name="T11" fmla="*/ 0 h 145"/>
                    <a:gd name="T12" fmla="*/ 118 w 118"/>
                    <a:gd name="T13" fmla="*/ 54 h 145"/>
                  </a:gdLst>
                  <a:ahLst/>
                  <a:cxnLst>
                    <a:cxn ang="0">
                      <a:pos x="T0" y="T1"/>
                    </a:cxn>
                    <a:cxn ang="0">
                      <a:pos x="T2" y="T3"/>
                    </a:cxn>
                    <a:cxn ang="0">
                      <a:pos x="T4" y="T5"/>
                    </a:cxn>
                    <a:cxn ang="0">
                      <a:pos x="T6" y="T7"/>
                    </a:cxn>
                    <a:cxn ang="0">
                      <a:pos x="T8" y="T9"/>
                    </a:cxn>
                    <a:cxn ang="0">
                      <a:pos x="T10" y="T11"/>
                    </a:cxn>
                    <a:cxn ang="0">
                      <a:pos x="T12" y="T13"/>
                    </a:cxn>
                  </a:cxnLst>
                  <a:rect l="0" t="0" r="r" b="b"/>
                  <a:pathLst>
                    <a:path w="118" h="145">
                      <a:moveTo>
                        <a:pt x="118" y="54"/>
                      </a:moveTo>
                      <a:lnTo>
                        <a:pt x="104" y="145"/>
                      </a:lnTo>
                      <a:lnTo>
                        <a:pt x="33" y="79"/>
                      </a:lnTo>
                      <a:lnTo>
                        <a:pt x="0" y="72"/>
                      </a:lnTo>
                      <a:lnTo>
                        <a:pt x="26" y="54"/>
                      </a:lnTo>
                      <a:lnTo>
                        <a:pt x="93" y="0"/>
                      </a:lnTo>
                      <a:lnTo>
                        <a:pt x="118" y="54"/>
                      </a:lnTo>
                      <a:close/>
                    </a:path>
                  </a:pathLst>
                </a:custGeom>
                <a:solidFill>
                  <a:srgbClr val="C8C8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21D44">
                        <a:lumMod val="10000"/>
                      </a:srgbClr>
                    </a:solidFill>
                    <a:effectLst/>
                    <a:uLnTx/>
                    <a:uFillTx/>
                    <a:latin typeface="Arial" panose="020B0604020202020204" pitchFamily="34" charset="0"/>
                    <a:cs typeface="Arial" panose="020B0604020202020204" pitchFamily="34" charset="0"/>
                  </a:endParaRPr>
                </a:p>
              </p:txBody>
            </p:sp>
            <p:sp>
              <p:nvSpPr>
                <p:cNvPr id="355" name="Freeform 212">
                  <a:extLst>
                    <a:ext uri="{FF2B5EF4-FFF2-40B4-BE49-F238E27FC236}">
                      <a16:creationId xmlns:a16="http://schemas.microsoft.com/office/drawing/2014/main" id="{0D415791-B9F0-C063-F3A5-59DE68C5FB09}"/>
                    </a:ext>
                  </a:extLst>
                </p:cNvPr>
                <p:cNvSpPr>
                  <a:spLocks/>
                </p:cNvSpPr>
                <p:nvPr/>
              </p:nvSpPr>
              <p:spPr bwMode="auto">
                <a:xfrm>
                  <a:off x="5686425" y="2919412"/>
                  <a:ext cx="6350" cy="4763"/>
                </a:xfrm>
                <a:custGeom>
                  <a:avLst/>
                  <a:gdLst>
                    <a:gd name="T0" fmla="*/ 0 w 4"/>
                    <a:gd name="T1" fmla="*/ 0 h 3"/>
                    <a:gd name="T2" fmla="*/ 0 w 4"/>
                    <a:gd name="T3" fmla="*/ 0 h 3"/>
                    <a:gd name="T4" fmla="*/ 4 w 4"/>
                    <a:gd name="T5" fmla="*/ 3 h 3"/>
                    <a:gd name="T6" fmla="*/ 0 w 4"/>
                    <a:gd name="T7" fmla="*/ 0 h 3"/>
                  </a:gdLst>
                  <a:ahLst/>
                  <a:cxnLst>
                    <a:cxn ang="0">
                      <a:pos x="T0" y="T1"/>
                    </a:cxn>
                    <a:cxn ang="0">
                      <a:pos x="T2" y="T3"/>
                    </a:cxn>
                    <a:cxn ang="0">
                      <a:pos x="T4" y="T5"/>
                    </a:cxn>
                    <a:cxn ang="0">
                      <a:pos x="T6" y="T7"/>
                    </a:cxn>
                  </a:cxnLst>
                  <a:rect l="0" t="0" r="r" b="b"/>
                  <a:pathLst>
                    <a:path w="4" h="3">
                      <a:moveTo>
                        <a:pt x="0" y="0"/>
                      </a:moveTo>
                      <a:lnTo>
                        <a:pt x="0" y="0"/>
                      </a:lnTo>
                      <a:lnTo>
                        <a:pt x="4" y="3"/>
                      </a:lnTo>
                      <a:lnTo>
                        <a:pt x="0" y="0"/>
                      </a:lnTo>
                      <a:close/>
                    </a:path>
                  </a:pathLst>
                </a:custGeom>
                <a:solidFill>
                  <a:srgbClr val="B7C2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21D44">
                        <a:lumMod val="10000"/>
                      </a:srgbClr>
                    </a:solidFill>
                    <a:effectLst/>
                    <a:uLnTx/>
                    <a:uFillTx/>
                    <a:latin typeface="Arial" panose="020B0604020202020204" pitchFamily="34" charset="0"/>
                    <a:cs typeface="Arial" panose="020B0604020202020204" pitchFamily="34" charset="0"/>
                  </a:endParaRPr>
                </a:p>
              </p:txBody>
            </p:sp>
            <p:sp>
              <p:nvSpPr>
                <p:cNvPr id="356" name="Freeform 213">
                  <a:extLst>
                    <a:ext uri="{FF2B5EF4-FFF2-40B4-BE49-F238E27FC236}">
                      <a16:creationId xmlns:a16="http://schemas.microsoft.com/office/drawing/2014/main" id="{53882B7F-7D9B-02F5-7B9B-5BA8C9394B4E}"/>
                    </a:ext>
                  </a:extLst>
                </p:cNvPr>
                <p:cNvSpPr>
                  <a:spLocks/>
                </p:cNvSpPr>
                <p:nvPr/>
              </p:nvSpPr>
              <p:spPr bwMode="auto">
                <a:xfrm>
                  <a:off x="5616575" y="2892425"/>
                  <a:ext cx="69850" cy="36513"/>
                </a:xfrm>
                <a:custGeom>
                  <a:avLst/>
                  <a:gdLst>
                    <a:gd name="T0" fmla="*/ 87 w 117"/>
                    <a:gd name="T1" fmla="*/ 17 h 61"/>
                    <a:gd name="T2" fmla="*/ 0 w 117"/>
                    <a:gd name="T3" fmla="*/ 0 h 61"/>
                    <a:gd name="T4" fmla="*/ 0 w 117"/>
                    <a:gd name="T5" fmla="*/ 30 h 61"/>
                    <a:gd name="T6" fmla="*/ 65 w 117"/>
                    <a:gd name="T7" fmla="*/ 44 h 61"/>
                    <a:gd name="T8" fmla="*/ 80 w 117"/>
                    <a:gd name="T9" fmla="*/ 61 h 61"/>
                    <a:gd name="T10" fmla="*/ 117 w 117"/>
                    <a:gd name="T11" fmla="*/ 44 h 61"/>
                    <a:gd name="T12" fmla="*/ 87 w 117"/>
                    <a:gd name="T13" fmla="*/ 17 h 61"/>
                  </a:gdLst>
                  <a:ahLst/>
                  <a:cxnLst>
                    <a:cxn ang="0">
                      <a:pos x="T0" y="T1"/>
                    </a:cxn>
                    <a:cxn ang="0">
                      <a:pos x="T2" y="T3"/>
                    </a:cxn>
                    <a:cxn ang="0">
                      <a:pos x="T4" y="T5"/>
                    </a:cxn>
                    <a:cxn ang="0">
                      <a:pos x="T6" y="T7"/>
                    </a:cxn>
                    <a:cxn ang="0">
                      <a:pos x="T8" y="T9"/>
                    </a:cxn>
                    <a:cxn ang="0">
                      <a:pos x="T10" y="T11"/>
                    </a:cxn>
                    <a:cxn ang="0">
                      <a:pos x="T12" y="T13"/>
                    </a:cxn>
                  </a:cxnLst>
                  <a:rect l="0" t="0" r="r" b="b"/>
                  <a:pathLst>
                    <a:path w="117" h="61">
                      <a:moveTo>
                        <a:pt x="87" y="17"/>
                      </a:moveTo>
                      <a:cubicBezTo>
                        <a:pt x="0" y="0"/>
                        <a:pt x="0" y="0"/>
                        <a:pt x="0" y="0"/>
                      </a:cubicBezTo>
                      <a:cubicBezTo>
                        <a:pt x="0" y="30"/>
                        <a:pt x="0" y="30"/>
                        <a:pt x="0" y="30"/>
                      </a:cubicBezTo>
                      <a:cubicBezTo>
                        <a:pt x="65" y="44"/>
                        <a:pt x="65" y="44"/>
                        <a:pt x="65" y="44"/>
                      </a:cubicBezTo>
                      <a:cubicBezTo>
                        <a:pt x="80" y="61"/>
                        <a:pt x="80" y="61"/>
                        <a:pt x="80" y="61"/>
                      </a:cubicBezTo>
                      <a:cubicBezTo>
                        <a:pt x="103" y="53"/>
                        <a:pt x="117" y="44"/>
                        <a:pt x="117" y="44"/>
                      </a:cubicBezTo>
                      <a:lnTo>
                        <a:pt x="87" y="17"/>
                      </a:lnTo>
                      <a:close/>
                    </a:path>
                  </a:pathLst>
                </a:custGeom>
                <a:solidFill>
                  <a:srgbClr val="B4B9C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21D44">
                        <a:lumMod val="10000"/>
                      </a:srgbClr>
                    </a:solidFill>
                    <a:effectLst/>
                    <a:uLnTx/>
                    <a:uFillTx/>
                    <a:latin typeface="Arial" panose="020B0604020202020204" pitchFamily="34" charset="0"/>
                    <a:cs typeface="Arial" panose="020B0604020202020204" pitchFamily="34" charset="0"/>
                  </a:endParaRPr>
                </a:p>
              </p:txBody>
            </p:sp>
            <p:sp>
              <p:nvSpPr>
                <p:cNvPr id="357" name="Freeform 214">
                  <a:extLst>
                    <a:ext uri="{FF2B5EF4-FFF2-40B4-BE49-F238E27FC236}">
                      <a16:creationId xmlns:a16="http://schemas.microsoft.com/office/drawing/2014/main" id="{AFD5A616-6FEF-C395-1398-89119BE42746}"/>
                    </a:ext>
                  </a:extLst>
                </p:cNvPr>
                <p:cNvSpPr>
                  <a:spLocks/>
                </p:cNvSpPr>
                <p:nvPr/>
              </p:nvSpPr>
              <p:spPr bwMode="auto">
                <a:xfrm>
                  <a:off x="5689600" y="2924175"/>
                  <a:ext cx="84137" cy="111125"/>
                </a:xfrm>
                <a:custGeom>
                  <a:avLst/>
                  <a:gdLst>
                    <a:gd name="T0" fmla="*/ 141 w 141"/>
                    <a:gd name="T1" fmla="*/ 128 h 187"/>
                    <a:gd name="T2" fmla="*/ 4 w 141"/>
                    <a:gd name="T3" fmla="*/ 0 h 187"/>
                    <a:gd name="T4" fmla="*/ 44 w 141"/>
                    <a:gd name="T5" fmla="*/ 38 h 187"/>
                    <a:gd name="T6" fmla="*/ 0 w 141"/>
                    <a:gd name="T7" fmla="*/ 55 h 187"/>
                    <a:gd name="T8" fmla="*/ 120 w 141"/>
                    <a:gd name="T9" fmla="*/ 187 h 187"/>
                    <a:gd name="T10" fmla="*/ 141 w 141"/>
                    <a:gd name="T11" fmla="*/ 128 h 187"/>
                  </a:gdLst>
                  <a:ahLst/>
                  <a:cxnLst>
                    <a:cxn ang="0">
                      <a:pos x="T0" y="T1"/>
                    </a:cxn>
                    <a:cxn ang="0">
                      <a:pos x="T2" y="T3"/>
                    </a:cxn>
                    <a:cxn ang="0">
                      <a:pos x="T4" y="T5"/>
                    </a:cxn>
                    <a:cxn ang="0">
                      <a:pos x="T6" y="T7"/>
                    </a:cxn>
                    <a:cxn ang="0">
                      <a:pos x="T8" y="T9"/>
                    </a:cxn>
                    <a:cxn ang="0">
                      <a:pos x="T10" y="T11"/>
                    </a:cxn>
                  </a:cxnLst>
                  <a:rect l="0" t="0" r="r" b="b"/>
                  <a:pathLst>
                    <a:path w="141" h="187">
                      <a:moveTo>
                        <a:pt x="141" y="128"/>
                      </a:moveTo>
                      <a:cubicBezTo>
                        <a:pt x="4" y="0"/>
                        <a:pt x="4" y="0"/>
                        <a:pt x="4" y="0"/>
                      </a:cubicBezTo>
                      <a:cubicBezTo>
                        <a:pt x="44" y="38"/>
                        <a:pt x="44" y="38"/>
                        <a:pt x="44" y="38"/>
                      </a:cubicBezTo>
                      <a:cubicBezTo>
                        <a:pt x="44" y="38"/>
                        <a:pt x="27" y="46"/>
                        <a:pt x="0" y="55"/>
                      </a:cubicBezTo>
                      <a:cubicBezTo>
                        <a:pt x="120" y="187"/>
                        <a:pt x="120" y="187"/>
                        <a:pt x="120" y="187"/>
                      </a:cubicBezTo>
                      <a:lnTo>
                        <a:pt x="141" y="128"/>
                      </a:lnTo>
                      <a:close/>
                    </a:path>
                  </a:pathLst>
                </a:custGeom>
                <a:solidFill>
                  <a:srgbClr val="B4B9C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21D44">
                        <a:lumMod val="10000"/>
                      </a:srgbClr>
                    </a:solidFill>
                    <a:effectLst/>
                    <a:uLnTx/>
                    <a:uFillTx/>
                    <a:latin typeface="Arial" panose="020B0604020202020204" pitchFamily="34" charset="0"/>
                    <a:cs typeface="Arial" panose="020B0604020202020204" pitchFamily="34" charset="0"/>
                  </a:endParaRPr>
                </a:p>
              </p:txBody>
            </p:sp>
            <p:sp>
              <p:nvSpPr>
                <p:cNvPr id="358" name="Freeform 215">
                  <a:extLst>
                    <a:ext uri="{FF2B5EF4-FFF2-40B4-BE49-F238E27FC236}">
                      <a16:creationId xmlns:a16="http://schemas.microsoft.com/office/drawing/2014/main" id="{3FF8033A-A80F-6858-D755-9B76C5777DA8}"/>
                    </a:ext>
                  </a:extLst>
                </p:cNvPr>
                <p:cNvSpPr>
                  <a:spLocks/>
                </p:cNvSpPr>
                <p:nvPr/>
              </p:nvSpPr>
              <p:spPr bwMode="auto">
                <a:xfrm>
                  <a:off x="5664200" y="2919412"/>
                  <a:ext cx="52387" cy="38100"/>
                </a:xfrm>
                <a:custGeom>
                  <a:avLst/>
                  <a:gdLst>
                    <a:gd name="T0" fmla="*/ 47 w 87"/>
                    <a:gd name="T1" fmla="*/ 9 h 64"/>
                    <a:gd name="T2" fmla="*/ 37 w 87"/>
                    <a:gd name="T3" fmla="*/ 0 h 64"/>
                    <a:gd name="T4" fmla="*/ 0 w 87"/>
                    <a:gd name="T5" fmla="*/ 17 h 64"/>
                    <a:gd name="T6" fmla="*/ 43 w 87"/>
                    <a:gd name="T7" fmla="*/ 64 h 64"/>
                    <a:gd name="T8" fmla="*/ 87 w 87"/>
                    <a:gd name="T9" fmla="*/ 47 h 64"/>
                    <a:gd name="T10" fmla="*/ 47 w 87"/>
                    <a:gd name="T11" fmla="*/ 9 h 64"/>
                  </a:gdLst>
                  <a:ahLst/>
                  <a:cxnLst>
                    <a:cxn ang="0">
                      <a:pos x="T0" y="T1"/>
                    </a:cxn>
                    <a:cxn ang="0">
                      <a:pos x="T2" y="T3"/>
                    </a:cxn>
                    <a:cxn ang="0">
                      <a:pos x="T4" y="T5"/>
                    </a:cxn>
                    <a:cxn ang="0">
                      <a:pos x="T6" y="T7"/>
                    </a:cxn>
                    <a:cxn ang="0">
                      <a:pos x="T8" y="T9"/>
                    </a:cxn>
                    <a:cxn ang="0">
                      <a:pos x="T10" y="T11"/>
                    </a:cxn>
                  </a:cxnLst>
                  <a:rect l="0" t="0" r="r" b="b"/>
                  <a:pathLst>
                    <a:path w="87" h="64">
                      <a:moveTo>
                        <a:pt x="47" y="9"/>
                      </a:moveTo>
                      <a:cubicBezTo>
                        <a:pt x="37" y="0"/>
                        <a:pt x="37" y="0"/>
                        <a:pt x="37" y="0"/>
                      </a:cubicBezTo>
                      <a:cubicBezTo>
                        <a:pt x="37" y="0"/>
                        <a:pt x="23" y="9"/>
                        <a:pt x="0" y="17"/>
                      </a:cubicBezTo>
                      <a:cubicBezTo>
                        <a:pt x="43" y="64"/>
                        <a:pt x="43" y="64"/>
                        <a:pt x="43" y="64"/>
                      </a:cubicBezTo>
                      <a:cubicBezTo>
                        <a:pt x="70" y="55"/>
                        <a:pt x="87" y="47"/>
                        <a:pt x="87" y="47"/>
                      </a:cubicBezTo>
                      <a:lnTo>
                        <a:pt x="47" y="9"/>
                      </a:lnTo>
                      <a:close/>
                    </a:path>
                  </a:pathLst>
                </a:custGeom>
                <a:solidFill>
                  <a:srgbClr val="ABB1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21D44">
                        <a:lumMod val="10000"/>
                      </a:srgbClr>
                    </a:solidFill>
                    <a:effectLst/>
                    <a:uLnTx/>
                    <a:uFillTx/>
                    <a:latin typeface="Arial" panose="020B0604020202020204" pitchFamily="34" charset="0"/>
                    <a:cs typeface="Arial" panose="020B0604020202020204" pitchFamily="34" charset="0"/>
                  </a:endParaRPr>
                </a:p>
              </p:txBody>
            </p:sp>
            <p:sp>
              <p:nvSpPr>
                <p:cNvPr id="359" name="Freeform 216">
                  <a:extLst>
                    <a:ext uri="{FF2B5EF4-FFF2-40B4-BE49-F238E27FC236}">
                      <a16:creationId xmlns:a16="http://schemas.microsoft.com/office/drawing/2014/main" id="{091BC378-492B-FA47-45B9-7F192BFE9A3F}"/>
                    </a:ext>
                  </a:extLst>
                </p:cNvPr>
                <p:cNvSpPr>
                  <a:spLocks/>
                </p:cNvSpPr>
                <p:nvPr/>
              </p:nvSpPr>
              <p:spPr bwMode="auto">
                <a:xfrm>
                  <a:off x="5616575" y="2928937"/>
                  <a:ext cx="73025" cy="42863"/>
                </a:xfrm>
                <a:custGeom>
                  <a:avLst/>
                  <a:gdLst>
                    <a:gd name="T0" fmla="*/ 80 w 123"/>
                    <a:gd name="T1" fmla="*/ 0 h 71"/>
                    <a:gd name="T2" fmla="*/ 0 w 123"/>
                    <a:gd name="T3" fmla="*/ 14 h 71"/>
                    <a:gd name="T4" fmla="*/ 0 w 123"/>
                    <a:gd name="T5" fmla="*/ 71 h 71"/>
                    <a:gd name="T6" fmla="*/ 123 w 123"/>
                    <a:gd name="T7" fmla="*/ 47 h 71"/>
                    <a:gd name="T8" fmla="*/ 80 w 123"/>
                    <a:gd name="T9" fmla="*/ 0 h 71"/>
                  </a:gdLst>
                  <a:ahLst/>
                  <a:cxnLst>
                    <a:cxn ang="0">
                      <a:pos x="T0" y="T1"/>
                    </a:cxn>
                    <a:cxn ang="0">
                      <a:pos x="T2" y="T3"/>
                    </a:cxn>
                    <a:cxn ang="0">
                      <a:pos x="T4" y="T5"/>
                    </a:cxn>
                    <a:cxn ang="0">
                      <a:pos x="T6" y="T7"/>
                    </a:cxn>
                    <a:cxn ang="0">
                      <a:pos x="T8" y="T9"/>
                    </a:cxn>
                  </a:cxnLst>
                  <a:rect l="0" t="0" r="r" b="b"/>
                  <a:pathLst>
                    <a:path w="123" h="71">
                      <a:moveTo>
                        <a:pt x="80" y="0"/>
                      </a:moveTo>
                      <a:cubicBezTo>
                        <a:pt x="59" y="7"/>
                        <a:pt x="31" y="14"/>
                        <a:pt x="0" y="14"/>
                      </a:cubicBezTo>
                      <a:cubicBezTo>
                        <a:pt x="0" y="71"/>
                        <a:pt x="0" y="71"/>
                        <a:pt x="0" y="71"/>
                      </a:cubicBezTo>
                      <a:cubicBezTo>
                        <a:pt x="46" y="71"/>
                        <a:pt x="91" y="58"/>
                        <a:pt x="123" y="47"/>
                      </a:cubicBezTo>
                      <a:lnTo>
                        <a:pt x="80" y="0"/>
                      </a:lnTo>
                      <a:close/>
                    </a:path>
                  </a:pathLst>
                </a:custGeom>
                <a:solidFill>
                  <a:srgbClr val="AFBA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21D44">
                        <a:lumMod val="10000"/>
                      </a:srgbClr>
                    </a:solidFill>
                    <a:effectLst/>
                    <a:uLnTx/>
                    <a:uFillTx/>
                    <a:latin typeface="Arial" panose="020B0604020202020204" pitchFamily="34" charset="0"/>
                    <a:cs typeface="Arial" panose="020B0604020202020204" pitchFamily="34" charset="0"/>
                  </a:endParaRPr>
                </a:p>
              </p:txBody>
            </p:sp>
            <p:sp>
              <p:nvSpPr>
                <p:cNvPr id="360" name="Freeform 218">
                  <a:extLst>
                    <a:ext uri="{FF2B5EF4-FFF2-40B4-BE49-F238E27FC236}">
                      <a16:creationId xmlns:a16="http://schemas.microsoft.com/office/drawing/2014/main" id="{683E2099-55F5-707D-D89E-4646207C1B05}"/>
                    </a:ext>
                  </a:extLst>
                </p:cNvPr>
                <p:cNvSpPr>
                  <a:spLocks/>
                </p:cNvSpPr>
                <p:nvPr/>
              </p:nvSpPr>
              <p:spPr bwMode="auto">
                <a:xfrm>
                  <a:off x="6022975" y="2971800"/>
                  <a:ext cx="158750" cy="331788"/>
                </a:xfrm>
                <a:custGeom>
                  <a:avLst/>
                  <a:gdLst>
                    <a:gd name="T0" fmla="*/ 0 w 100"/>
                    <a:gd name="T1" fmla="*/ 209 h 209"/>
                    <a:gd name="T2" fmla="*/ 100 w 100"/>
                    <a:gd name="T3" fmla="*/ 40 h 209"/>
                    <a:gd name="T4" fmla="*/ 84 w 100"/>
                    <a:gd name="T5" fmla="*/ 0 h 209"/>
                    <a:gd name="T6" fmla="*/ 0 w 100"/>
                    <a:gd name="T7" fmla="*/ 209 h 209"/>
                  </a:gdLst>
                  <a:ahLst/>
                  <a:cxnLst>
                    <a:cxn ang="0">
                      <a:pos x="T0" y="T1"/>
                    </a:cxn>
                    <a:cxn ang="0">
                      <a:pos x="T2" y="T3"/>
                    </a:cxn>
                    <a:cxn ang="0">
                      <a:pos x="T4" y="T5"/>
                    </a:cxn>
                    <a:cxn ang="0">
                      <a:pos x="T6" y="T7"/>
                    </a:cxn>
                  </a:cxnLst>
                  <a:rect l="0" t="0" r="r" b="b"/>
                  <a:pathLst>
                    <a:path w="100" h="209">
                      <a:moveTo>
                        <a:pt x="0" y="209"/>
                      </a:moveTo>
                      <a:lnTo>
                        <a:pt x="100" y="40"/>
                      </a:lnTo>
                      <a:lnTo>
                        <a:pt x="84" y="0"/>
                      </a:lnTo>
                      <a:lnTo>
                        <a:pt x="0" y="209"/>
                      </a:lnTo>
                      <a:close/>
                    </a:path>
                  </a:pathLst>
                </a:custGeom>
                <a:solidFill>
                  <a:srgbClr val="BCBC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21D44">
                        <a:lumMod val="10000"/>
                      </a:srgbClr>
                    </a:solidFill>
                    <a:effectLst/>
                    <a:uLnTx/>
                    <a:uFillTx/>
                    <a:latin typeface="Arial" panose="020B0604020202020204" pitchFamily="34" charset="0"/>
                    <a:cs typeface="Arial" panose="020B0604020202020204" pitchFamily="34" charset="0"/>
                  </a:endParaRPr>
                </a:p>
              </p:txBody>
            </p:sp>
            <p:sp>
              <p:nvSpPr>
                <p:cNvPr id="361" name="Freeform 219">
                  <a:extLst>
                    <a:ext uri="{FF2B5EF4-FFF2-40B4-BE49-F238E27FC236}">
                      <a16:creationId xmlns:a16="http://schemas.microsoft.com/office/drawing/2014/main" id="{A1B9E255-E0E8-823B-46B0-DE1524F0C80D}"/>
                    </a:ext>
                  </a:extLst>
                </p:cNvPr>
                <p:cNvSpPr>
                  <a:spLocks/>
                </p:cNvSpPr>
                <p:nvPr/>
              </p:nvSpPr>
              <p:spPr bwMode="auto">
                <a:xfrm>
                  <a:off x="5546725" y="2892425"/>
                  <a:ext cx="69850" cy="44450"/>
                </a:xfrm>
                <a:custGeom>
                  <a:avLst/>
                  <a:gdLst>
                    <a:gd name="T0" fmla="*/ 0 w 117"/>
                    <a:gd name="T1" fmla="*/ 44 h 75"/>
                    <a:gd name="T2" fmla="*/ 30 w 117"/>
                    <a:gd name="T3" fmla="*/ 17 h 75"/>
                    <a:gd name="T4" fmla="*/ 117 w 117"/>
                    <a:gd name="T5" fmla="*/ 0 h 75"/>
                    <a:gd name="T6" fmla="*/ 117 w 117"/>
                    <a:gd name="T7" fmla="*/ 75 h 75"/>
                    <a:gd name="T8" fmla="*/ 111 w 117"/>
                    <a:gd name="T9" fmla="*/ 75 h 75"/>
                    <a:gd name="T10" fmla="*/ 0 w 117"/>
                    <a:gd name="T11" fmla="*/ 44 h 75"/>
                  </a:gdLst>
                  <a:ahLst/>
                  <a:cxnLst>
                    <a:cxn ang="0">
                      <a:pos x="T0" y="T1"/>
                    </a:cxn>
                    <a:cxn ang="0">
                      <a:pos x="T2" y="T3"/>
                    </a:cxn>
                    <a:cxn ang="0">
                      <a:pos x="T4" y="T5"/>
                    </a:cxn>
                    <a:cxn ang="0">
                      <a:pos x="T6" y="T7"/>
                    </a:cxn>
                    <a:cxn ang="0">
                      <a:pos x="T8" y="T9"/>
                    </a:cxn>
                    <a:cxn ang="0">
                      <a:pos x="T10" y="T11"/>
                    </a:cxn>
                  </a:cxnLst>
                  <a:rect l="0" t="0" r="r" b="b"/>
                  <a:pathLst>
                    <a:path w="117" h="75">
                      <a:moveTo>
                        <a:pt x="0" y="44"/>
                      </a:moveTo>
                      <a:cubicBezTo>
                        <a:pt x="30" y="17"/>
                        <a:pt x="30" y="17"/>
                        <a:pt x="30" y="17"/>
                      </a:cubicBezTo>
                      <a:cubicBezTo>
                        <a:pt x="117" y="0"/>
                        <a:pt x="117" y="0"/>
                        <a:pt x="117" y="0"/>
                      </a:cubicBezTo>
                      <a:cubicBezTo>
                        <a:pt x="117" y="75"/>
                        <a:pt x="117" y="75"/>
                        <a:pt x="117" y="75"/>
                      </a:cubicBezTo>
                      <a:cubicBezTo>
                        <a:pt x="115" y="75"/>
                        <a:pt x="113" y="75"/>
                        <a:pt x="111" y="75"/>
                      </a:cubicBezTo>
                      <a:cubicBezTo>
                        <a:pt x="32" y="75"/>
                        <a:pt x="0" y="44"/>
                        <a:pt x="0" y="44"/>
                      </a:cubicBezTo>
                      <a:close/>
                    </a:path>
                  </a:pathLst>
                </a:custGeom>
                <a:solidFill>
                  <a:srgbClr val="DB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21D44">
                        <a:lumMod val="10000"/>
                      </a:srgbClr>
                    </a:solidFill>
                    <a:effectLst/>
                    <a:uLnTx/>
                    <a:uFillTx/>
                    <a:latin typeface="Arial" panose="020B0604020202020204" pitchFamily="34" charset="0"/>
                    <a:cs typeface="Arial" panose="020B0604020202020204" pitchFamily="34" charset="0"/>
                  </a:endParaRPr>
                </a:p>
              </p:txBody>
            </p:sp>
            <p:sp>
              <p:nvSpPr>
                <p:cNvPr id="362" name="Freeform 220">
                  <a:extLst>
                    <a:ext uri="{FF2B5EF4-FFF2-40B4-BE49-F238E27FC236}">
                      <a16:creationId xmlns:a16="http://schemas.microsoft.com/office/drawing/2014/main" id="{B223E33D-D894-9C5A-C14F-6D65067AFDA0}"/>
                    </a:ext>
                  </a:extLst>
                </p:cNvPr>
                <p:cNvSpPr>
                  <a:spLocks/>
                </p:cNvSpPr>
                <p:nvPr/>
              </p:nvSpPr>
              <p:spPr bwMode="auto">
                <a:xfrm>
                  <a:off x="5110162" y="2778125"/>
                  <a:ext cx="509587" cy="1136650"/>
                </a:xfrm>
                <a:custGeom>
                  <a:avLst/>
                  <a:gdLst>
                    <a:gd name="T0" fmla="*/ 0 w 321"/>
                    <a:gd name="T1" fmla="*/ 100 h 716"/>
                    <a:gd name="T2" fmla="*/ 0 w 321"/>
                    <a:gd name="T3" fmla="*/ 100 h 716"/>
                    <a:gd name="T4" fmla="*/ 201 w 321"/>
                    <a:gd name="T5" fmla="*/ 54 h 716"/>
                    <a:gd name="T6" fmla="*/ 227 w 321"/>
                    <a:gd name="T7" fmla="*/ 0 h 716"/>
                    <a:gd name="T8" fmla="*/ 293 w 321"/>
                    <a:gd name="T9" fmla="*/ 54 h 716"/>
                    <a:gd name="T10" fmla="*/ 319 w 321"/>
                    <a:gd name="T11" fmla="*/ 72 h 716"/>
                    <a:gd name="T12" fmla="*/ 321 w 321"/>
                    <a:gd name="T13" fmla="*/ 716 h 716"/>
                    <a:gd name="T14" fmla="*/ 104 w 321"/>
                    <a:gd name="T15" fmla="*/ 716 h 716"/>
                    <a:gd name="T16" fmla="*/ 63 w 321"/>
                    <a:gd name="T17" fmla="*/ 331 h 716"/>
                    <a:gd name="T18" fmla="*/ 63 w 321"/>
                    <a:gd name="T19" fmla="*/ 289 h 716"/>
                    <a:gd name="T20" fmla="*/ 0 w 321"/>
                    <a:gd name="T21" fmla="*/ 100 h 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1" h="716">
                      <a:moveTo>
                        <a:pt x="0" y="100"/>
                      </a:moveTo>
                      <a:lnTo>
                        <a:pt x="0" y="100"/>
                      </a:lnTo>
                      <a:lnTo>
                        <a:pt x="201" y="54"/>
                      </a:lnTo>
                      <a:lnTo>
                        <a:pt x="227" y="0"/>
                      </a:lnTo>
                      <a:lnTo>
                        <a:pt x="293" y="54"/>
                      </a:lnTo>
                      <a:lnTo>
                        <a:pt x="319" y="72"/>
                      </a:lnTo>
                      <a:lnTo>
                        <a:pt x="321" y="716"/>
                      </a:lnTo>
                      <a:lnTo>
                        <a:pt x="104" y="716"/>
                      </a:lnTo>
                      <a:lnTo>
                        <a:pt x="63" y="331"/>
                      </a:lnTo>
                      <a:lnTo>
                        <a:pt x="63" y="289"/>
                      </a:lnTo>
                      <a:lnTo>
                        <a:pt x="0" y="100"/>
                      </a:lnTo>
                      <a:close/>
                    </a:path>
                  </a:pathLst>
                </a:custGeom>
                <a:solidFill>
                  <a:srgbClr val="00541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21D44">
                        <a:lumMod val="10000"/>
                      </a:srgbClr>
                    </a:solidFill>
                    <a:effectLst/>
                    <a:uLnTx/>
                    <a:uFillTx/>
                    <a:latin typeface="Arial" panose="020B0604020202020204" pitchFamily="34" charset="0"/>
                    <a:cs typeface="Arial" panose="020B0604020202020204" pitchFamily="34" charset="0"/>
                  </a:endParaRPr>
                </a:p>
              </p:txBody>
            </p:sp>
            <p:sp>
              <p:nvSpPr>
                <p:cNvPr id="363" name="Freeform 221">
                  <a:extLst>
                    <a:ext uri="{FF2B5EF4-FFF2-40B4-BE49-F238E27FC236}">
                      <a16:creationId xmlns:a16="http://schemas.microsoft.com/office/drawing/2014/main" id="{1653EB28-BB9F-2F78-F005-7104906041E2}"/>
                    </a:ext>
                  </a:extLst>
                </p:cNvPr>
                <p:cNvSpPr>
                  <a:spLocks/>
                </p:cNvSpPr>
                <p:nvPr/>
              </p:nvSpPr>
              <p:spPr bwMode="auto">
                <a:xfrm>
                  <a:off x="4862512" y="2971800"/>
                  <a:ext cx="350837" cy="942975"/>
                </a:xfrm>
                <a:custGeom>
                  <a:avLst/>
                  <a:gdLst>
                    <a:gd name="T0" fmla="*/ 135 w 221"/>
                    <a:gd name="T1" fmla="*/ 0 h 594"/>
                    <a:gd name="T2" fmla="*/ 221 w 221"/>
                    <a:gd name="T3" fmla="*/ 209 h 594"/>
                    <a:gd name="T4" fmla="*/ 145 w 221"/>
                    <a:gd name="T5" fmla="*/ 436 h 594"/>
                    <a:gd name="T6" fmla="*/ 204 w 221"/>
                    <a:gd name="T7" fmla="*/ 594 h 594"/>
                    <a:gd name="T8" fmla="*/ 79 w 221"/>
                    <a:gd name="T9" fmla="*/ 594 h 594"/>
                    <a:gd name="T10" fmla="*/ 0 w 221"/>
                    <a:gd name="T11" fmla="*/ 381 h 594"/>
                    <a:gd name="T12" fmla="*/ 135 w 221"/>
                    <a:gd name="T13" fmla="*/ 0 h 594"/>
                  </a:gdLst>
                  <a:ahLst/>
                  <a:cxnLst>
                    <a:cxn ang="0">
                      <a:pos x="T0" y="T1"/>
                    </a:cxn>
                    <a:cxn ang="0">
                      <a:pos x="T2" y="T3"/>
                    </a:cxn>
                    <a:cxn ang="0">
                      <a:pos x="T4" y="T5"/>
                    </a:cxn>
                    <a:cxn ang="0">
                      <a:pos x="T6" y="T7"/>
                    </a:cxn>
                    <a:cxn ang="0">
                      <a:pos x="T8" y="T9"/>
                    </a:cxn>
                    <a:cxn ang="0">
                      <a:pos x="T10" y="T11"/>
                    </a:cxn>
                    <a:cxn ang="0">
                      <a:pos x="T12" y="T13"/>
                    </a:cxn>
                  </a:cxnLst>
                  <a:rect l="0" t="0" r="r" b="b"/>
                  <a:pathLst>
                    <a:path w="221" h="594">
                      <a:moveTo>
                        <a:pt x="135" y="0"/>
                      </a:moveTo>
                      <a:lnTo>
                        <a:pt x="221" y="209"/>
                      </a:lnTo>
                      <a:lnTo>
                        <a:pt x="145" y="436"/>
                      </a:lnTo>
                      <a:lnTo>
                        <a:pt x="204" y="594"/>
                      </a:lnTo>
                      <a:lnTo>
                        <a:pt x="79" y="594"/>
                      </a:lnTo>
                      <a:lnTo>
                        <a:pt x="0" y="381"/>
                      </a:lnTo>
                      <a:lnTo>
                        <a:pt x="135" y="0"/>
                      </a:lnTo>
                      <a:close/>
                    </a:path>
                  </a:pathLst>
                </a:custGeom>
                <a:solidFill>
                  <a:srgbClr val="00541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21D44">
                        <a:lumMod val="10000"/>
                      </a:srgbClr>
                    </a:solidFill>
                    <a:effectLst/>
                    <a:uLnTx/>
                    <a:uFillTx/>
                    <a:latin typeface="Arial" panose="020B0604020202020204" pitchFamily="34" charset="0"/>
                    <a:cs typeface="Arial" panose="020B0604020202020204" pitchFamily="34" charset="0"/>
                  </a:endParaRPr>
                </a:p>
              </p:txBody>
            </p:sp>
            <p:sp>
              <p:nvSpPr>
                <p:cNvPr id="364" name="Freeform 222">
                  <a:extLst>
                    <a:ext uri="{FF2B5EF4-FFF2-40B4-BE49-F238E27FC236}">
                      <a16:creationId xmlns:a16="http://schemas.microsoft.com/office/drawing/2014/main" id="{1F8084D3-2148-880E-517A-09AD2673F1CF}"/>
                    </a:ext>
                  </a:extLst>
                </p:cNvPr>
                <p:cNvSpPr>
                  <a:spLocks/>
                </p:cNvSpPr>
                <p:nvPr/>
              </p:nvSpPr>
              <p:spPr bwMode="auto">
                <a:xfrm>
                  <a:off x="5068887" y="2936875"/>
                  <a:ext cx="141287" cy="366713"/>
                </a:xfrm>
                <a:custGeom>
                  <a:avLst/>
                  <a:gdLst>
                    <a:gd name="T0" fmla="*/ 1 w 89"/>
                    <a:gd name="T1" fmla="*/ 6 h 231"/>
                    <a:gd name="T2" fmla="*/ 26 w 89"/>
                    <a:gd name="T3" fmla="*/ 0 h 231"/>
                    <a:gd name="T4" fmla="*/ 26 w 89"/>
                    <a:gd name="T5" fmla="*/ 0 h 231"/>
                    <a:gd name="T6" fmla="*/ 89 w 89"/>
                    <a:gd name="T7" fmla="*/ 189 h 231"/>
                    <a:gd name="T8" fmla="*/ 89 w 89"/>
                    <a:gd name="T9" fmla="*/ 231 h 231"/>
                    <a:gd name="T10" fmla="*/ 0 w 89"/>
                    <a:gd name="T11" fmla="*/ 9 h 231"/>
                    <a:gd name="T12" fmla="*/ 1 w 89"/>
                    <a:gd name="T13" fmla="*/ 6 h 231"/>
                  </a:gdLst>
                  <a:ahLst/>
                  <a:cxnLst>
                    <a:cxn ang="0">
                      <a:pos x="T0" y="T1"/>
                    </a:cxn>
                    <a:cxn ang="0">
                      <a:pos x="T2" y="T3"/>
                    </a:cxn>
                    <a:cxn ang="0">
                      <a:pos x="T4" y="T5"/>
                    </a:cxn>
                    <a:cxn ang="0">
                      <a:pos x="T6" y="T7"/>
                    </a:cxn>
                    <a:cxn ang="0">
                      <a:pos x="T8" y="T9"/>
                    </a:cxn>
                    <a:cxn ang="0">
                      <a:pos x="T10" y="T11"/>
                    </a:cxn>
                    <a:cxn ang="0">
                      <a:pos x="T12" y="T13"/>
                    </a:cxn>
                  </a:cxnLst>
                  <a:rect l="0" t="0" r="r" b="b"/>
                  <a:pathLst>
                    <a:path w="89" h="231">
                      <a:moveTo>
                        <a:pt x="1" y="6"/>
                      </a:moveTo>
                      <a:lnTo>
                        <a:pt x="26" y="0"/>
                      </a:lnTo>
                      <a:lnTo>
                        <a:pt x="26" y="0"/>
                      </a:lnTo>
                      <a:lnTo>
                        <a:pt x="89" y="189"/>
                      </a:lnTo>
                      <a:lnTo>
                        <a:pt x="89" y="231"/>
                      </a:lnTo>
                      <a:lnTo>
                        <a:pt x="0" y="9"/>
                      </a:lnTo>
                      <a:lnTo>
                        <a:pt x="1" y="6"/>
                      </a:lnTo>
                      <a:close/>
                    </a:path>
                  </a:pathLst>
                </a:custGeom>
                <a:solidFill>
                  <a:srgbClr val="BFCB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21D44">
                        <a:lumMod val="10000"/>
                      </a:srgbClr>
                    </a:solidFill>
                    <a:effectLst/>
                    <a:uLnTx/>
                    <a:uFillTx/>
                    <a:latin typeface="Arial" panose="020B0604020202020204" pitchFamily="34" charset="0"/>
                    <a:cs typeface="Arial" panose="020B0604020202020204" pitchFamily="34" charset="0"/>
                  </a:endParaRPr>
                </a:p>
              </p:txBody>
            </p:sp>
            <p:sp>
              <p:nvSpPr>
                <p:cNvPr id="365" name="Freeform 223">
                  <a:extLst>
                    <a:ext uri="{FF2B5EF4-FFF2-40B4-BE49-F238E27FC236}">
                      <a16:creationId xmlns:a16="http://schemas.microsoft.com/office/drawing/2014/main" id="{168A1821-6AAB-5718-659E-E46B1E0944FB}"/>
                    </a:ext>
                  </a:extLst>
                </p:cNvPr>
                <p:cNvSpPr>
                  <a:spLocks/>
                </p:cNvSpPr>
                <p:nvPr/>
              </p:nvSpPr>
              <p:spPr bwMode="auto">
                <a:xfrm>
                  <a:off x="5429250" y="2778125"/>
                  <a:ext cx="187325" cy="230188"/>
                </a:xfrm>
                <a:custGeom>
                  <a:avLst/>
                  <a:gdLst>
                    <a:gd name="T0" fmla="*/ 0 w 118"/>
                    <a:gd name="T1" fmla="*/ 54 h 145"/>
                    <a:gd name="T2" fmla="*/ 14 w 118"/>
                    <a:gd name="T3" fmla="*/ 145 h 145"/>
                    <a:gd name="T4" fmla="*/ 86 w 118"/>
                    <a:gd name="T5" fmla="*/ 79 h 145"/>
                    <a:gd name="T6" fmla="*/ 118 w 118"/>
                    <a:gd name="T7" fmla="*/ 72 h 145"/>
                    <a:gd name="T8" fmla="*/ 92 w 118"/>
                    <a:gd name="T9" fmla="*/ 54 h 145"/>
                    <a:gd name="T10" fmla="*/ 26 w 118"/>
                    <a:gd name="T11" fmla="*/ 0 h 145"/>
                    <a:gd name="T12" fmla="*/ 0 w 118"/>
                    <a:gd name="T13" fmla="*/ 54 h 145"/>
                  </a:gdLst>
                  <a:ahLst/>
                  <a:cxnLst>
                    <a:cxn ang="0">
                      <a:pos x="T0" y="T1"/>
                    </a:cxn>
                    <a:cxn ang="0">
                      <a:pos x="T2" y="T3"/>
                    </a:cxn>
                    <a:cxn ang="0">
                      <a:pos x="T4" y="T5"/>
                    </a:cxn>
                    <a:cxn ang="0">
                      <a:pos x="T6" y="T7"/>
                    </a:cxn>
                    <a:cxn ang="0">
                      <a:pos x="T8" y="T9"/>
                    </a:cxn>
                    <a:cxn ang="0">
                      <a:pos x="T10" y="T11"/>
                    </a:cxn>
                    <a:cxn ang="0">
                      <a:pos x="T12" y="T13"/>
                    </a:cxn>
                  </a:cxnLst>
                  <a:rect l="0" t="0" r="r" b="b"/>
                  <a:pathLst>
                    <a:path w="118" h="145">
                      <a:moveTo>
                        <a:pt x="0" y="54"/>
                      </a:moveTo>
                      <a:lnTo>
                        <a:pt x="14" y="145"/>
                      </a:lnTo>
                      <a:lnTo>
                        <a:pt x="86" y="79"/>
                      </a:lnTo>
                      <a:lnTo>
                        <a:pt x="118" y="72"/>
                      </a:lnTo>
                      <a:lnTo>
                        <a:pt x="92" y="54"/>
                      </a:lnTo>
                      <a:lnTo>
                        <a:pt x="26" y="0"/>
                      </a:lnTo>
                      <a:lnTo>
                        <a:pt x="0" y="54"/>
                      </a:lnTo>
                      <a:close/>
                    </a:path>
                  </a:pathLst>
                </a:custGeom>
                <a:solidFill>
                  <a:srgbClr val="DB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21D44">
                        <a:lumMod val="10000"/>
                      </a:srgbClr>
                    </a:solidFill>
                    <a:effectLst/>
                    <a:uLnTx/>
                    <a:uFillTx/>
                    <a:latin typeface="Arial" panose="020B0604020202020204" pitchFamily="34" charset="0"/>
                    <a:cs typeface="Arial" panose="020B0604020202020204" pitchFamily="34" charset="0"/>
                  </a:endParaRPr>
                </a:p>
              </p:txBody>
            </p:sp>
            <p:sp>
              <p:nvSpPr>
                <p:cNvPr id="366" name="Freeform 224">
                  <a:extLst>
                    <a:ext uri="{FF2B5EF4-FFF2-40B4-BE49-F238E27FC236}">
                      <a16:creationId xmlns:a16="http://schemas.microsoft.com/office/drawing/2014/main" id="{439ECAE4-023D-829C-F524-06180C0998A7}"/>
                    </a:ext>
                  </a:extLst>
                </p:cNvPr>
                <p:cNvSpPr>
                  <a:spLocks/>
                </p:cNvSpPr>
                <p:nvPr/>
              </p:nvSpPr>
              <p:spPr bwMode="auto">
                <a:xfrm>
                  <a:off x="5541962" y="2919412"/>
                  <a:ext cx="4762" cy="4763"/>
                </a:xfrm>
                <a:custGeom>
                  <a:avLst/>
                  <a:gdLst>
                    <a:gd name="T0" fmla="*/ 3 w 3"/>
                    <a:gd name="T1" fmla="*/ 0 h 3"/>
                    <a:gd name="T2" fmla="*/ 3 w 3"/>
                    <a:gd name="T3" fmla="*/ 0 h 3"/>
                    <a:gd name="T4" fmla="*/ 0 w 3"/>
                    <a:gd name="T5" fmla="*/ 3 h 3"/>
                    <a:gd name="T6" fmla="*/ 3 w 3"/>
                    <a:gd name="T7" fmla="*/ 0 h 3"/>
                  </a:gdLst>
                  <a:ahLst/>
                  <a:cxnLst>
                    <a:cxn ang="0">
                      <a:pos x="T0" y="T1"/>
                    </a:cxn>
                    <a:cxn ang="0">
                      <a:pos x="T2" y="T3"/>
                    </a:cxn>
                    <a:cxn ang="0">
                      <a:pos x="T4" y="T5"/>
                    </a:cxn>
                    <a:cxn ang="0">
                      <a:pos x="T6" y="T7"/>
                    </a:cxn>
                  </a:cxnLst>
                  <a:rect l="0" t="0" r="r" b="b"/>
                  <a:pathLst>
                    <a:path w="3" h="3">
                      <a:moveTo>
                        <a:pt x="3" y="0"/>
                      </a:moveTo>
                      <a:lnTo>
                        <a:pt x="3" y="0"/>
                      </a:lnTo>
                      <a:lnTo>
                        <a:pt x="0" y="3"/>
                      </a:lnTo>
                      <a:lnTo>
                        <a:pt x="3" y="0"/>
                      </a:lnTo>
                      <a:close/>
                    </a:path>
                  </a:pathLst>
                </a:custGeom>
                <a:solidFill>
                  <a:srgbClr val="C8D3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21D44">
                        <a:lumMod val="10000"/>
                      </a:srgbClr>
                    </a:solidFill>
                    <a:effectLst/>
                    <a:uLnTx/>
                    <a:uFillTx/>
                    <a:latin typeface="Arial" panose="020B0604020202020204" pitchFamily="34" charset="0"/>
                    <a:cs typeface="Arial" panose="020B0604020202020204" pitchFamily="34" charset="0"/>
                  </a:endParaRPr>
                </a:p>
              </p:txBody>
            </p:sp>
            <p:sp>
              <p:nvSpPr>
                <p:cNvPr id="367" name="Freeform 225">
                  <a:extLst>
                    <a:ext uri="{FF2B5EF4-FFF2-40B4-BE49-F238E27FC236}">
                      <a16:creationId xmlns:a16="http://schemas.microsoft.com/office/drawing/2014/main" id="{FBF16D27-3375-E670-9199-90080D964203}"/>
                    </a:ext>
                  </a:extLst>
                </p:cNvPr>
                <p:cNvSpPr>
                  <a:spLocks/>
                </p:cNvSpPr>
                <p:nvPr/>
              </p:nvSpPr>
              <p:spPr bwMode="auto">
                <a:xfrm>
                  <a:off x="5546725" y="2892425"/>
                  <a:ext cx="69850" cy="36513"/>
                </a:xfrm>
                <a:custGeom>
                  <a:avLst/>
                  <a:gdLst>
                    <a:gd name="T0" fmla="*/ 30 w 117"/>
                    <a:gd name="T1" fmla="*/ 17 h 61"/>
                    <a:gd name="T2" fmla="*/ 117 w 117"/>
                    <a:gd name="T3" fmla="*/ 0 h 61"/>
                    <a:gd name="T4" fmla="*/ 117 w 117"/>
                    <a:gd name="T5" fmla="*/ 30 h 61"/>
                    <a:gd name="T6" fmla="*/ 53 w 117"/>
                    <a:gd name="T7" fmla="*/ 44 h 61"/>
                    <a:gd name="T8" fmla="*/ 38 w 117"/>
                    <a:gd name="T9" fmla="*/ 61 h 61"/>
                    <a:gd name="T10" fmla="*/ 0 w 117"/>
                    <a:gd name="T11" fmla="*/ 44 h 61"/>
                    <a:gd name="T12" fmla="*/ 30 w 117"/>
                    <a:gd name="T13" fmla="*/ 17 h 61"/>
                  </a:gdLst>
                  <a:ahLst/>
                  <a:cxnLst>
                    <a:cxn ang="0">
                      <a:pos x="T0" y="T1"/>
                    </a:cxn>
                    <a:cxn ang="0">
                      <a:pos x="T2" y="T3"/>
                    </a:cxn>
                    <a:cxn ang="0">
                      <a:pos x="T4" y="T5"/>
                    </a:cxn>
                    <a:cxn ang="0">
                      <a:pos x="T6" y="T7"/>
                    </a:cxn>
                    <a:cxn ang="0">
                      <a:pos x="T8" y="T9"/>
                    </a:cxn>
                    <a:cxn ang="0">
                      <a:pos x="T10" y="T11"/>
                    </a:cxn>
                    <a:cxn ang="0">
                      <a:pos x="T12" y="T13"/>
                    </a:cxn>
                  </a:cxnLst>
                  <a:rect l="0" t="0" r="r" b="b"/>
                  <a:pathLst>
                    <a:path w="117" h="61">
                      <a:moveTo>
                        <a:pt x="30" y="17"/>
                      </a:moveTo>
                      <a:cubicBezTo>
                        <a:pt x="117" y="0"/>
                        <a:pt x="117" y="0"/>
                        <a:pt x="117" y="0"/>
                      </a:cubicBezTo>
                      <a:cubicBezTo>
                        <a:pt x="117" y="30"/>
                        <a:pt x="117" y="30"/>
                        <a:pt x="117" y="30"/>
                      </a:cubicBezTo>
                      <a:cubicBezTo>
                        <a:pt x="53" y="44"/>
                        <a:pt x="53" y="44"/>
                        <a:pt x="53" y="44"/>
                      </a:cubicBezTo>
                      <a:cubicBezTo>
                        <a:pt x="38" y="61"/>
                        <a:pt x="38" y="61"/>
                        <a:pt x="38" y="61"/>
                      </a:cubicBezTo>
                      <a:cubicBezTo>
                        <a:pt x="15" y="53"/>
                        <a:pt x="0" y="44"/>
                        <a:pt x="0" y="44"/>
                      </a:cubicBezTo>
                      <a:lnTo>
                        <a:pt x="30" y="17"/>
                      </a:lnTo>
                      <a:close/>
                    </a:path>
                  </a:pathLst>
                </a:custGeom>
                <a:solidFill>
                  <a:srgbClr val="C4CA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21D44">
                        <a:lumMod val="10000"/>
                      </a:srgbClr>
                    </a:solidFill>
                    <a:effectLst/>
                    <a:uLnTx/>
                    <a:uFillTx/>
                    <a:latin typeface="Arial" panose="020B0604020202020204" pitchFamily="34" charset="0"/>
                    <a:cs typeface="Arial" panose="020B0604020202020204" pitchFamily="34" charset="0"/>
                  </a:endParaRPr>
                </a:p>
              </p:txBody>
            </p:sp>
            <p:sp>
              <p:nvSpPr>
                <p:cNvPr id="368" name="Freeform 226">
                  <a:extLst>
                    <a:ext uri="{FF2B5EF4-FFF2-40B4-BE49-F238E27FC236}">
                      <a16:creationId xmlns:a16="http://schemas.microsoft.com/office/drawing/2014/main" id="{CB277468-9937-D5BB-0B6B-6870720A13A8}"/>
                    </a:ext>
                  </a:extLst>
                </p:cNvPr>
                <p:cNvSpPr>
                  <a:spLocks/>
                </p:cNvSpPr>
                <p:nvPr/>
              </p:nvSpPr>
              <p:spPr bwMode="auto">
                <a:xfrm>
                  <a:off x="5461000" y="2924175"/>
                  <a:ext cx="82550" cy="111125"/>
                </a:xfrm>
                <a:custGeom>
                  <a:avLst/>
                  <a:gdLst>
                    <a:gd name="T0" fmla="*/ 0 w 140"/>
                    <a:gd name="T1" fmla="*/ 128 h 187"/>
                    <a:gd name="T2" fmla="*/ 137 w 140"/>
                    <a:gd name="T3" fmla="*/ 0 h 187"/>
                    <a:gd name="T4" fmla="*/ 97 w 140"/>
                    <a:gd name="T5" fmla="*/ 38 h 187"/>
                    <a:gd name="T6" fmla="*/ 140 w 140"/>
                    <a:gd name="T7" fmla="*/ 55 h 187"/>
                    <a:gd name="T8" fmla="*/ 21 w 140"/>
                    <a:gd name="T9" fmla="*/ 187 h 187"/>
                    <a:gd name="T10" fmla="*/ 0 w 140"/>
                    <a:gd name="T11" fmla="*/ 128 h 187"/>
                  </a:gdLst>
                  <a:ahLst/>
                  <a:cxnLst>
                    <a:cxn ang="0">
                      <a:pos x="T0" y="T1"/>
                    </a:cxn>
                    <a:cxn ang="0">
                      <a:pos x="T2" y="T3"/>
                    </a:cxn>
                    <a:cxn ang="0">
                      <a:pos x="T4" y="T5"/>
                    </a:cxn>
                    <a:cxn ang="0">
                      <a:pos x="T6" y="T7"/>
                    </a:cxn>
                    <a:cxn ang="0">
                      <a:pos x="T8" y="T9"/>
                    </a:cxn>
                    <a:cxn ang="0">
                      <a:pos x="T10" y="T11"/>
                    </a:cxn>
                  </a:cxnLst>
                  <a:rect l="0" t="0" r="r" b="b"/>
                  <a:pathLst>
                    <a:path w="140" h="187">
                      <a:moveTo>
                        <a:pt x="0" y="128"/>
                      </a:moveTo>
                      <a:cubicBezTo>
                        <a:pt x="137" y="0"/>
                        <a:pt x="137" y="0"/>
                        <a:pt x="137" y="0"/>
                      </a:cubicBezTo>
                      <a:cubicBezTo>
                        <a:pt x="97" y="38"/>
                        <a:pt x="97" y="38"/>
                        <a:pt x="97" y="38"/>
                      </a:cubicBezTo>
                      <a:cubicBezTo>
                        <a:pt x="97" y="38"/>
                        <a:pt x="114" y="46"/>
                        <a:pt x="140" y="55"/>
                      </a:cubicBezTo>
                      <a:cubicBezTo>
                        <a:pt x="21" y="187"/>
                        <a:pt x="21" y="187"/>
                        <a:pt x="21" y="187"/>
                      </a:cubicBezTo>
                      <a:lnTo>
                        <a:pt x="0" y="128"/>
                      </a:lnTo>
                      <a:close/>
                    </a:path>
                  </a:pathLst>
                </a:custGeom>
                <a:solidFill>
                  <a:srgbClr val="C4CA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21D44">
                        <a:lumMod val="10000"/>
                      </a:srgbClr>
                    </a:solidFill>
                    <a:effectLst/>
                    <a:uLnTx/>
                    <a:uFillTx/>
                    <a:latin typeface="Arial" panose="020B0604020202020204" pitchFamily="34" charset="0"/>
                    <a:cs typeface="Arial" panose="020B0604020202020204" pitchFamily="34" charset="0"/>
                  </a:endParaRPr>
                </a:p>
              </p:txBody>
            </p:sp>
            <p:sp>
              <p:nvSpPr>
                <p:cNvPr id="369" name="Freeform 227">
                  <a:extLst>
                    <a:ext uri="{FF2B5EF4-FFF2-40B4-BE49-F238E27FC236}">
                      <a16:creationId xmlns:a16="http://schemas.microsoft.com/office/drawing/2014/main" id="{51CC576B-277A-FE59-A2B9-A99A9957955E}"/>
                    </a:ext>
                  </a:extLst>
                </p:cNvPr>
                <p:cNvSpPr>
                  <a:spLocks/>
                </p:cNvSpPr>
                <p:nvPr/>
              </p:nvSpPr>
              <p:spPr bwMode="auto">
                <a:xfrm>
                  <a:off x="5518150" y="2919412"/>
                  <a:ext cx="52387" cy="38100"/>
                </a:xfrm>
                <a:custGeom>
                  <a:avLst/>
                  <a:gdLst>
                    <a:gd name="T0" fmla="*/ 40 w 87"/>
                    <a:gd name="T1" fmla="*/ 9 h 64"/>
                    <a:gd name="T2" fmla="*/ 49 w 87"/>
                    <a:gd name="T3" fmla="*/ 0 h 64"/>
                    <a:gd name="T4" fmla="*/ 87 w 87"/>
                    <a:gd name="T5" fmla="*/ 17 h 64"/>
                    <a:gd name="T6" fmla="*/ 43 w 87"/>
                    <a:gd name="T7" fmla="*/ 64 h 64"/>
                    <a:gd name="T8" fmla="*/ 0 w 87"/>
                    <a:gd name="T9" fmla="*/ 47 h 64"/>
                    <a:gd name="T10" fmla="*/ 40 w 87"/>
                    <a:gd name="T11" fmla="*/ 9 h 64"/>
                  </a:gdLst>
                  <a:ahLst/>
                  <a:cxnLst>
                    <a:cxn ang="0">
                      <a:pos x="T0" y="T1"/>
                    </a:cxn>
                    <a:cxn ang="0">
                      <a:pos x="T2" y="T3"/>
                    </a:cxn>
                    <a:cxn ang="0">
                      <a:pos x="T4" y="T5"/>
                    </a:cxn>
                    <a:cxn ang="0">
                      <a:pos x="T6" y="T7"/>
                    </a:cxn>
                    <a:cxn ang="0">
                      <a:pos x="T8" y="T9"/>
                    </a:cxn>
                    <a:cxn ang="0">
                      <a:pos x="T10" y="T11"/>
                    </a:cxn>
                  </a:cxnLst>
                  <a:rect l="0" t="0" r="r" b="b"/>
                  <a:pathLst>
                    <a:path w="87" h="64">
                      <a:moveTo>
                        <a:pt x="40" y="9"/>
                      </a:moveTo>
                      <a:cubicBezTo>
                        <a:pt x="49" y="0"/>
                        <a:pt x="49" y="0"/>
                        <a:pt x="49" y="0"/>
                      </a:cubicBezTo>
                      <a:cubicBezTo>
                        <a:pt x="49" y="0"/>
                        <a:pt x="64" y="9"/>
                        <a:pt x="87" y="17"/>
                      </a:cubicBezTo>
                      <a:cubicBezTo>
                        <a:pt x="43" y="64"/>
                        <a:pt x="43" y="64"/>
                        <a:pt x="43" y="64"/>
                      </a:cubicBezTo>
                      <a:cubicBezTo>
                        <a:pt x="17" y="55"/>
                        <a:pt x="0" y="47"/>
                        <a:pt x="0" y="47"/>
                      </a:cubicBezTo>
                      <a:lnTo>
                        <a:pt x="40" y="9"/>
                      </a:lnTo>
                      <a:close/>
                    </a:path>
                  </a:pathLst>
                </a:custGeom>
                <a:solidFill>
                  <a:srgbClr val="BBC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21D44">
                        <a:lumMod val="10000"/>
                      </a:srgbClr>
                    </a:solidFill>
                    <a:effectLst/>
                    <a:uLnTx/>
                    <a:uFillTx/>
                    <a:latin typeface="Arial" panose="020B0604020202020204" pitchFamily="34" charset="0"/>
                    <a:cs typeface="Arial" panose="020B0604020202020204" pitchFamily="34" charset="0"/>
                  </a:endParaRPr>
                </a:p>
              </p:txBody>
            </p:sp>
            <p:sp>
              <p:nvSpPr>
                <p:cNvPr id="370" name="Freeform 228">
                  <a:extLst>
                    <a:ext uri="{FF2B5EF4-FFF2-40B4-BE49-F238E27FC236}">
                      <a16:creationId xmlns:a16="http://schemas.microsoft.com/office/drawing/2014/main" id="{9E355E9E-BEBD-8736-746D-7E9F30012D89}"/>
                    </a:ext>
                  </a:extLst>
                </p:cNvPr>
                <p:cNvSpPr>
                  <a:spLocks/>
                </p:cNvSpPr>
                <p:nvPr/>
              </p:nvSpPr>
              <p:spPr bwMode="auto">
                <a:xfrm>
                  <a:off x="5543550" y="2928937"/>
                  <a:ext cx="73025" cy="42863"/>
                </a:xfrm>
                <a:custGeom>
                  <a:avLst/>
                  <a:gdLst>
                    <a:gd name="T0" fmla="*/ 44 w 123"/>
                    <a:gd name="T1" fmla="*/ 0 h 71"/>
                    <a:gd name="T2" fmla="*/ 123 w 123"/>
                    <a:gd name="T3" fmla="*/ 14 h 71"/>
                    <a:gd name="T4" fmla="*/ 123 w 123"/>
                    <a:gd name="T5" fmla="*/ 71 h 71"/>
                    <a:gd name="T6" fmla="*/ 0 w 123"/>
                    <a:gd name="T7" fmla="*/ 47 h 71"/>
                    <a:gd name="T8" fmla="*/ 44 w 123"/>
                    <a:gd name="T9" fmla="*/ 0 h 71"/>
                  </a:gdLst>
                  <a:ahLst/>
                  <a:cxnLst>
                    <a:cxn ang="0">
                      <a:pos x="T0" y="T1"/>
                    </a:cxn>
                    <a:cxn ang="0">
                      <a:pos x="T2" y="T3"/>
                    </a:cxn>
                    <a:cxn ang="0">
                      <a:pos x="T4" y="T5"/>
                    </a:cxn>
                    <a:cxn ang="0">
                      <a:pos x="T6" y="T7"/>
                    </a:cxn>
                    <a:cxn ang="0">
                      <a:pos x="T8" y="T9"/>
                    </a:cxn>
                  </a:cxnLst>
                  <a:rect l="0" t="0" r="r" b="b"/>
                  <a:pathLst>
                    <a:path w="123" h="71">
                      <a:moveTo>
                        <a:pt x="44" y="0"/>
                      </a:moveTo>
                      <a:cubicBezTo>
                        <a:pt x="65" y="7"/>
                        <a:pt x="93" y="14"/>
                        <a:pt x="123" y="14"/>
                      </a:cubicBezTo>
                      <a:cubicBezTo>
                        <a:pt x="123" y="71"/>
                        <a:pt x="123" y="71"/>
                        <a:pt x="123" y="71"/>
                      </a:cubicBezTo>
                      <a:cubicBezTo>
                        <a:pt x="77" y="71"/>
                        <a:pt x="32" y="58"/>
                        <a:pt x="0" y="47"/>
                      </a:cubicBezTo>
                      <a:lnTo>
                        <a:pt x="44" y="0"/>
                      </a:lnTo>
                      <a:close/>
                    </a:path>
                  </a:pathLst>
                </a:custGeom>
                <a:solidFill>
                  <a:srgbClr val="BFCB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21D44">
                        <a:lumMod val="10000"/>
                      </a:srgbClr>
                    </a:solidFill>
                    <a:effectLst/>
                    <a:uLnTx/>
                    <a:uFillTx/>
                    <a:latin typeface="Arial" panose="020B0604020202020204" pitchFamily="34" charset="0"/>
                    <a:cs typeface="Arial" panose="020B0604020202020204" pitchFamily="34" charset="0"/>
                  </a:endParaRPr>
                </a:p>
              </p:txBody>
            </p:sp>
            <p:sp>
              <p:nvSpPr>
                <p:cNvPr id="371" name="Freeform 230">
                  <a:extLst>
                    <a:ext uri="{FF2B5EF4-FFF2-40B4-BE49-F238E27FC236}">
                      <a16:creationId xmlns:a16="http://schemas.microsoft.com/office/drawing/2014/main" id="{1C351282-7B3C-C048-02A5-4240C91CC6CE}"/>
                    </a:ext>
                  </a:extLst>
                </p:cNvPr>
                <p:cNvSpPr>
                  <a:spLocks/>
                </p:cNvSpPr>
                <p:nvPr/>
              </p:nvSpPr>
              <p:spPr bwMode="auto">
                <a:xfrm>
                  <a:off x="5053012" y="2971800"/>
                  <a:ext cx="157162" cy="331788"/>
                </a:xfrm>
                <a:custGeom>
                  <a:avLst/>
                  <a:gdLst>
                    <a:gd name="T0" fmla="*/ 99 w 99"/>
                    <a:gd name="T1" fmla="*/ 209 h 209"/>
                    <a:gd name="T2" fmla="*/ 0 w 99"/>
                    <a:gd name="T3" fmla="*/ 40 h 209"/>
                    <a:gd name="T4" fmla="*/ 15 w 99"/>
                    <a:gd name="T5" fmla="*/ 0 h 209"/>
                    <a:gd name="T6" fmla="*/ 99 w 99"/>
                    <a:gd name="T7" fmla="*/ 209 h 209"/>
                  </a:gdLst>
                  <a:ahLst/>
                  <a:cxnLst>
                    <a:cxn ang="0">
                      <a:pos x="T0" y="T1"/>
                    </a:cxn>
                    <a:cxn ang="0">
                      <a:pos x="T2" y="T3"/>
                    </a:cxn>
                    <a:cxn ang="0">
                      <a:pos x="T4" y="T5"/>
                    </a:cxn>
                    <a:cxn ang="0">
                      <a:pos x="T6" y="T7"/>
                    </a:cxn>
                  </a:cxnLst>
                  <a:rect l="0" t="0" r="r" b="b"/>
                  <a:pathLst>
                    <a:path w="99" h="209">
                      <a:moveTo>
                        <a:pt x="99" y="209"/>
                      </a:moveTo>
                      <a:lnTo>
                        <a:pt x="0" y="40"/>
                      </a:lnTo>
                      <a:lnTo>
                        <a:pt x="15" y="0"/>
                      </a:lnTo>
                      <a:lnTo>
                        <a:pt x="99" y="209"/>
                      </a:lnTo>
                      <a:close/>
                    </a:path>
                  </a:pathLst>
                </a:custGeom>
                <a:solidFill>
                  <a:srgbClr val="CECF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21D44">
                        <a:lumMod val="10000"/>
                      </a:srgbClr>
                    </a:solidFill>
                    <a:effectLst/>
                    <a:uLnTx/>
                    <a:uFillTx/>
                    <a:latin typeface="Arial" panose="020B0604020202020204" pitchFamily="34" charset="0"/>
                    <a:cs typeface="Arial" panose="020B0604020202020204" pitchFamily="34" charset="0"/>
                  </a:endParaRPr>
                </a:p>
              </p:txBody>
            </p:sp>
          </p:grpSp>
          <p:pic>
            <p:nvPicPr>
              <p:cNvPr id="338" name="Picture 6" descr="Related image">
                <a:extLst>
                  <a:ext uri="{FF2B5EF4-FFF2-40B4-BE49-F238E27FC236}">
                    <a16:creationId xmlns:a16="http://schemas.microsoft.com/office/drawing/2014/main" id="{CB2804D0-1E31-69EC-BBE2-2BF943A629A3}"/>
                  </a:ext>
                </a:extLst>
              </p:cNvPr>
              <p:cNvPicPr>
                <a:picLocks noChangeAspect="1" noChangeArrowheads="1"/>
              </p:cNvPicPr>
              <p:nvPr/>
            </p:nvPicPr>
            <p:blipFill>
              <a:blip r:embed="rId19" cstate="email">
                <a:extLst>
                  <a:ext uri="{28A0092B-C50C-407E-A947-70E740481C1C}">
                    <a14:useLocalDpi xmlns:a14="http://schemas.microsoft.com/office/drawing/2010/main"/>
                  </a:ext>
                </a:extLst>
              </a:blip>
              <a:srcRect/>
              <a:stretch>
                <a:fillRect/>
              </a:stretch>
            </p:blipFill>
            <p:spPr bwMode="auto">
              <a:xfrm>
                <a:off x="-448197" y="322080"/>
                <a:ext cx="3851209" cy="3851210"/>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2" name="Group 1">
            <a:extLst>
              <a:ext uri="{FF2B5EF4-FFF2-40B4-BE49-F238E27FC236}">
                <a16:creationId xmlns:a16="http://schemas.microsoft.com/office/drawing/2014/main" id="{B1CF2CB4-5231-E0E1-A9B0-E87F635E96E7}"/>
              </a:ext>
            </a:extLst>
          </p:cNvPr>
          <p:cNvGrpSpPr/>
          <p:nvPr/>
        </p:nvGrpSpPr>
        <p:grpSpPr>
          <a:xfrm>
            <a:off x="1889396" y="2043523"/>
            <a:ext cx="284840" cy="219716"/>
            <a:chOff x="8348400" y="554398"/>
            <a:chExt cx="4495802" cy="4884580"/>
          </a:xfrm>
        </p:grpSpPr>
        <p:grpSp>
          <p:nvGrpSpPr>
            <p:cNvPr id="3" name="Group 2">
              <a:extLst>
                <a:ext uri="{FF2B5EF4-FFF2-40B4-BE49-F238E27FC236}">
                  <a16:creationId xmlns:a16="http://schemas.microsoft.com/office/drawing/2014/main" id="{B60EC5A4-E065-9C5C-49A0-364DAADD4A01}"/>
                </a:ext>
              </a:extLst>
            </p:cNvPr>
            <p:cNvGrpSpPr/>
            <p:nvPr/>
          </p:nvGrpSpPr>
          <p:grpSpPr>
            <a:xfrm>
              <a:off x="8348400" y="554398"/>
              <a:ext cx="4495802" cy="4884580"/>
              <a:chOff x="4862512" y="1951037"/>
              <a:chExt cx="1508125" cy="1966872"/>
            </a:xfrm>
          </p:grpSpPr>
          <p:sp>
            <p:nvSpPr>
              <p:cNvPr id="5" name="Freeform 194">
                <a:extLst>
                  <a:ext uri="{FF2B5EF4-FFF2-40B4-BE49-F238E27FC236}">
                    <a16:creationId xmlns:a16="http://schemas.microsoft.com/office/drawing/2014/main" id="{7C561AA9-DB1E-8D50-7196-0FF33AE6E238}"/>
                  </a:ext>
                </a:extLst>
              </p:cNvPr>
              <p:cNvSpPr>
                <a:spLocks/>
              </p:cNvSpPr>
              <p:nvPr/>
            </p:nvSpPr>
            <p:spPr bwMode="auto">
              <a:xfrm>
                <a:off x="5489575" y="2613025"/>
                <a:ext cx="261937" cy="279400"/>
              </a:xfrm>
              <a:custGeom>
                <a:avLst/>
                <a:gdLst>
                  <a:gd name="T0" fmla="*/ 165 w 165"/>
                  <a:gd name="T1" fmla="*/ 137 h 176"/>
                  <a:gd name="T2" fmla="*/ 80 w 165"/>
                  <a:gd name="T3" fmla="*/ 176 h 176"/>
                  <a:gd name="T4" fmla="*/ 0 w 165"/>
                  <a:gd name="T5" fmla="*/ 137 h 176"/>
                  <a:gd name="T6" fmla="*/ 0 w 165"/>
                  <a:gd name="T7" fmla="*/ 0 h 176"/>
                  <a:gd name="T8" fmla="*/ 165 w 165"/>
                  <a:gd name="T9" fmla="*/ 0 h 176"/>
                  <a:gd name="T10" fmla="*/ 165 w 165"/>
                  <a:gd name="T11" fmla="*/ 137 h 176"/>
                </a:gdLst>
                <a:ahLst/>
                <a:cxnLst>
                  <a:cxn ang="0">
                    <a:pos x="T0" y="T1"/>
                  </a:cxn>
                  <a:cxn ang="0">
                    <a:pos x="T2" y="T3"/>
                  </a:cxn>
                  <a:cxn ang="0">
                    <a:pos x="T4" y="T5"/>
                  </a:cxn>
                  <a:cxn ang="0">
                    <a:pos x="T6" y="T7"/>
                  </a:cxn>
                  <a:cxn ang="0">
                    <a:pos x="T8" y="T9"/>
                  </a:cxn>
                  <a:cxn ang="0">
                    <a:pos x="T10" y="T11"/>
                  </a:cxn>
                </a:cxnLst>
                <a:rect l="0" t="0" r="r" b="b"/>
                <a:pathLst>
                  <a:path w="165" h="176">
                    <a:moveTo>
                      <a:pt x="165" y="137"/>
                    </a:moveTo>
                    <a:lnTo>
                      <a:pt x="80" y="176"/>
                    </a:lnTo>
                    <a:lnTo>
                      <a:pt x="0" y="137"/>
                    </a:lnTo>
                    <a:lnTo>
                      <a:pt x="0" y="0"/>
                    </a:lnTo>
                    <a:lnTo>
                      <a:pt x="165" y="0"/>
                    </a:lnTo>
                    <a:lnTo>
                      <a:pt x="165" y="137"/>
                    </a:lnTo>
                    <a:close/>
                  </a:path>
                </a:pathLst>
              </a:custGeom>
              <a:solidFill>
                <a:srgbClr val="E4BD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21D44">
                      <a:lumMod val="10000"/>
                    </a:srgbClr>
                  </a:solidFill>
                  <a:effectLst/>
                  <a:uLnTx/>
                  <a:uFillTx/>
                  <a:latin typeface="Arial" panose="020B0604020202020204" pitchFamily="34" charset="0"/>
                  <a:cs typeface="Arial" panose="020B0604020202020204" pitchFamily="34" charset="0"/>
                </a:endParaRPr>
              </a:p>
            </p:txBody>
          </p:sp>
          <p:sp>
            <p:nvSpPr>
              <p:cNvPr id="6" name="Freeform 195">
                <a:extLst>
                  <a:ext uri="{FF2B5EF4-FFF2-40B4-BE49-F238E27FC236}">
                    <a16:creationId xmlns:a16="http://schemas.microsoft.com/office/drawing/2014/main" id="{3D285885-4104-EA6E-AB3A-9D37AA0DFE4C}"/>
                  </a:ext>
                </a:extLst>
              </p:cNvPr>
              <p:cNvSpPr>
                <a:spLocks/>
              </p:cNvSpPr>
              <p:nvPr/>
            </p:nvSpPr>
            <p:spPr bwMode="auto">
              <a:xfrm>
                <a:off x="5614987" y="2036762"/>
                <a:ext cx="271462" cy="714375"/>
              </a:xfrm>
              <a:custGeom>
                <a:avLst/>
                <a:gdLst>
                  <a:gd name="T0" fmla="*/ 458 w 458"/>
                  <a:gd name="T1" fmla="*/ 458 h 1202"/>
                  <a:gd name="T2" fmla="*/ 0 w 458"/>
                  <a:gd name="T3" fmla="*/ 0 h 1202"/>
                  <a:gd name="T4" fmla="*/ 0 w 458"/>
                  <a:gd name="T5" fmla="*/ 1202 h 1202"/>
                  <a:gd name="T6" fmla="*/ 127 w 458"/>
                  <a:gd name="T7" fmla="*/ 1202 h 1202"/>
                  <a:gd name="T8" fmla="*/ 309 w 458"/>
                  <a:gd name="T9" fmla="*/ 1046 h 1202"/>
                  <a:gd name="T10" fmla="*/ 437 w 458"/>
                  <a:gd name="T11" fmla="*/ 596 h 1202"/>
                  <a:gd name="T12" fmla="*/ 437 w 458"/>
                  <a:gd name="T13" fmla="*/ 596 h 1202"/>
                  <a:gd name="T14" fmla="*/ 458 w 458"/>
                  <a:gd name="T15" fmla="*/ 458 h 12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8" h="1202">
                    <a:moveTo>
                      <a:pt x="458" y="458"/>
                    </a:moveTo>
                    <a:cubicBezTo>
                      <a:pt x="458" y="205"/>
                      <a:pt x="253" y="0"/>
                      <a:pt x="0" y="0"/>
                    </a:cubicBezTo>
                    <a:cubicBezTo>
                      <a:pt x="0" y="1202"/>
                      <a:pt x="0" y="1202"/>
                      <a:pt x="0" y="1202"/>
                    </a:cubicBezTo>
                    <a:cubicBezTo>
                      <a:pt x="127" y="1202"/>
                      <a:pt x="127" y="1202"/>
                      <a:pt x="127" y="1202"/>
                    </a:cubicBezTo>
                    <a:cubicBezTo>
                      <a:pt x="309" y="1046"/>
                      <a:pt x="309" y="1046"/>
                      <a:pt x="309" y="1046"/>
                    </a:cubicBezTo>
                    <a:cubicBezTo>
                      <a:pt x="437" y="596"/>
                      <a:pt x="437" y="596"/>
                      <a:pt x="437" y="596"/>
                    </a:cubicBezTo>
                    <a:cubicBezTo>
                      <a:pt x="437" y="596"/>
                      <a:pt x="437" y="596"/>
                      <a:pt x="437" y="596"/>
                    </a:cubicBezTo>
                    <a:cubicBezTo>
                      <a:pt x="451" y="552"/>
                      <a:pt x="458" y="506"/>
                      <a:pt x="458" y="458"/>
                    </a:cubicBezTo>
                    <a:close/>
                  </a:path>
                </a:pathLst>
              </a:custGeom>
              <a:solidFill>
                <a:srgbClr val="E4BD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21D44">
                      <a:lumMod val="10000"/>
                    </a:srgbClr>
                  </a:solidFill>
                  <a:effectLst/>
                  <a:uLnTx/>
                  <a:uFillTx/>
                  <a:latin typeface="Arial" panose="020B0604020202020204" pitchFamily="34" charset="0"/>
                  <a:cs typeface="Arial" panose="020B0604020202020204" pitchFamily="34" charset="0"/>
                </a:endParaRPr>
              </a:p>
            </p:txBody>
          </p:sp>
          <p:sp>
            <p:nvSpPr>
              <p:cNvPr id="7" name="Freeform 196">
                <a:extLst>
                  <a:ext uri="{FF2B5EF4-FFF2-40B4-BE49-F238E27FC236}">
                    <a16:creationId xmlns:a16="http://schemas.microsoft.com/office/drawing/2014/main" id="{CD7BB8C3-F97C-88D6-544E-60B5B325913E}"/>
                  </a:ext>
                </a:extLst>
              </p:cNvPr>
              <p:cNvSpPr>
                <a:spLocks/>
              </p:cNvSpPr>
              <p:nvPr/>
            </p:nvSpPr>
            <p:spPr bwMode="auto">
              <a:xfrm>
                <a:off x="5343525" y="2036762"/>
                <a:ext cx="271462" cy="714375"/>
              </a:xfrm>
              <a:custGeom>
                <a:avLst/>
                <a:gdLst>
                  <a:gd name="T0" fmla="*/ 0 w 458"/>
                  <a:gd name="T1" fmla="*/ 458 h 1202"/>
                  <a:gd name="T2" fmla="*/ 28 w 458"/>
                  <a:gd name="T3" fmla="*/ 615 h 1202"/>
                  <a:gd name="T4" fmla="*/ 28 w 458"/>
                  <a:gd name="T5" fmla="*/ 615 h 1202"/>
                  <a:gd name="T6" fmla="*/ 163 w 458"/>
                  <a:gd name="T7" fmla="*/ 1065 h 1202"/>
                  <a:gd name="T8" fmla="*/ 351 w 458"/>
                  <a:gd name="T9" fmla="*/ 1202 h 1202"/>
                  <a:gd name="T10" fmla="*/ 458 w 458"/>
                  <a:gd name="T11" fmla="*/ 1202 h 1202"/>
                  <a:gd name="T12" fmla="*/ 458 w 458"/>
                  <a:gd name="T13" fmla="*/ 0 h 1202"/>
                  <a:gd name="T14" fmla="*/ 0 w 458"/>
                  <a:gd name="T15" fmla="*/ 458 h 12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8" h="1202">
                    <a:moveTo>
                      <a:pt x="0" y="458"/>
                    </a:moveTo>
                    <a:cubicBezTo>
                      <a:pt x="0" y="513"/>
                      <a:pt x="10" y="566"/>
                      <a:pt x="28" y="615"/>
                    </a:cubicBezTo>
                    <a:cubicBezTo>
                      <a:pt x="28" y="615"/>
                      <a:pt x="28" y="615"/>
                      <a:pt x="28" y="615"/>
                    </a:cubicBezTo>
                    <a:cubicBezTo>
                      <a:pt x="163" y="1065"/>
                      <a:pt x="163" y="1065"/>
                      <a:pt x="163" y="1065"/>
                    </a:cubicBezTo>
                    <a:cubicBezTo>
                      <a:pt x="351" y="1202"/>
                      <a:pt x="351" y="1202"/>
                      <a:pt x="351" y="1202"/>
                    </a:cubicBezTo>
                    <a:cubicBezTo>
                      <a:pt x="458" y="1202"/>
                      <a:pt x="458" y="1202"/>
                      <a:pt x="458" y="1202"/>
                    </a:cubicBezTo>
                    <a:cubicBezTo>
                      <a:pt x="458" y="0"/>
                      <a:pt x="458" y="0"/>
                      <a:pt x="458" y="0"/>
                    </a:cubicBezTo>
                    <a:cubicBezTo>
                      <a:pt x="205" y="0"/>
                      <a:pt x="0" y="205"/>
                      <a:pt x="0" y="458"/>
                    </a:cubicBezTo>
                    <a:close/>
                  </a:path>
                </a:pathLst>
              </a:custGeom>
              <a:solidFill>
                <a:srgbClr val="E4BD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21D44">
                      <a:lumMod val="10000"/>
                    </a:srgbClr>
                  </a:solidFill>
                  <a:effectLst/>
                  <a:uLnTx/>
                  <a:uFillTx/>
                  <a:latin typeface="Arial" panose="020B0604020202020204" pitchFamily="34" charset="0"/>
                  <a:cs typeface="Arial" panose="020B0604020202020204" pitchFamily="34" charset="0"/>
                </a:endParaRPr>
              </a:p>
            </p:txBody>
          </p:sp>
          <p:sp>
            <p:nvSpPr>
              <p:cNvPr id="8" name="Freeform 197">
                <a:extLst>
                  <a:ext uri="{FF2B5EF4-FFF2-40B4-BE49-F238E27FC236}">
                    <a16:creationId xmlns:a16="http://schemas.microsoft.com/office/drawing/2014/main" id="{CA58AD1A-2522-51F5-C9F6-2DE490F36864}"/>
                  </a:ext>
                </a:extLst>
              </p:cNvPr>
              <p:cNvSpPr>
                <a:spLocks/>
              </p:cNvSpPr>
              <p:nvPr/>
            </p:nvSpPr>
            <p:spPr bwMode="auto">
              <a:xfrm>
                <a:off x="5402262" y="2393950"/>
                <a:ext cx="212725" cy="247650"/>
              </a:xfrm>
              <a:custGeom>
                <a:avLst/>
                <a:gdLst>
                  <a:gd name="T0" fmla="*/ 110 w 134"/>
                  <a:gd name="T1" fmla="*/ 0 h 156"/>
                  <a:gd name="T2" fmla="*/ 95 w 134"/>
                  <a:gd name="T3" fmla="*/ 48 h 156"/>
                  <a:gd name="T4" fmla="*/ 55 w 134"/>
                  <a:gd name="T5" fmla="*/ 71 h 156"/>
                  <a:gd name="T6" fmla="*/ 0 w 134"/>
                  <a:gd name="T7" fmla="*/ 62 h 156"/>
                  <a:gd name="T8" fmla="*/ 134 w 134"/>
                  <a:gd name="T9" fmla="*/ 156 h 156"/>
                  <a:gd name="T10" fmla="*/ 134 w 134"/>
                  <a:gd name="T11" fmla="*/ 0 h 156"/>
                  <a:gd name="T12" fmla="*/ 110 w 134"/>
                  <a:gd name="T13" fmla="*/ 0 h 156"/>
                </a:gdLst>
                <a:ahLst/>
                <a:cxnLst>
                  <a:cxn ang="0">
                    <a:pos x="T0" y="T1"/>
                  </a:cxn>
                  <a:cxn ang="0">
                    <a:pos x="T2" y="T3"/>
                  </a:cxn>
                  <a:cxn ang="0">
                    <a:pos x="T4" y="T5"/>
                  </a:cxn>
                  <a:cxn ang="0">
                    <a:pos x="T6" y="T7"/>
                  </a:cxn>
                  <a:cxn ang="0">
                    <a:pos x="T8" y="T9"/>
                  </a:cxn>
                  <a:cxn ang="0">
                    <a:pos x="T10" y="T11"/>
                  </a:cxn>
                  <a:cxn ang="0">
                    <a:pos x="T12" y="T13"/>
                  </a:cxn>
                </a:cxnLst>
                <a:rect l="0" t="0" r="r" b="b"/>
                <a:pathLst>
                  <a:path w="134" h="156">
                    <a:moveTo>
                      <a:pt x="110" y="0"/>
                    </a:moveTo>
                    <a:lnTo>
                      <a:pt x="95" y="48"/>
                    </a:lnTo>
                    <a:lnTo>
                      <a:pt x="55" y="71"/>
                    </a:lnTo>
                    <a:lnTo>
                      <a:pt x="0" y="62"/>
                    </a:lnTo>
                    <a:lnTo>
                      <a:pt x="134" y="156"/>
                    </a:lnTo>
                    <a:lnTo>
                      <a:pt x="134" y="0"/>
                    </a:lnTo>
                    <a:lnTo>
                      <a:pt x="110" y="0"/>
                    </a:lnTo>
                    <a:close/>
                  </a:path>
                </a:pathLst>
              </a:custGeom>
              <a:solidFill>
                <a:srgbClr val="E4BD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21D44">
                      <a:lumMod val="10000"/>
                    </a:srgbClr>
                  </a:solidFill>
                  <a:effectLst/>
                  <a:uLnTx/>
                  <a:uFillTx/>
                  <a:latin typeface="Arial" panose="020B0604020202020204" pitchFamily="34" charset="0"/>
                  <a:cs typeface="Arial" panose="020B0604020202020204" pitchFamily="34" charset="0"/>
                </a:endParaRPr>
              </a:p>
            </p:txBody>
          </p:sp>
          <p:sp>
            <p:nvSpPr>
              <p:cNvPr id="9" name="Freeform 198">
                <a:extLst>
                  <a:ext uri="{FF2B5EF4-FFF2-40B4-BE49-F238E27FC236}">
                    <a16:creationId xmlns:a16="http://schemas.microsoft.com/office/drawing/2014/main" id="{8B5C49FE-F959-9AC5-D32C-2F6FB2D3BC0F}"/>
                  </a:ext>
                </a:extLst>
              </p:cNvPr>
              <p:cNvSpPr>
                <a:spLocks/>
              </p:cNvSpPr>
              <p:nvPr/>
            </p:nvSpPr>
            <p:spPr bwMode="auto">
              <a:xfrm>
                <a:off x="5584825" y="2541587"/>
                <a:ext cx="60325" cy="30163"/>
              </a:xfrm>
              <a:custGeom>
                <a:avLst/>
                <a:gdLst>
                  <a:gd name="T0" fmla="*/ 19 w 38"/>
                  <a:gd name="T1" fmla="*/ 0 h 19"/>
                  <a:gd name="T2" fmla="*/ 0 w 38"/>
                  <a:gd name="T3" fmla="*/ 0 h 19"/>
                  <a:gd name="T4" fmla="*/ 19 w 38"/>
                  <a:gd name="T5" fmla="*/ 19 h 19"/>
                  <a:gd name="T6" fmla="*/ 38 w 38"/>
                  <a:gd name="T7" fmla="*/ 0 h 19"/>
                  <a:gd name="T8" fmla="*/ 19 w 38"/>
                  <a:gd name="T9" fmla="*/ 0 h 19"/>
                </a:gdLst>
                <a:ahLst/>
                <a:cxnLst>
                  <a:cxn ang="0">
                    <a:pos x="T0" y="T1"/>
                  </a:cxn>
                  <a:cxn ang="0">
                    <a:pos x="T2" y="T3"/>
                  </a:cxn>
                  <a:cxn ang="0">
                    <a:pos x="T4" y="T5"/>
                  </a:cxn>
                  <a:cxn ang="0">
                    <a:pos x="T6" y="T7"/>
                  </a:cxn>
                  <a:cxn ang="0">
                    <a:pos x="T8" y="T9"/>
                  </a:cxn>
                </a:cxnLst>
                <a:rect l="0" t="0" r="r" b="b"/>
                <a:pathLst>
                  <a:path w="38" h="19">
                    <a:moveTo>
                      <a:pt x="19" y="0"/>
                    </a:moveTo>
                    <a:lnTo>
                      <a:pt x="0" y="0"/>
                    </a:lnTo>
                    <a:lnTo>
                      <a:pt x="19" y="19"/>
                    </a:lnTo>
                    <a:lnTo>
                      <a:pt x="38" y="0"/>
                    </a:lnTo>
                    <a:lnTo>
                      <a:pt x="19" y="0"/>
                    </a:lnTo>
                    <a:close/>
                  </a:path>
                </a:pathLst>
              </a:custGeom>
              <a:solidFill>
                <a:srgbClr val="CA9A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21D44">
                      <a:lumMod val="10000"/>
                    </a:srgbClr>
                  </a:solidFill>
                  <a:effectLst/>
                  <a:uLnTx/>
                  <a:uFillTx/>
                  <a:latin typeface="Arial" panose="020B0604020202020204" pitchFamily="34" charset="0"/>
                  <a:cs typeface="Arial" panose="020B0604020202020204" pitchFamily="34" charset="0"/>
                </a:endParaRPr>
              </a:p>
            </p:txBody>
          </p:sp>
          <p:sp>
            <p:nvSpPr>
              <p:cNvPr id="10" name="Freeform 199">
                <a:extLst>
                  <a:ext uri="{FF2B5EF4-FFF2-40B4-BE49-F238E27FC236}">
                    <a16:creationId xmlns:a16="http://schemas.microsoft.com/office/drawing/2014/main" id="{95E6597B-CA71-553F-DECA-61293D69C3A4}"/>
                  </a:ext>
                </a:extLst>
              </p:cNvPr>
              <p:cNvSpPr>
                <a:spLocks/>
              </p:cNvSpPr>
              <p:nvPr/>
            </p:nvSpPr>
            <p:spPr bwMode="auto">
              <a:xfrm>
                <a:off x="5614987" y="1951037"/>
                <a:ext cx="288925" cy="519113"/>
              </a:xfrm>
              <a:custGeom>
                <a:avLst/>
                <a:gdLst>
                  <a:gd name="T0" fmla="*/ 152 w 182"/>
                  <a:gd name="T1" fmla="*/ 60 h 327"/>
                  <a:gd name="T2" fmla="*/ 182 w 182"/>
                  <a:gd name="T3" fmla="*/ 60 h 327"/>
                  <a:gd name="T4" fmla="*/ 131 w 182"/>
                  <a:gd name="T5" fmla="*/ 20 h 327"/>
                  <a:gd name="T6" fmla="*/ 0 w 182"/>
                  <a:gd name="T7" fmla="*/ 0 h 327"/>
                  <a:gd name="T8" fmla="*/ 0 w 182"/>
                  <a:gd name="T9" fmla="*/ 113 h 327"/>
                  <a:gd name="T10" fmla="*/ 27 w 182"/>
                  <a:gd name="T11" fmla="*/ 98 h 327"/>
                  <a:gd name="T12" fmla="*/ 93 w 182"/>
                  <a:gd name="T13" fmla="*/ 112 h 327"/>
                  <a:gd name="T14" fmla="*/ 138 w 182"/>
                  <a:gd name="T15" fmla="*/ 170 h 327"/>
                  <a:gd name="T16" fmla="*/ 145 w 182"/>
                  <a:gd name="T17" fmla="*/ 259 h 327"/>
                  <a:gd name="T18" fmla="*/ 144 w 182"/>
                  <a:gd name="T19" fmla="*/ 327 h 327"/>
                  <a:gd name="T20" fmla="*/ 154 w 182"/>
                  <a:gd name="T21" fmla="*/ 327 h 327"/>
                  <a:gd name="T22" fmla="*/ 172 w 182"/>
                  <a:gd name="T23" fmla="*/ 259 h 327"/>
                  <a:gd name="T24" fmla="*/ 171 w 182"/>
                  <a:gd name="T25" fmla="*/ 233 h 327"/>
                  <a:gd name="T26" fmla="*/ 171 w 182"/>
                  <a:gd name="T27" fmla="*/ 137 h 327"/>
                  <a:gd name="T28" fmla="*/ 150 w 182"/>
                  <a:gd name="T29" fmla="*/ 89 h 327"/>
                  <a:gd name="T30" fmla="*/ 179 w 182"/>
                  <a:gd name="T31" fmla="*/ 96 h 327"/>
                  <a:gd name="T32" fmla="*/ 152 w 182"/>
                  <a:gd name="T33" fmla="*/ 60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82" h="327">
                    <a:moveTo>
                      <a:pt x="152" y="60"/>
                    </a:moveTo>
                    <a:lnTo>
                      <a:pt x="182" y="60"/>
                    </a:lnTo>
                    <a:lnTo>
                      <a:pt x="131" y="20"/>
                    </a:lnTo>
                    <a:lnTo>
                      <a:pt x="0" y="0"/>
                    </a:lnTo>
                    <a:lnTo>
                      <a:pt x="0" y="113"/>
                    </a:lnTo>
                    <a:lnTo>
                      <a:pt x="27" y="98"/>
                    </a:lnTo>
                    <a:lnTo>
                      <a:pt x="93" y="112"/>
                    </a:lnTo>
                    <a:lnTo>
                      <a:pt x="138" y="170"/>
                    </a:lnTo>
                    <a:lnTo>
                      <a:pt x="145" y="259"/>
                    </a:lnTo>
                    <a:lnTo>
                      <a:pt x="144" y="327"/>
                    </a:lnTo>
                    <a:lnTo>
                      <a:pt x="154" y="327"/>
                    </a:lnTo>
                    <a:lnTo>
                      <a:pt x="172" y="259"/>
                    </a:lnTo>
                    <a:lnTo>
                      <a:pt x="171" y="233"/>
                    </a:lnTo>
                    <a:lnTo>
                      <a:pt x="171" y="137"/>
                    </a:lnTo>
                    <a:lnTo>
                      <a:pt x="150" y="89"/>
                    </a:lnTo>
                    <a:lnTo>
                      <a:pt x="179" y="96"/>
                    </a:lnTo>
                    <a:lnTo>
                      <a:pt x="152" y="60"/>
                    </a:lnTo>
                    <a:close/>
                  </a:path>
                </a:pathLst>
              </a:custGeom>
              <a:solidFill>
                <a:srgbClr val="2D39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21D44">
                      <a:lumMod val="10000"/>
                    </a:srgbClr>
                  </a:solidFill>
                  <a:effectLst/>
                  <a:uLnTx/>
                  <a:uFillTx/>
                  <a:latin typeface="Arial" panose="020B0604020202020204" pitchFamily="34" charset="0"/>
                  <a:cs typeface="Arial" panose="020B0604020202020204" pitchFamily="34" charset="0"/>
                </a:endParaRPr>
              </a:p>
            </p:txBody>
          </p:sp>
          <p:sp>
            <p:nvSpPr>
              <p:cNvPr id="11" name="Freeform 200">
                <a:extLst>
                  <a:ext uri="{FF2B5EF4-FFF2-40B4-BE49-F238E27FC236}">
                    <a16:creationId xmlns:a16="http://schemas.microsoft.com/office/drawing/2014/main" id="{F49BC1FC-0C25-4700-3DF7-11C0C57527A7}"/>
                  </a:ext>
                </a:extLst>
              </p:cNvPr>
              <p:cNvSpPr>
                <a:spLocks/>
              </p:cNvSpPr>
              <p:nvPr/>
            </p:nvSpPr>
            <p:spPr bwMode="auto">
              <a:xfrm>
                <a:off x="5335587" y="1951037"/>
                <a:ext cx="279400" cy="522288"/>
              </a:xfrm>
              <a:custGeom>
                <a:avLst/>
                <a:gdLst>
                  <a:gd name="T0" fmla="*/ 90 w 176"/>
                  <a:gd name="T1" fmla="*/ 35 h 329"/>
                  <a:gd name="T2" fmla="*/ 57 w 176"/>
                  <a:gd name="T3" fmla="*/ 58 h 329"/>
                  <a:gd name="T4" fmla="*/ 26 w 176"/>
                  <a:gd name="T5" fmla="*/ 48 h 329"/>
                  <a:gd name="T6" fmla="*/ 51 w 176"/>
                  <a:gd name="T7" fmla="*/ 71 h 329"/>
                  <a:gd name="T8" fmla="*/ 12 w 176"/>
                  <a:gd name="T9" fmla="*/ 89 h 329"/>
                  <a:gd name="T10" fmla="*/ 0 w 176"/>
                  <a:gd name="T11" fmla="*/ 123 h 329"/>
                  <a:gd name="T12" fmla="*/ 2 w 176"/>
                  <a:gd name="T13" fmla="*/ 169 h 329"/>
                  <a:gd name="T14" fmla="*/ 0 w 176"/>
                  <a:gd name="T15" fmla="*/ 262 h 329"/>
                  <a:gd name="T16" fmla="*/ 18 w 176"/>
                  <a:gd name="T17" fmla="*/ 329 h 329"/>
                  <a:gd name="T18" fmla="*/ 28 w 176"/>
                  <a:gd name="T19" fmla="*/ 329 h 329"/>
                  <a:gd name="T20" fmla="*/ 27 w 176"/>
                  <a:gd name="T21" fmla="*/ 262 h 329"/>
                  <a:gd name="T22" fmla="*/ 35 w 176"/>
                  <a:gd name="T23" fmla="*/ 162 h 329"/>
                  <a:gd name="T24" fmla="*/ 77 w 176"/>
                  <a:gd name="T25" fmla="*/ 108 h 329"/>
                  <a:gd name="T26" fmla="*/ 120 w 176"/>
                  <a:gd name="T27" fmla="*/ 91 h 329"/>
                  <a:gd name="T28" fmla="*/ 176 w 176"/>
                  <a:gd name="T29" fmla="*/ 113 h 329"/>
                  <a:gd name="T30" fmla="*/ 176 w 176"/>
                  <a:gd name="T31" fmla="*/ 0 h 329"/>
                  <a:gd name="T32" fmla="*/ 90 w 176"/>
                  <a:gd name="T33" fmla="*/ 35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6" h="329">
                    <a:moveTo>
                      <a:pt x="90" y="35"/>
                    </a:moveTo>
                    <a:lnTo>
                      <a:pt x="57" y="58"/>
                    </a:lnTo>
                    <a:lnTo>
                      <a:pt x="26" y="48"/>
                    </a:lnTo>
                    <a:lnTo>
                      <a:pt x="51" y="71"/>
                    </a:lnTo>
                    <a:lnTo>
                      <a:pt x="12" y="89"/>
                    </a:lnTo>
                    <a:lnTo>
                      <a:pt x="0" y="123"/>
                    </a:lnTo>
                    <a:lnTo>
                      <a:pt x="2" y="169"/>
                    </a:lnTo>
                    <a:lnTo>
                      <a:pt x="0" y="262"/>
                    </a:lnTo>
                    <a:lnTo>
                      <a:pt x="18" y="329"/>
                    </a:lnTo>
                    <a:lnTo>
                      <a:pt x="28" y="329"/>
                    </a:lnTo>
                    <a:lnTo>
                      <a:pt x="27" y="262"/>
                    </a:lnTo>
                    <a:lnTo>
                      <a:pt x="35" y="162"/>
                    </a:lnTo>
                    <a:lnTo>
                      <a:pt x="77" y="108"/>
                    </a:lnTo>
                    <a:lnTo>
                      <a:pt x="120" y="91"/>
                    </a:lnTo>
                    <a:lnTo>
                      <a:pt x="176" y="113"/>
                    </a:lnTo>
                    <a:lnTo>
                      <a:pt x="176" y="0"/>
                    </a:lnTo>
                    <a:lnTo>
                      <a:pt x="90" y="35"/>
                    </a:lnTo>
                    <a:close/>
                  </a:path>
                </a:pathLst>
              </a:custGeom>
              <a:solidFill>
                <a:srgbClr val="3640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21D44">
                      <a:lumMod val="10000"/>
                    </a:srgbClr>
                  </a:solidFill>
                  <a:effectLst/>
                  <a:uLnTx/>
                  <a:uFillTx/>
                  <a:latin typeface="Arial" panose="020B0604020202020204" pitchFamily="34" charset="0"/>
                  <a:cs typeface="Arial" panose="020B0604020202020204" pitchFamily="34" charset="0"/>
                </a:endParaRPr>
              </a:p>
            </p:txBody>
          </p:sp>
          <p:sp>
            <p:nvSpPr>
              <p:cNvPr id="12" name="Freeform 201">
                <a:extLst>
                  <a:ext uri="{FF2B5EF4-FFF2-40B4-BE49-F238E27FC236}">
                    <a16:creationId xmlns:a16="http://schemas.microsoft.com/office/drawing/2014/main" id="{34E95BB5-8EDE-DA9E-7AC2-65CFC064C70C}"/>
                  </a:ext>
                </a:extLst>
              </p:cNvPr>
              <p:cNvSpPr>
                <a:spLocks/>
              </p:cNvSpPr>
              <p:nvPr/>
            </p:nvSpPr>
            <p:spPr bwMode="auto">
              <a:xfrm>
                <a:off x="5330825" y="2420937"/>
                <a:ext cx="76200" cy="150813"/>
              </a:xfrm>
              <a:custGeom>
                <a:avLst/>
                <a:gdLst>
                  <a:gd name="T0" fmla="*/ 31 w 48"/>
                  <a:gd name="T1" fmla="*/ 31 h 95"/>
                  <a:gd name="T2" fmla="*/ 12 w 48"/>
                  <a:gd name="T3" fmla="*/ 0 h 95"/>
                  <a:gd name="T4" fmla="*/ 0 w 48"/>
                  <a:gd name="T5" fmla="*/ 18 h 95"/>
                  <a:gd name="T6" fmla="*/ 18 w 48"/>
                  <a:gd name="T7" fmla="*/ 83 h 95"/>
                  <a:gd name="T8" fmla="*/ 31 w 48"/>
                  <a:gd name="T9" fmla="*/ 95 h 95"/>
                  <a:gd name="T10" fmla="*/ 48 w 48"/>
                  <a:gd name="T11" fmla="*/ 90 h 95"/>
                  <a:gd name="T12" fmla="*/ 31 w 48"/>
                  <a:gd name="T13" fmla="*/ 31 h 95"/>
                </a:gdLst>
                <a:ahLst/>
                <a:cxnLst>
                  <a:cxn ang="0">
                    <a:pos x="T0" y="T1"/>
                  </a:cxn>
                  <a:cxn ang="0">
                    <a:pos x="T2" y="T3"/>
                  </a:cxn>
                  <a:cxn ang="0">
                    <a:pos x="T4" y="T5"/>
                  </a:cxn>
                  <a:cxn ang="0">
                    <a:pos x="T6" y="T7"/>
                  </a:cxn>
                  <a:cxn ang="0">
                    <a:pos x="T8" y="T9"/>
                  </a:cxn>
                  <a:cxn ang="0">
                    <a:pos x="T10" y="T11"/>
                  </a:cxn>
                  <a:cxn ang="0">
                    <a:pos x="T12" y="T13"/>
                  </a:cxn>
                </a:cxnLst>
                <a:rect l="0" t="0" r="r" b="b"/>
                <a:pathLst>
                  <a:path w="48" h="95">
                    <a:moveTo>
                      <a:pt x="31" y="31"/>
                    </a:moveTo>
                    <a:lnTo>
                      <a:pt x="12" y="0"/>
                    </a:lnTo>
                    <a:lnTo>
                      <a:pt x="0" y="18"/>
                    </a:lnTo>
                    <a:lnTo>
                      <a:pt x="18" y="83"/>
                    </a:lnTo>
                    <a:lnTo>
                      <a:pt x="31" y="95"/>
                    </a:lnTo>
                    <a:lnTo>
                      <a:pt x="48" y="90"/>
                    </a:lnTo>
                    <a:lnTo>
                      <a:pt x="31" y="31"/>
                    </a:lnTo>
                    <a:close/>
                  </a:path>
                </a:pathLst>
              </a:custGeom>
              <a:solidFill>
                <a:srgbClr val="E4BD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21D44">
                      <a:lumMod val="10000"/>
                    </a:srgbClr>
                  </a:solidFill>
                  <a:effectLst/>
                  <a:uLnTx/>
                  <a:uFillTx/>
                  <a:latin typeface="Arial" panose="020B0604020202020204" pitchFamily="34" charset="0"/>
                  <a:cs typeface="Arial" panose="020B0604020202020204" pitchFamily="34" charset="0"/>
                </a:endParaRPr>
              </a:p>
            </p:txBody>
          </p:sp>
          <p:sp>
            <p:nvSpPr>
              <p:cNvPr id="13" name="Freeform 202">
                <a:extLst>
                  <a:ext uri="{FF2B5EF4-FFF2-40B4-BE49-F238E27FC236}">
                    <a16:creationId xmlns:a16="http://schemas.microsoft.com/office/drawing/2014/main" id="{B9BC0353-0C82-CCEA-C519-7F2C89661C4C}"/>
                  </a:ext>
                </a:extLst>
              </p:cNvPr>
              <p:cNvSpPr>
                <a:spLocks/>
              </p:cNvSpPr>
              <p:nvPr/>
            </p:nvSpPr>
            <p:spPr bwMode="auto">
              <a:xfrm>
                <a:off x="5826125" y="2413000"/>
                <a:ext cx="77787" cy="158750"/>
              </a:xfrm>
              <a:custGeom>
                <a:avLst/>
                <a:gdLst>
                  <a:gd name="T0" fmla="*/ 8 w 49"/>
                  <a:gd name="T1" fmla="*/ 30 h 100"/>
                  <a:gd name="T2" fmla="*/ 31 w 49"/>
                  <a:gd name="T3" fmla="*/ 0 h 100"/>
                  <a:gd name="T4" fmla="*/ 49 w 49"/>
                  <a:gd name="T5" fmla="*/ 23 h 100"/>
                  <a:gd name="T6" fmla="*/ 31 w 49"/>
                  <a:gd name="T7" fmla="*/ 88 h 100"/>
                  <a:gd name="T8" fmla="*/ 17 w 49"/>
                  <a:gd name="T9" fmla="*/ 100 h 100"/>
                  <a:gd name="T10" fmla="*/ 0 w 49"/>
                  <a:gd name="T11" fmla="*/ 95 h 100"/>
                  <a:gd name="T12" fmla="*/ 8 w 49"/>
                  <a:gd name="T13" fmla="*/ 30 h 100"/>
                </a:gdLst>
                <a:ahLst/>
                <a:cxnLst>
                  <a:cxn ang="0">
                    <a:pos x="T0" y="T1"/>
                  </a:cxn>
                  <a:cxn ang="0">
                    <a:pos x="T2" y="T3"/>
                  </a:cxn>
                  <a:cxn ang="0">
                    <a:pos x="T4" y="T5"/>
                  </a:cxn>
                  <a:cxn ang="0">
                    <a:pos x="T6" y="T7"/>
                  </a:cxn>
                  <a:cxn ang="0">
                    <a:pos x="T8" y="T9"/>
                  </a:cxn>
                  <a:cxn ang="0">
                    <a:pos x="T10" y="T11"/>
                  </a:cxn>
                  <a:cxn ang="0">
                    <a:pos x="T12" y="T13"/>
                  </a:cxn>
                </a:cxnLst>
                <a:rect l="0" t="0" r="r" b="b"/>
                <a:pathLst>
                  <a:path w="49" h="100">
                    <a:moveTo>
                      <a:pt x="8" y="30"/>
                    </a:moveTo>
                    <a:lnTo>
                      <a:pt x="31" y="0"/>
                    </a:lnTo>
                    <a:lnTo>
                      <a:pt x="49" y="23"/>
                    </a:lnTo>
                    <a:lnTo>
                      <a:pt x="31" y="88"/>
                    </a:lnTo>
                    <a:lnTo>
                      <a:pt x="17" y="100"/>
                    </a:lnTo>
                    <a:lnTo>
                      <a:pt x="0" y="95"/>
                    </a:lnTo>
                    <a:lnTo>
                      <a:pt x="8" y="30"/>
                    </a:lnTo>
                    <a:close/>
                  </a:path>
                </a:pathLst>
              </a:custGeom>
              <a:solidFill>
                <a:srgbClr val="E2AB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21D44">
                      <a:lumMod val="10000"/>
                    </a:srgbClr>
                  </a:solidFill>
                  <a:effectLst/>
                  <a:uLnTx/>
                  <a:uFillTx/>
                  <a:latin typeface="Arial" panose="020B0604020202020204" pitchFamily="34" charset="0"/>
                  <a:cs typeface="Arial" panose="020B0604020202020204" pitchFamily="34" charset="0"/>
                </a:endParaRPr>
              </a:p>
            </p:txBody>
          </p:sp>
          <p:sp>
            <p:nvSpPr>
              <p:cNvPr id="14" name="Freeform 203">
                <a:extLst>
                  <a:ext uri="{FF2B5EF4-FFF2-40B4-BE49-F238E27FC236}">
                    <a16:creationId xmlns:a16="http://schemas.microsoft.com/office/drawing/2014/main" id="{70204FCB-B2E4-686E-C4C8-3971C8F04663}"/>
                  </a:ext>
                </a:extLst>
              </p:cNvPr>
              <p:cNvSpPr>
                <a:spLocks/>
              </p:cNvSpPr>
              <p:nvPr/>
            </p:nvSpPr>
            <p:spPr bwMode="auto">
              <a:xfrm>
                <a:off x="5673725" y="2413000"/>
                <a:ext cx="230187" cy="214313"/>
              </a:xfrm>
              <a:custGeom>
                <a:avLst/>
                <a:gdLst>
                  <a:gd name="T0" fmla="*/ 0 w 145"/>
                  <a:gd name="T1" fmla="*/ 50 h 135"/>
                  <a:gd name="T2" fmla="*/ 85 w 145"/>
                  <a:gd name="T3" fmla="*/ 135 h 135"/>
                  <a:gd name="T4" fmla="*/ 96 w 145"/>
                  <a:gd name="T5" fmla="*/ 95 h 135"/>
                  <a:gd name="T6" fmla="*/ 113 w 145"/>
                  <a:gd name="T7" fmla="*/ 100 h 135"/>
                  <a:gd name="T8" fmla="*/ 127 w 145"/>
                  <a:gd name="T9" fmla="*/ 88 h 135"/>
                  <a:gd name="T10" fmla="*/ 145 w 145"/>
                  <a:gd name="T11" fmla="*/ 23 h 135"/>
                  <a:gd name="T12" fmla="*/ 127 w 145"/>
                  <a:gd name="T13" fmla="*/ 0 h 135"/>
                  <a:gd name="T14" fmla="*/ 101 w 145"/>
                  <a:gd name="T15" fmla="*/ 32 h 135"/>
                  <a:gd name="T16" fmla="*/ 60 w 145"/>
                  <a:gd name="T17" fmla="*/ 56 h 135"/>
                  <a:gd name="T18" fmla="*/ 0 w 145"/>
                  <a:gd name="T19" fmla="*/ 5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5" h="135">
                    <a:moveTo>
                      <a:pt x="0" y="50"/>
                    </a:moveTo>
                    <a:lnTo>
                      <a:pt x="85" y="135"/>
                    </a:lnTo>
                    <a:lnTo>
                      <a:pt x="96" y="95"/>
                    </a:lnTo>
                    <a:lnTo>
                      <a:pt x="113" y="100"/>
                    </a:lnTo>
                    <a:lnTo>
                      <a:pt x="127" y="88"/>
                    </a:lnTo>
                    <a:lnTo>
                      <a:pt x="145" y="23"/>
                    </a:lnTo>
                    <a:lnTo>
                      <a:pt x="127" y="0"/>
                    </a:lnTo>
                    <a:lnTo>
                      <a:pt x="101" y="32"/>
                    </a:lnTo>
                    <a:lnTo>
                      <a:pt x="60" y="56"/>
                    </a:lnTo>
                    <a:lnTo>
                      <a:pt x="0" y="50"/>
                    </a:lnTo>
                    <a:close/>
                  </a:path>
                </a:pathLst>
              </a:custGeom>
              <a:solidFill>
                <a:srgbClr val="E4BD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21D44">
                      <a:lumMod val="10000"/>
                    </a:srgbClr>
                  </a:solidFill>
                  <a:effectLst/>
                  <a:uLnTx/>
                  <a:uFillTx/>
                  <a:latin typeface="Arial" panose="020B0604020202020204" pitchFamily="34" charset="0"/>
                  <a:cs typeface="Arial" panose="020B0604020202020204" pitchFamily="34" charset="0"/>
                </a:endParaRPr>
              </a:p>
            </p:txBody>
          </p:sp>
          <p:sp>
            <p:nvSpPr>
              <p:cNvPr id="15" name="Freeform 206">
                <a:extLst>
                  <a:ext uri="{FF2B5EF4-FFF2-40B4-BE49-F238E27FC236}">
                    <a16:creationId xmlns:a16="http://schemas.microsoft.com/office/drawing/2014/main" id="{78F4B011-964F-258C-5078-04D062606516}"/>
                  </a:ext>
                </a:extLst>
              </p:cNvPr>
              <p:cNvSpPr>
                <a:spLocks/>
              </p:cNvSpPr>
              <p:nvPr/>
            </p:nvSpPr>
            <p:spPr bwMode="auto">
              <a:xfrm>
                <a:off x="5489575" y="2698750"/>
                <a:ext cx="261937" cy="98425"/>
              </a:xfrm>
              <a:custGeom>
                <a:avLst/>
                <a:gdLst>
                  <a:gd name="T0" fmla="*/ 0 w 165"/>
                  <a:gd name="T1" fmla="*/ 15 h 62"/>
                  <a:gd name="T2" fmla="*/ 46 w 165"/>
                  <a:gd name="T3" fmla="*/ 62 h 62"/>
                  <a:gd name="T4" fmla="*/ 123 w 165"/>
                  <a:gd name="T5" fmla="*/ 62 h 62"/>
                  <a:gd name="T6" fmla="*/ 165 w 165"/>
                  <a:gd name="T7" fmla="*/ 22 h 62"/>
                  <a:gd name="T8" fmla="*/ 165 w 165"/>
                  <a:gd name="T9" fmla="*/ 0 h 62"/>
                  <a:gd name="T10" fmla="*/ 127 w 165"/>
                  <a:gd name="T11" fmla="*/ 33 h 62"/>
                  <a:gd name="T12" fmla="*/ 39 w 165"/>
                  <a:gd name="T13" fmla="*/ 33 h 62"/>
                  <a:gd name="T14" fmla="*/ 0 w 165"/>
                  <a:gd name="T15" fmla="*/ 5 h 62"/>
                  <a:gd name="T16" fmla="*/ 0 w 165"/>
                  <a:gd name="T17" fmla="*/ 15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5" h="62">
                    <a:moveTo>
                      <a:pt x="0" y="15"/>
                    </a:moveTo>
                    <a:lnTo>
                      <a:pt x="46" y="62"/>
                    </a:lnTo>
                    <a:lnTo>
                      <a:pt x="123" y="62"/>
                    </a:lnTo>
                    <a:lnTo>
                      <a:pt x="165" y="22"/>
                    </a:lnTo>
                    <a:lnTo>
                      <a:pt x="165" y="0"/>
                    </a:lnTo>
                    <a:lnTo>
                      <a:pt x="127" y="33"/>
                    </a:lnTo>
                    <a:lnTo>
                      <a:pt x="39" y="33"/>
                    </a:lnTo>
                    <a:lnTo>
                      <a:pt x="0" y="5"/>
                    </a:lnTo>
                    <a:lnTo>
                      <a:pt x="0" y="15"/>
                    </a:lnTo>
                    <a:close/>
                  </a:path>
                </a:pathLst>
              </a:custGeom>
              <a:solidFill>
                <a:srgbClr val="D5A2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21D44">
                      <a:lumMod val="10000"/>
                    </a:srgbClr>
                  </a:solidFill>
                  <a:effectLst/>
                  <a:uLnTx/>
                  <a:uFillTx/>
                  <a:latin typeface="Arial" panose="020B0604020202020204" pitchFamily="34" charset="0"/>
                  <a:cs typeface="Arial" panose="020B0604020202020204" pitchFamily="34" charset="0"/>
                </a:endParaRPr>
              </a:p>
            </p:txBody>
          </p:sp>
          <p:sp>
            <p:nvSpPr>
              <p:cNvPr id="16" name="Freeform 207">
                <a:extLst>
                  <a:ext uri="{FF2B5EF4-FFF2-40B4-BE49-F238E27FC236}">
                    <a16:creationId xmlns:a16="http://schemas.microsoft.com/office/drawing/2014/main" id="{2CDBCABD-6BB1-5CEA-E912-E8CD99B41A4D}"/>
                  </a:ext>
                </a:extLst>
              </p:cNvPr>
              <p:cNvSpPr>
                <a:spLocks/>
              </p:cNvSpPr>
              <p:nvPr/>
            </p:nvSpPr>
            <p:spPr bwMode="auto">
              <a:xfrm>
                <a:off x="5616575" y="2892425"/>
                <a:ext cx="69850" cy="44450"/>
              </a:xfrm>
              <a:custGeom>
                <a:avLst/>
                <a:gdLst>
                  <a:gd name="T0" fmla="*/ 117 w 117"/>
                  <a:gd name="T1" fmla="*/ 44 h 75"/>
                  <a:gd name="T2" fmla="*/ 87 w 117"/>
                  <a:gd name="T3" fmla="*/ 17 h 75"/>
                  <a:gd name="T4" fmla="*/ 0 w 117"/>
                  <a:gd name="T5" fmla="*/ 0 h 75"/>
                  <a:gd name="T6" fmla="*/ 0 w 117"/>
                  <a:gd name="T7" fmla="*/ 75 h 75"/>
                  <a:gd name="T8" fmla="*/ 6 w 117"/>
                  <a:gd name="T9" fmla="*/ 75 h 75"/>
                  <a:gd name="T10" fmla="*/ 117 w 117"/>
                  <a:gd name="T11" fmla="*/ 44 h 75"/>
                </a:gdLst>
                <a:ahLst/>
                <a:cxnLst>
                  <a:cxn ang="0">
                    <a:pos x="T0" y="T1"/>
                  </a:cxn>
                  <a:cxn ang="0">
                    <a:pos x="T2" y="T3"/>
                  </a:cxn>
                  <a:cxn ang="0">
                    <a:pos x="T4" y="T5"/>
                  </a:cxn>
                  <a:cxn ang="0">
                    <a:pos x="T6" y="T7"/>
                  </a:cxn>
                  <a:cxn ang="0">
                    <a:pos x="T8" y="T9"/>
                  </a:cxn>
                  <a:cxn ang="0">
                    <a:pos x="T10" y="T11"/>
                  </a:cxn>
                </a:cxnLst>
                <a:rect l="0" t="0" r="r" b="b"/>
                <a:pathLst>
                  <a:path w="117" h="75">
                    <a:moveTo>
                      <a:pt x="117" y="44"/>
                    </a:moveTo>
                    <a:cubicBezTo>
                      <a:pt x="87" y="17"/>
                      <a:pt x="87" y="17"/>
                      <a:pt x="87" y="17"/>
                    </a:cubicBezTo>
                    <a:cubicBezTo>
                      <a:pt x="0" y="0"/>
                      <a:pt x="0" y="0"/>
                      <a:pt x="0" y="0"/>
                    </a:cubicBezTo>
                    <a:cubicBezTo>
                      <a:pt x="0" y="75"/>
                      <a:pt x="0" y="75"/>
                      <a:pt x="0" y="75"/>
                    </a:cubicBezTo>
                    <a:cubicBezTo>
                      <a:pt x="2" y="75"/>
                      <a:pt x="4" y="75"/>
                      <a:pt x="6" y="75"/>
                    </a:cubicBezTo>
                    <a:cubicBezTo>
                      <a:pt x="86" y="75"/>
                      <a:pt x="117" y="44"/>
                      <a:pt x="117" y="44"/>
                    </a:cubicBezTo>
                    <a:close/>
                  </a:path>
                </a:pathLst>
              </a:custGeom>
              <a:solidFill>
                <a:srgbClr val="C8C8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21D44">
                      <a:lumMod val="10000"/>
                    </a:srgbClr>
                  </a:solidFill>
                  <a:effectLst/>
                  <a:uLnTx/>
                  <a:uFillTx/>
                  <a:latin typeface="Arial" panose="020B0604020202020204" pitchFamily="34" charset="0"/>
                  <a:cs typeface="Arial" panose="020B0604020202020204" pitchFamily="34" charset="0"/>
                </a:endParaRPr>
              </a:p>
            </p:txBody>
          </p:sp>
          <p:sp>
            <p:nvSpPr>
              <p:cNvPr id="17" name="Freeform 208">
                <a:extLst>
                  <a:ext uri="{FF2B5EF4-FFF2-40B4-BE49-F238E27FC236}">
                    <a16:creationId xmlns:a16="http://schemas.microsoft.com/office/drawing/2014/main" id="{ADFC38BB-BEB4-BC34-E7DD-654D4DFF6CF1}"/>
                  </a:ext>
                </a:extLst>
              </p:cNvPr>
              <p:cNvSpPr>
                <a:spLocks/>
              </p:cNvSpPr>
              <p:nvPr/>
            </p:nvSpPr>
            <p:spPr bwMode="auto">
              <a:xfrm>
                <a:off x="5615121" y="2781259"/>
                <a:ext cx="511175" cy="1136650"/>
              </a:xfrm>
              <a:custGeom>
                <a:avLst/>
                <a:gdLst>
                  <a:gd name="T0" fmla="*/ 322 w 322"/>
                  <a:gd name="T1" fmla="*/ 100 h 716"/>
                  <a:gd name="T2" fmla="*/ 322 w 322"/>
                  <a:gd name="T3" fmla="*/ 100 h 716"/>
                  <a:gd name="T4" fmla="*/ 120 w 322"/>
                  <a:gd name="T5" fmla="*/ 54 h 716"/>
                  <a:gd name="T6" fmla="*/ 95 w 322"/>
                  <a:gd name="T7" fmla="*/ 0 h 716"/>
                  <a:gd name="T8" fmla="*/ 28 w 322"/>
                  <a:gd name="T9" fmla="*/ 54 h 716"/>
                  <a:gd name="T10" fmla="*/ 2 w 322"/>
                  <a:gd name="T11" fmla="*/ 72 h 716"/>
                  <a:gd name="T12" fmla="*/ 0 w 322"/>
                  <a:gd name="T13" fmla="*/ 716 h 716"/>
                  <a:gd name="T14" fmla="*/ 218 w 322"/>
                  <a:gd name="T15" fmla="*/ 716 h 716"/>
                  <a:gd name="T16" fmla="*/ 258 w 322"/>
                  <a:gd name="T17" fmla="*/ 331 h 716"/>
                  <a:gd name="T18" fmla="*/ 258 w 322"/>
                  <a:gd name="T19" fmla="*/ 289 h 716"/>
                  <a:gd name="T20" fmla="*/ 322 w 322"/>
                  <a:gd name="T21" fmla="*/ 100 h 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2" h="716">
                    <a:moveTo>
                      <a:pt x="322" y="100"/>
                    </a:moveTo>
                    <a:lnTo>
                      <a:pt x="322" y="100"/>
                    </a:lnTo>
                    <a:lnTo>
                      <a:pt x="120" y="54"/>
                    </a:lnTo>
                    <a:lnTo>
                      <a:pt x="95" y="0"/>
                    </a:lnTo>
                    <a:lnTo>
                      <a:pt x="28" y="54"/>
                    </a:lnTo>
                    <a:lnTo>
                      <a:pt x="2" y="72"/>
                    </a:lnTo>
                    <a:lnTo>
                      <a:pt x="0" y="716"/>
                    </a:lnTo>
                    <a:lnTo>
                      <a:pt x="218" y="716"/>
                    </a:lnTo>
                    <a:lnTo>
                      <a:pt x="258" y="331"/>
                    </a:lnTo>
                    <a:lnTo>
                      <a:pt x="258" y="289"/>
                    </a:lnTo>
                    <a:lnTo>
                      <a:pt x="322" y="100"/>
                    </a:lnTo>
                    <a:close/>
                  </a:path>
                </a:pathLst>
              </a:custGeom>
              <a:solidFill>
                <a:srgbClr val="C8D7C6">
                  <a:lumMod val="50000"/>
                </a:srgbClr>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21D44">
                      <a:lumMod val="10000"/>
                    </a:srgbClr>
                  </a:solidFill>
                  <a:effectLst/>
                  <a:uLnTx/>
                  <a:uFillTx/>
                  <a:latin typeface="Arial" panose="020B0604020202020204" pitchFamily="34" charset="0"/>
                  <a:cs typeface="Arial" panose="020B0604020202020204" pitchFamily="34" charset="0"/>
                </a:endParaRPr>
              </a:p>
            </p:txBody>
          </p:sp>
          <p:sp>
            <p:nvSpPr>
              <p:cNvPr id="18" name="Freeform 209">
                <a:extLst>
                  <a:ext uri="{FF2B5EF4-FFF2-40B4-BE49-F238E27FC236}">
                    <a16:creationId xmlns:a16="http://schemas.microsoft.com/office/drawing/2014/main" id="{0F69075C-DD82-B044-883E-BA5E440B8029}"/>
                  </a:ext>
                </a:extLst>
              </p:cNvPr>
              <p:cNvSpPr>
                <a:spLocks/>
              </p:cNvSpPr>
              <p:nvPr/>
            </p:nvSpPr>
            <p:spPr bwMode="auto">
              <a:xfrm>
                <a:off x="6019800" y="2971800"/>
                <a:ext cx="350837" cy="942975"/>
              </a:xfrm>
              <a:custGeom>
                <a:avLst/>
                <a:gdLst>
                  <a:gd name="T0" fmla="*/ 87 w 221"/>
                  <a:gd name="T1" fmla="*/ 0 h 594"/>
                  <a:gd name="T2" fmla="*/ 0 w 221"/>
                  <a:gd name="T3" fmla="*/ 209 h 594"/>
                  <a:gd name="T4" fmla="*/ 77 w 221"/>
                  <a:gd name="T5" fmla="*/ 436 h 594"/>
                  <a:gd name="T6" fmla="*/ 17 w 221"/>
                  <a:gd name="T7" fmla="*/ 594 h 594"/>
                  <a:gd name="T8" fmla="*/ 142 w 221"/>
                  <a:gd name="T9" fmla="*/ 594 h 594"/>
                  <a:gd name="T10" fmla="*/ 221 w 221"/>
                  <a:gd name="T11" fmla="*/ 381 h 594"/>
                  <a:gd name="T12" fmla="*/ 87 w 221"/>
                  <a:gd name="T13" fmla="*/ 0 h 594"/>
                </a:gdLst>
                <a:ahLst/>
                <a:cxnLst>
                  <a:cxn ang="0">
                    <a:pos x="T0" y="T1"/>
                  </a:cxn>
                  <a:cxn ang="0">
                    <a:pos x="T2" y="T3"/>
                  </a:cxn>
                  <a:cxn ang="0">
                    <a:pos x="T4" y="T5"/>
                  </a:cxn>
                  <a:cxn ang="0">
                    <a:pos x="T6" y="T7"/>
                  </a:cxn>
                  <a:cxn ang="0">
                    <a:pos x="T8" y="T9"/>
                  </a:cxn>
                  <a:cxn ang="0">
                    <a:pos x="T10" y="T11"/>
                  </a:cxn>
                  <a:cxn ang="0">
                    <a:pos x="T12" y="T13"/>
                  </a:cxn>
                </a:cxnLst>
                <a:rect l="0" t="0" r="r" b="b"/>
                <a:pathLst>
                  <a:path w="221" h="594">
                    <a:moveTo>
                      <a:pt x="87" y="0"/>
                    </a:moveTo>
                    <a:lnTo>
                      <a:pt x="0" y="209"/>
                    </a:lnTo>
                    <a:lnTo>
                      <a:pt x="77" y="436"/>
                    </a:lnTo>
                    <a:lnTo>
                      <a:pt x="17" y="594"/>
                    </a:lnTo>
                    <a:lnTo>
                      <a:pt x="142" y="594"/>
                    </a:lnTo>
                    <a:lnTo>
                      <a:pt x="221" y="381"/>
                    </a:lnTo>
                    <a:lnTo>
                      <a:pt x="87" y="0"/>
                    </a:lnTo>
                    <a:close/>
                  </a:path>
                </a:pathLst>
              </a:custGeom>
              <a:solidFill>
                <a:srgbClr val="C8C8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21D44">
                      <a:lumMod val="10000"/>
                    </a:srgbClr>
                  </a:solidFill>
                  <a:effectLst/>
                  <a:uLnTx/>
                  <a:uFillTx/>
                  <a:latin typeface="Arial" panose="020B0604020202020204" pitchFamily="34" charset="0"/>
                  <a:cs typeface="Arial" panose="020B0604020202020204" pitchFamily="34" charset="0"/>
                </a:endParaRPr>
              </a:p>
            </p:txBody>
          </p:sp>
          <p:sp>
            <p:nvSpPr>
              <p:cNvPr id="19" name="Freeform 210">
                <a:extLst>
                  <a:ext uri="{FF2B5EF4-FFF2-40B4-BE49-F238E27FC236}">
                    <a16:creationId xmlns:a16="http://schemas.microsoft.com/office/drawing/2014/main" id="{C6B3A795-168F-65C9-A8F6-E4CA3537045C}"/>
                  </a:ext>
                </a:extLst>
              </p:cNvPr>
              <p:cNvSpPr>
                <a:spLocks/>
              </p:cNvSpPr>
              <p:nvPr/>
            </p:nvSpPr>
            <p:spPr bwMode="auto">
              <a:xfrm>
                <a:off x="6022975" y="2936875"/>
                <a:ext cx="142875" cy="366713"/>
              </a:xfrm>
              <a:custGeom>
                <a:avLst/>
                <a:gdLst>
                  <a:gd name="T0" fmla="*/ 89 w 90"/>
                  <a:gd name="T1" fmla="*/ 6 h 231"/>
                  <a:gd name="T2" fmla="*/ 64 w 90"/>
                  <a:gd name="T3" fmla="*/ 0 h 231"/>
                  <a:gd name="T4" fmla="*/ 64 w 90"/>
                  <a:gd name="T5" fmla="*/ 0 h 231"/>
                  <a:gd name="T6" fmla="*/ 0 w 90"/>
                  <a:gd name="T7" fmla="*/ 189 h 231"/>
                  <a:gd name="T8" fmla="*/ 0 w 90"/>
                  <a:gd name="T9" fmla="*/ 231 h 231"/>
                  <a:gd name="T10" fmla="*/ 90 w 90"/>
                  <a:gd name="T11" fmla="*/ 9 h 231"/>
                  <a:gd name="T12" fmla="*/ 89 w 90"/>
                  <a:gd name="T13" fmla="*/ 6 h 231"/>
                </a:gdLst>
                <a:ahLst/>
                <a:cxnLst>
                  <a:cxn ang="0">
                    <a:pos x="T0" y="T1"/>
                  </a:cxn>
                  <a:cxn ang="0">
                    <a:pos x="T2" y="T3"/>
                  </a:cxn>
                  <a:cxn ang="0">
                    <a:pos x="T4" y="T5"/>
                  </a:cxn>
                  <a:cxn ang="0">
                    <a:pos x="T6" y="T7"/>
                  </a:cxn>
                  <a:cxn ang="0">
                    <a:pos x="T8" y="T9"/>
                  </a:cxn>
                  <a:cxn ang="0">
                    <a:pos x="T10" y="T11"/>
                  </a:cxn>
                  <a:cxn ang="0">
                    <a:pos x="T12" y="T13"/>
                  </a:cxn>
                </a:cxnLst>
                <a:rect l="0" t="0" r="r" b="b"/>
                <a:pathLst>
                  <a:path w="90" h="231">
                    <a:moveTo>
                      <a:pt x="89" y="6"/>
                    </a:moveTo>
                    <a:lnTo>
                      <a:pt x="64" y="0"/>
                    </a:lnTo>
                    <a:lnTo>
                      <a:pt x="64" y="0"/>
                    </a:lnTo>
                    <a:lnTo>
                      <a:pt x="0" y="189"/>
                    </a:lnTo>
                    <a:lnTo>
                      <a:pt x="0" y="231"/>
                    </a:lnTo>
                    <a:lnTo>
                      <a:pt x="90" y="9"/>
                    </a:lnTo>
                    <a:lnTo>
                      <a:pt x="89" y="6"/>
                    </a:lnTo>
                    <a:close/>
                  </a:path>
                </a:pathLst>
              </a:custGeom>
              <a:solidFill>
                <a:srgbClr val="AFBA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21D44">
                      <a:lumMod val="10000"/>
                    </a:srgbClr>
                  </a:solidFill>
                  <a:effectLst/>
                  <a:uLnTx/>
                  <a:uFillTx/>
                  <a:latin typeface="Arial" panose="020B0604020202020204" pitchFamily="34" charset="0"/>
                  <a:cs typeface="Arial" panose="020B0604020202020204" pitchFamily="34" charset="0"/>
                </a:endParaRPr>
              </a:p>
            </p:txBody>
          </p:sp>
          <p:sp>
            <p:nvSpPr>
              <p:cNvPr id="20" name="Freeform 211">
                <a:extLst>
                  <a:ext uri="{FF2B5EF4-FFF2-40B4-BE49-F238E27FC236}">
                    <a16:creationId xmlns:a16="http://schemas.microsoft.com/office/drawing/2014/main" id="{05528A75-B543-172F-BDE8-6375D68C944E}"/>
                  </a:ext>
                </a:extLst>
              </p:cNvPr>
              <p:cNvSpPr>
                <a:spLocks/>
              </p:cNvSpPr>
              <p:nvPr/>
            </p:nvSpPr>
            <p:spPr bwMode="auto">
              <a:xfrm>
                <a:off x="5616575" y="2778125"/>
                <a:ext cx="187325" cy="230188"/>
              </a:xfrm>
              <a:custGeom>
                <a:avLst/>
                <a:gdLst>
                  <a:gd name="T0" fmla="*/ 118 w 118"/>
                  <a:gd name="T1" fmla="*/ 54 h 145"/>
                  <a:gd name="T2" fmla="*/ 104 w 118"/>
                  <a:gd name="T3" fmla="*/ 145 h 145"/>
                  <a:gd name="T4" fmla="*/ 33 w 118"/>
                  <a:gd name="T5" fmla="*/ 79 h 145"/>
                  <a:gd name="T6" fmla="*/ 0 w 118"/>
                  <a:gd name="T7" fmla="*/ 72 h 145"/>
                  <a:gd name="T8" fmla="*/ 26 w 118"/>
                  <a:gd name="T9" fmla="*/ 54 h 145"/>
                  <a:gd name="T10" fmla="*/ 93 w 118"/>
                  <a:gd name="T11" fmla="*/ 0 h 145"/>
                  <a:gd name="T12" fmla="*/ 118 w 118"/>
                  <a:gd name="T13" fmla="*/ 54 h 145"/>
                </a:gdLst>
                <a:ahLst/>
                <a:cxnLst>
                  <a:cxn ang="0">
                    <a:pos x="T0" y="T1"/>
                  </a:cxn>
                  <a:cxn ang="0">
                    <a:pos x="T2" y="T3"/>
                  </a:cxn>
                  <a:cxn ang="0">
                    <a:pos x="T4" y="T5"/>
                  </a:cxn>
                  <a:cxn ang="0">
                    <a:pos x="T6" y="T7"/>
                  </a:cxn>
                  <a:cxn ang="0">
                    <a:pos x="T8" y="T9"/>
                  </a:cxn>
                  <a:cxn ang="0">
                    <a:pos x="T10" y="T11"/>
                  </a:cxn>
                  <a:cxn ang="0">
                    <a:pos x="T12" y="T13"/>
                  </a:cxn>
                </a:cxnLst>
                <a:rect l="0" t="0" r="r" b="b"/>
                <a:pathLst>
                  <a:path w="118" h="145">
                    <a:moveTo>
                      <a:pt x="118" y="54"/>
                    </a:moveTo>
                    <a:lnTo>
                      <a:pt x="104" y="145"/>
                    </a:lnTo>
                    <a:lnTo>
                      <a:pt x="33" y="79"/>
                    </a:lnTo>
                    <a:lnTo>
                      <a:pt x="0" y="72"/>
                    </a:lnTo>
                    <a:lnTo>
                      <a:pt x="26" y="54"/>
                    </a:lnTo>
                    <a:lnTo>
                      <a:pt x="93" y="0"/>
                    </a:lnTo>
                    <a:lnTo>
                      <a:pt x="118" y="54"/>
                    </a:lnTo>
                    <a:close/>
                  </a:path>
                </a:pathLst>
              </a:custGeom>
              <a:solidFill>
                <a:srgbClr val="C8D7C6">
                  <a:lumMod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21D44">
                      <a:lumMod val="10000"/>
                    </a:srgbClr>
                  </a:solidFill>
                  <a:effectLst/>
                  <a:uLnTx/>
                  <a:uFillTx/>
                  <a:latin typeface="Arial" panose="020B0604020202020204" pitchFamily="34" charset="0"/>
                  <a:cs typeface="Arial" panose="020B0604020202020204" pitchFamily="34" charset="0"/>
                </a:endParaRPr>
              </a:p>
            </p:txBody>
          </p:sp>
          <p:sp>
            <p:nvSpPr>
              <p:cNvPr id="21" name="Freeform 212">
                <a:extLst>
                  <a:ext uri="{FF2B5EF4-FFF2-40B4-BE49-F238E27FC236}">
                    <a16:creationId xmlns:a16="http://schemas.microsoft.com/office/drawing/2014/main" id="{77B9F97B-AFD2-D062-245A-0AB8A0AFCBC0}"/>
                  </a:ext>
                </a:extLst>
              </p:cNvPr>
              <p:cNvSpPr>
                <a:spLocks/>
              </p:cNvSpPr>
              <p:nvPr/>
            </p:nvSpPr>
            <p:spPr bwMode="auto">
              <a:xfrm>
                <a:off x="5686425" y="2919412"/>
                <a:ext cx="6350" cy="4763"/>
              </a:xfrm>
              <a:custGeom>
                <a:avLst/>
                <a:gdLst>
                  <a:gd name="T0" fmla="*/ 0 w 4"/>
                  <a:gd name="T1" fmla="*/ 0 h 3"/>
                  <a:gd name="T2" fmla="*/ 0 w 4"/>
                  <a:gd name="T3" fmla="*/ 0 h 3"/>
                  <a:gd name="T4" fmla="*/ 4 w 4"/>
                  <a:gd name="T5" fmla="*/ 3 h 3"/>
                  <a:gd name="T6" fmla="*/ 0 w 4"/>
                  <a:gd name="T7" fmla="*/ 0 h 3"/>
                </a:gdLst>
                <a:ahLst/>
                <a:cxnLst>
                  <a:cxn ang="0">
                    <a:pos x="T0" y="T1"/>
                  </a:cxn>
                  <a:cxn ang="0">
                    <a:pos x="T2" y="T3"/>
                  </a:cxn>
                  <a:cxn ang="0">
                    <a:pos x="T4" y="T5"/>
                  </a:cxn>
                  <a:cxn ang="0">
                    <a:pos x="T6" y="T7"/>
                  </a:cxn>
                </a:cxnLst>
                <a:rect l="0" t="0" r="r" b="b"/>
                <a:pathLst>
                  <a:path w="4" h="3">
                    <a:moveTo>
                      <a:pt x="0" y="0"/>
                    </a:moveTo>
                    <a:lnTo>
                      <a:pt x="0" y="0"/>
                    </a:lnTo>
                    <a:lnTo>
                      <a:pt x="4" y="3"/>
                    </a:lnTo>
                    <a:lnTo>
                      <a:pt x="0" y="0"/>
                    </a:lnTo>
                    <a:close/>
                  </a:path>
                </a:pathLst>
              </a:custGeom>
              <a:solidFill>
                <a:srgbClr val="B7C2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21D44">
                      <a:lumMod val="10000"/>
                    </a:srgbClr>
                  </a:solidFill>
                  <a:effectLst/>
                  <a:uLnTx/>
                  <a:uFillTx/>
                  <a:latin typeface="Arial" panose="020B0604020202020204" pitchFamily="34" charset="0"/>
                  <a:cs typeface="Arial" panose="020B0604020202020204" pitchFamily="34" charset="0"/>
                </a:endParaRPr>
              </a:p>
            </p:txBody>
          </p:sp>
          <p:sp>
            <p:nvSpPr>
              <p:cNvPr id="22" name="Freeform 213">
                <a:extLst>
                  <a:ext uri="{FF2B5EF4-FFF2-40B4-BE49-F238E27FC236}">
                    <a16:creationId xmlns:a16="http://schemas.microsoft.com/office/drawing/2014/main" id="{DE7C4FD1-ED65-EF85-E633-EC7427BEA782}"/>
                  </a:ext>
                </a:extLst>
              </p:cNvPr>
              <p:cNvSpPr>
                <a:spLocks/>
              </p:cNvSpPr>
              <p:nvPr/>
            </p:nvSpPr>
            <p:spPr bwMode="auto">
              <a:xfrm>
                <a:off x="5616575" y="2892425"/>
                <a:ext cx="69850" cy="36513"/>
              </a:xfrm>
              <a:custGeom>
                <a:avLst/>
                <a:gdLst>
                  <a:gd name="T0" fmla="*/ 87 w 117"/>
                  <a:gd name="T1" fmla="*/ 17 h 61"/>
                  <a:gd name="T2" fmla="*/ 0 w 117"/>
                  <a:gd name="T3" fmla="*/ 0 h 61"/>
                  <a:gd name="T4" fmla="*/ 0 w 117"/>
                  <a:gd name="T5" fmla="*/ 30 h 61"/>
                  <a:gd name="T6" fmla="*/ 65 w 117"/>
                  <a:gd name="T7" fmla="*/ 44 h 61"/>
                  <a:gd name="T8" fmla="*/ 80 w 117"/>
                  <a:gd name="T9" fmla="*/ 61 h 61"/>
                  <a:gd name="T10" fmla="*/ 117 w 117"/>
                  <a:gd name="T11" fmla="*/ 44 h 61"/>
                  <a:gd name="T12" fmla="*/ 87 w 117"/>
                  <a:gd name="T13" fmla="*/ 17 h 61"/>
                </a:gdLst>
                <a:ahLst/>
                <a:cxnLst>
                  <a:cxn ang="0">
                    <a:pos x="T0" y="T1"/>
                  </a:cxn>
                  <a:cxn ang="0">
                    <a:pos x="T2" y="T3"/>
                  </a:cxn>
                  <a:cxn ang="0">
                    <a:pos x="T4" y="T5"/>
                  </a:cxn>
                  <a:cxn ang="0">
                    <a:pos x="T6" y="T7"/>
                  </a:cxn>
                  <a:cxn ang="0">
                    <a:pos x="T8" y="T9"/>
                  </a:cxn>
                  <a:cxn ang="0">
                    <a:pos x="T10" y="T11"/>
                  </a:cxn>
                  <a:cxn ang="0">
                    <a:pos x="T12" y="T13"/>
                  </a:cxn>
                </a:cxnLst>
                <a:rect l="0" t="0" r="r" b="b"/>
                <a:pathLst>
                  <a:path w="117" h="61">
                    <a:moveTo>
                      <a:pt x="87" y="17"/>
                    </a:moveTo>
                    <a:cubicBezTo>
                      <a:pt x="0" y="0"/>
                      <a:pt x="0" y="0"/>
                      <a:pt x="0" y="0"/>
                    </a:cubicBezTo>
                    <a:cubicBezTo>
                      <a:pt x="0" y="30"/>
                      <a:pt x="0" y="30"/>
                      <a:pt x="0" y="30"/>
                    </a:cubicBezTo>
                    <a:cubicBezTo>
                      <a:pt x="65" y="44"/>
                      <a:pt x="65" y="44"/>
                      <a:pt x="65" y="44"/>
                    </a:cubicBezTo>
                    <a:cubicBezTo>
                      <a:pt x="80" y="61"/>
                      <a:pt x="80" y="61"/>
                      <a:pt x="80" y="61"/>
                    </a:cubicBezTo>
                    <a:cubicBezTo>
                      <a:pt x="103" y="53"/>
                      <a:pt x="117" y="44"/>
                      <a:pt x="117" y="44"/>
                    </a:cubicBezTo>
                    <a:lnTo>
                      <a:pt x="87" y="17"/>
                    </a:lnTo>
                    <a:close/>
                  </a:path>
                </a:pathLst>
              </a:custGeom>
              <a:solidFill>
                <a:srgbClr val="B4B9C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21D44">
                      <a:lumMod val="10000"/>
                    </a:srgbClr>
                  </a:solidFill>
                  <a:effectLst/>
                  <a:uLnTx/>
                  <a:uFillTx/>
                  <a:latin typeface="Arial" panose="020B0604020202020204" pitchFamily="34" charset="0"/>
                  <a:cs typeface="Arial" panose="020B0604020202020204" pitchFamily="34" charset="0"/>
                </a:endParaRPr>
              </a:p>
            </p:txBody>
          </p:sp>
          <p:sp>
            <p:nvSpPr>
              <p:cNvPr id="23" name="Freeform 214">
                <a:extLst>
                  <a:ext uri="{FF2B5EF4-FFF2-40B4-BE49-F238E27FC236}">
                    <a16:creationId xmlns:a16="http://schemas.microsoft.com/office/drawing/2014/main" id="{37D92D63-E495-21B3-730C-4449EDA45B37}"/>
                  </a:ext>
                </a:extLst>
              </p:cNvPr>
              <p:cNvSpPr>
                <a:spLocks/>
              </p:cNvSpPr>
              <p:nvPr/>
            </p:nvSpPr>
            <p:spPr bwMode="auto">
              <a:xfrm>
                <a:off x="5689600" y="2924175"/>
                <a:ext cx="84137" cy="111125"/>
              </a:xfrm>
              <a:custGeom>
                <a:avLst/>
                <a:gdLst>
                  <a:gd name="T0" fmla="*/ 141 w 141"/>
                  <a:gd name="T1" fmla="*/ 128 h 187"/>
                  <a:gd name="T2" fmla="*/ 4 w 141"/>
                  <a:gd name="T3" fmla="*/ 0 h 187"/>
                  <a:gd name="T4" fmla="*/ 44 w 141"/>
                  <a:gd name="T5" fmla="*/ 38 h 187"/>
                  <a:gd name="T6" fmla="*/ 0 w 141"/>
                  <a:gd name="T7" fmla="*/ 55 h 187"/>
                  <a:gd name="T8" fmla="*/ 120 w 141"/>
                  <a:gd name="T9" fmla="*/ 187 h 187"/>
                  <a:gd name="T10" fmla="*/ 141 w 141"/>
                  <a:gd name="T11" fmla="*/ 128 h 187"/>
                </a:gdLst>
                <a:ahLst/>
                <a:cxnLst>
                  <a:cxn ang="0">
                    <a:pos x="T0" y="T1"/>
                  </a:cxn>
                  <a:cxn ang="0">
                    <a:pos x="T2" y="T3"/>
                  </a:cxn>
                  <a:cxn ang="0">
                    <a:pos x="T4" y="T5"/>
                  </a:cxn>
                  <a:cxn ang="0">
                    <a:pos x="T6" y="T7"/>
                  </a:cxn>
                  <a:cxn ang="0">
                    <a:pos x="T8" y="T9"/>
                  </a:cxn>
                  <a:cxn ang="0">
                    <a:pos x="T10" y="T11"/>
                  </a:cxn>
                </a:cxnLst>
                <a:rect l="0" t="0" r="r" b="b"/>
                <a:pathLst>
                  <a:path w="141" h="187">
                    <a:moveTo>
                      <a:pt x="141" y="128"/>
                    </a:moveTo>
                    <a:cubicBezTo>
                      <a:pt x="4" y="0"/>
                      <a:pt x="4" y="0"/>
                      <a:pt x="4" y="0"/>
                    </a:cubicBezTo>
                    <a:cubicBezTo>
                      <a:pt x="44" y="38"/>
                      <a:pt x="44" y="38"/>
                      <a:pt x="44" y="38"/>
                    </a:cubicBezTo>
                    <a:cubicBezTo>
                      <a:pt x="44" y="38"/>
                      <a:pt x="27" y="46"/>
                      <a:pt x="0" y="55"/>
                    </a:cubicBezTo>
                    <a:cubicBezTo>
                      <a:pt x="120" y="187"/>
                      <a:pt x="120" y="187"/>
                      <a:pt x="120" y="187"/>
                    </a:cubicBezTo>
                    <a:lnTo>
                      <a:pt x="141" y="128"/>
                    </a:lnTo>
                    <a:close/>
                  </a:path>
                </a:pathLst>
              </a:custGeom>
              <a:solidFill>
                <a:srgbClr val="B4B9C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21D44">
                      <a:lumMod val="10000"/>
                    </a:srgbClr>
                  </a:solidFill>
                  <a:effectLst/>
                  <a:uLnTx/>
                  <a:uFillTx/>
                  <a:latin typeface="Arial" panose="020B0604020202020204" pitchFamily="34" charset="0"/>
                  <a:cs typeface="Arial" panose="020B0604020202020204" pitchFamily="34" charset="0"/>
                </a:endParaRPr>
              </a:p>
            </p:txBody>
          </p:sp>
          <p:sp>
            <p:nvSpPr>
              <p:cNvPr id="24" name="Freeform 215">
                <a:extLst>
                  <a:ext uri="{FF2B5EF4-FFF2-40B4-BE49-F238E27FC236}">
                    <a16:creationId xmlns:a16="http://schemas.microsoft.com/office/drawing/2014/main" id="{6CB49F64-DF7A-9B6B-5D57-C712B9D74212}"/>
                  </a:ext>
                </a:extLst>
              </p:cNvPr>
              <p:cNvSpPr>
                <a:spLocks/>
              </p:cNvSpPr>
              <p:nvPr/>
            </p:nvSpPr>
            <p:spPr bwMode="auto">
              <a:xfrm>
                <a:off x="5664200" y="2919412"/>
                <a:ext cx="52387" cy="38100"/>
              </a:xfrm>
              <a:custGeom>
                <a:avLst/>
                <a:gdLst>
                  <a:gd name="T0" fmla="*/ 47 w 87"/>
                  <a:gd name="T1" fmla="*/ 9 h 64"/>
                  <a:gd name="T2" fmla="*/ 37 w 87"/>
                  <a:gd name="T3" fmla="*/ 0 h 64"/>
                  <a:gd name="T4" fmla="*/ 0 w 87"/>
                  <a:gd name="T5" fmla="*/ 17 h 64"/>
                  <a:gd name="T6" fmla="*/ 43 w 87"/>
                  <a:gd name="T7" fmla="*/ 64 h 64"/>
                  <a:gd name="T8" fmla="*/ 87 w 87"/>
                  <a:gd name="T9" fmla="*/ 47 h 64"/>
                  <a:gd name="T10" fmla="*/ 47 w 87"/>
                  <a:gd name="T11" fmla="*/ 9 h 64"/>
                </a:gdLst>
                <a:ahLst/>
                <a:cxnLst>
                  <a:cxn ang="0">
                    <a:pos x="T0" y="T1"/>
                  </a:cxn>
                  <a:cxn ang="0">
                    <a:pos x="T2" y="T3"/>
                  </a:cxn>
                  <a:cxn ang="0">
                    <a:pos x="T4" y="T5"/>
                  </a:cxn>
                  <a:cxn ang="0">
                    <a:pos x="T6" y="T7"/>
                  </a:cxn>
                  <a:cxn ang="0">
                    <a:pos x="T8" y="T9"/>
                  </a:cxn>
                  <a:cxn ang="0">
                    <a:pos x="T10" y="T11"/>
                  </a:cxn>
                </a:cxnLst>
                <a:rect l="0" t="0" r="r" b="b"/>
                <a:pathLst>
                  <a:path w="87" h="64">
                    <a:moveTo>
                      <a:pt x="47" y="9"/>
                    </a:moveTo>
                    <a:cubicBezTo>
                      <a:pt x="37" y="0"/>
                      <a:pt x="37" y="0"/>
                      <a:pt x="37" y="0"/>
                    </a:cubicBezTo>
                    <a:cubicBezTo>
                      <a:pt x="37" y="0"/>
                      <a:pt x="23" y="9"/>
                      <a:pt x="0" y="17"/>
                    </a:cubicBezTo>
                    <a:cubicBezTo>
                      <a:pt x="43" y="64"/>
                      <a:pt x="43" y="64"/>
                      <a:pt x="43" y="64"/>
                    </a:cubicBezTo>
                    <a:cubicBezTo>
                      <a:pt x="70" y="55"/>
                      <a:pt x="87" y="47"/>
                      <a:pt x="87" y="47"/>
                    </a:cubicBezTo>
                    <a:lnTo>
                      <a:pt x="47" y="9"/>
                    </a:lnTo>
                    <a:close/>
                  </a:path>
                </a:pathLst>
              </a:custGeom>
              <a:solidFill>
                <a:srgbClr val="ABB1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21D44">
                      <a:lumMod val="10000"/>
                    </a:srgbClr>
                  </a:solidFill>
                  <a:effectLst/>
                  <a:uLnTx/>
                  <a:uFillTx/>
                  <a:latin typeface="Arial" panose="020B0604020202020204" pitchFamily="34" charset="0"/>
                  <a:cs typeface="Arial" panose="020B0604020202020204" pitchFamily="34" charset="0"/>
                </a:endParaRPr>
              </a:p>
            </p:txBody>
          </p:sp>
          <p:sp>
            <p:nvSpPr>
              <p:cNvPr id="25" name="Freeform 216">
                <a:extLst>
                  <a:ext uri="{FF2B5EF4-FFF2-40B4-BE49-F238E27FC236}">
                    <a16:creationId xmlns:a16="http://schemas.microsoft.com/office/drawing/2014/main" id="{E5E541D3-A86B-A8BB-7854-EB9C0482B4D9}"/>
                  </a:ext>
                </a:extLst>
              </p:cNvPr>
              <p:cNvSpPr>
                <a:spLocks/>
              </p:cNvSpPr>
              <p:nvPr/>
            </p:nvSpPr>
            <p:spPr bwMode="auto">
              <a:xfrm>
                <a:off x="5616575" y="2928937"/>
                <a:ext cx="73025" cy="42863"/>
              </a:xfrm>
              <a:custGeom>
                <a:avLst/>
                <a:gdLst>
                  <a:gd name="T0" fmla="*/ 80 w 123"/>
                  <a:gd name="T1" fmla="*/ 0 h 71"/>
                  <a:gd name="T2" fmla="*/ 0 w 123"/>
                  <a:gd name="T3" fmla="*/ 14 h 71"/>
                  <a:gd name="T4" fmla="*/ 0 w 123"/>
                  <a:gd name="T5" fmla="*/ 71 h 71"/>
                  <a:gd name="T6" fmla="*/ 123 w 123"/>
                  <a:gd name="T7" fmla="*/ 47 h 71"/>
                  <a:gd name="T8" fmla="*/ 80 w 123"/>
                  <a:gd name="T9" fmla="*/ 0 h 71"/>
                </a:gdLst>
                <a:ahLst/>
                <a:cxnLst>
                  <a:cxn ang="0">
                    <a:pos x="T0" y="T1"/>
                  </a:cxn>
                  <a:cxn ang="0">
                    <a:pos x="T2" y="T3"/>
                  </a:cxn>
                  <a:cxn ang="0">
                    <a:pos x="T4" y="T5"/>
                  </a:cxn>
                  <a:cxn ang="0">
                    <a:pos x="T6" y="T7"/>
                  </a:cxn>
                  <a:cxn ang="0">
                    <a:pos x="T8" y="T9"/>
                  </a:cxn>
                </a:cxnLst>
                <a:rect l="0" t="0" r="r" b="b"/>
                <a:pathLst>
                  <a:path w="123" h="71">
                    <a:moveTo>
                      <a:pt x="80" y="0"/>
                    </a:moveTo>
                    <a:cubicBezTo>
                      <a:pt x="59" y="7"/>
                      <a:pt x="31" y="14"/>
                      <a:pt x="0" y="14"/>
                    </a:cubicBezTo>
                    <a:cubicBezTo>
                      <a:pt x="0" y="71"/>
                      <a:pt x="0" y="71"/>
                      <a:pt x="0" y="71"/>
                    </a:cubicBezTo>
                    <a:cubicBezTo>
                      <a:pt x="46" y="71"/>
                      <a:pt x="91" y="58"/>
                      <a:pt x="123" y="47"/>
                    </a:cubicBezTo>
                    <a:lnTo>
                      <a:pt x="80" y="0"/>
                    </a:lnTo>
                    <a:close/>
                  </a:path>
                </a:pathLst>
              </a:custGeom>
              <a:solidFill>
                <a:srgbClr val="AFBA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21D44">
                      <a:lumMod val="10000"/>
                    </a:srgbClr>
                  </a:solidFill>
                  <a:effectLst/>
                  <a:uLnTx/>
                  <a:uFillTx/>
                  <a:latin typeface="Arial" panose="020B0604020202020204" pitchFamily="34" charset="0"/>
                  <a:cs typeface="Arial" panose="020B0604020202020204" pitchFamily="34" charset="0"/>
                </a:endParaRPr>
              </a:p>
            </p:txBody>
          </p:sp>
          <p:sp>
            <p:nvSpPr>
              <p:cNvPr id="26" name="Freeform 218">
                <a:extLst>
                  <a:ext uri="{FF2B5EF4-FFF2-40B4-BE49-F238E27FC236}">
                    <a16:creationId xmlns:a16="http://schemas.microsoft.com/office/drawing/2014/main" id="{6220C31F-D771-A873-DAF0-96F1A5231176}"/>
                  </a:ext>
                </a:extLst>
              </p:cNvPr>
              <p:cNvSpPr>
                <a:spLocks/>
              </p:cNvSpPr>
              <p:nvPr/>
            </p:nvSpPr>
            <p:spPr bwMode="auto">
              <a:xfrm>
                <a:off x="6022975" y="2971800"/>
                <a:ext cx="158750" cy="331788"/>
              </a:xfrm>
              <a:custGeom>
                <a:avLst/>
                <a:gdLst>
                  <a:gd name="T0" fmla="*/ 0 w 100"/>
                  <a:gd name="T1" fmla="*/ 209 h 209"/>
                  <a:gd name="T2" fmla="*/ 100 w 100"/>
                  <a:gd name="T3" fmla="*/ 40 h 209"/>
                  <a:gd name="T4" fmla="*/ 84 w 100"/>
                  <a:gd name="T5" fmla="*/ 0 h 209"/>
                  <a:gd name="T6" fmla="*/ 0 w 100"/>
                  <a:gd name="T7" fmla="*/ 209 h 209"/>
                </a:gdLst>
                <a:ahLst/>
                <a:cxnLst>
                  <a:cxn ang="0">
                    <a:pos x="T0" y="T1"/>
                  </a:cxn>
                  <a:cxn ang="0">
                    <a:pos x="T2" y="T3"/>
                  </a:cxn>
                  <a:cxn ang="0">
                    <a:pos x="T4" y="T5"/>
                  </a:cxn>
                  <a:cxn ang="0">
                    <a:pos x="T6" y="T7"/>
                  </a:cxn>
                </a:cxnLst>
                <a:rect l="0" t="0" r="r" b="b"/>
                <a:pathLst>
                  <a:path w="100" h="209">
                    <a:moveTo>
                      <a:pt x="0" y="209"/>
                    </a:moveTo>
                    <a:lnTo>
                      <a:pt x="100" y="40"/>
                    </a:lnTo>
                    <a:lnTo>
                      <a:pt x="84" y="0"/>
                    </a:lnTo>
                    <a:lnTo>
                      <a:pt x="0" y="209"/>
                    </a:lnTo>
                    <a:close/>
                  </a:path>
                </a:pathLst>
              </a:custGeom>
              <a:solidFill>
                <a:srgbClr val="BCBC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21D44">
                      <a:lumMod val="10000"/>
                    </a:srgbClr>
                  </a:solidFill>
                  <a:effectLst/>
                  <a:uLnTx/>
                  <a:uFillTx/>
                  <a:latin typeface="Arial" panose="020B0604020202020204" pitchFamily="34" charset="0"/>
                  <a:cs typeface="Arial" panose="020B0604020202020204" pitchFamily="34" charset="0"/>
                </a:endParaRPr>
              </a:p>
            </p:txBody>
          </p:sp>
          <p:sp>
            <p:nvSpPr>
              <p:cNvPr id="27" name="Freeform 219">
                <a:extLst>
                  <a:ext uri="{FF2B5EF4-FFF2-40B4-BE49-F238E27FC236}">
                    <a16:creationId xmlns:a16="http://schemas.microsoft.com/office/drawing/2014/main" id="{0464BCDC-412C-2CCC-FA05-8200F264D26E}"/>
                  </a:ext>
                </a:extLst>
              </p:cNvPr>
              <p:cNvSpPr>
                <a:spLocks/>
              </p:cNvSpPr>
              <p:nvPr/>
            </p:nvSpPr>
            <p:spPr bwMode="auto">
              <a:xfrm>
                <a:off x="5546725" y="2892425"/>
                <a:ext cx="69850" cy="44450"/>
              </a:xfrm>
              <a:custGeom>
                <a:avLst/>
                <a:gdLst>
                  <a:gd name="T0" fmla="*/ 0 w 117"/>
                  <a:gd name="T1" fmla="*/ 44 h 75"/>
                  <a:gd name="T2" fmla="*/ 30 w 117"/>
                  <a:gd name="T3" fmla="*/ 17 h 75"/>
                  <a:gd name="T4" fmla="*/ 117 w 117"/>
                  <a:gd name="T5" fmla="*/ 0 h 75"/>
                  <a:gd name="T6" fmla="*/ 117 w 117"/>
                  <a:gd name="T7" fmla="*/ 75 h 75"/>
                  <a:gd name="T8" fmla="*/ 111 w 117"/>
                  <a:gd name="T9" fmla="*/ 75 h 75"/>
                  <a:gd name="T10" fmla="*/ 0 w 117"/>
                  <a:gd name="T11" fmla="*/ 44 h 75"/>
                </a:gdLst>
                <a:ahLst/>
                <a:cxnLst>
                  <a:cxn ang="0">
                    <a:pos x="T0" y="T1"/>
                  </a:cxn>
                  <a:cxn ang="0">
                    <a:pos x="T2" y="T3"/>
                  </a:cxn>
                  <a:cxn ang="0">
                    <a:pos x="T4" y="T5"/>
                  </a:cxn>
                  <a:cxn ang="0">
                    <a:pos x="T6" y="T7"/>
                  </a:cxn>
                  <a:cxn ang="0">
                    <a:pos x="T8" y="T9"/>
                  </a:cxn>
                  <a:cxn ang="0">
                    <a:pos x="T10" y="T11"/>
                  </a:cxn>
                </a:cxnLst>
                <a:rect l="0" t="0" r="r" b="b"/>
                <a:pathLst>
                  <a:path w="117" h="75">
                    <a:moveTo>
                      <a:pt x="0" y="44"/>
                    </a:moveTo>
                    <a:cubicBezTo>
                      <a:pt x="30" y="17"/>
                      <a:pt x="30" y="17"/>
                      <a:pt x="30" y="17"/>
                    </a:cubicBezTo>
                    <a:cubicBezTo>
                      <a:pt x="117" y="0"/>
                      <a:pt x="117" y="0"/>
                      <a:pt x="117" y="0"/>
                    </a:cubicBezTo>
                    <a:cubicBezTo>
                      <a:pt x="117" y="75"/>
                      <a:pt x="117" y="75"/>
                      <a:pt x="117" y="75"/>
                    </a:cubicBezTo>
                    <a:cubicBezTo>
                      <a:pt x="115" y="75"/>
                      <a:pt x="113" y="75"/>
                      <a:pt x="111" y="75"/>
                    </a:cubicBezTo>
                    <a:cubicBezTo>
                      <a:pt x="32" y="75"/>
                      <a:pt x="0" y="44"/>
                      <a:pt x="0" y="44"/>
                    </a:cubicBezTo>
                    <a:close/>
                  </a:path>
                </a:pathLst>
              </a:custGeom>
              <a:solidFill>
                <a:srgbClr val="DB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21D44">
                      <a:lumMod val="10000"/>
                    </a:srgbClr>
                  </a:solidFill>
                  <a:effectLst/>
                  <a:uLnTx/>
                  <a:uFillTx/>
                  <a:latin typeface="Arial" panose="020B0604020202020204" pitchFamily="34" charset="0"/>
                  <a:cs typeface="Arial" panose="020B0604020202020204" pitchFamily="34" charset="0"/>
                </a:endParaRPr>
              </a:p>
            </p:txBody>
          </p:sp>
          <p:sp>
            <p:nvSpPr>
              <p:cNvPr id="28" name="Freeform 220">
                <a:extLst>
                  <a:ext uri="{FF2B5EF4-FFF2-40B4-BE49-F238E27FC236}">
                    <a16:creationId xmlns:a16="http://schemas.microsoft.com/office/drawing/2014/main" id="{3ED4C71E-D0AB-F427-2E0D-1D592AB47B85}"/>
                  </a:ext>
                </a:extLst>
              </p:cNvPr>
              <p:cNvSpPr>
                <a:spLocks/>
              </p:cNvSpPr>
              <p:nvPr/>
            </p:nvSpPr>
            <p:spPr bwMode="auto">
              <a:xfrm>
                <a:off x="5110162" y="2778125"/>
                <a:ext cx="509587" cy="1136650"/>
              </a:xfrm>
              <a:custGeom>
                <a:avLst/>
                <a:gdLst>
                  <a:gd name="T0" fmla="*/ 0 w 321"/>
                  <a:gd name="T1" fmla="*/ 100 h 716"/>
                  <a:gd name="T2" fmla="*/ 0 w 321"/>
                  <a:gd name="T3" fmla="*/ 100 h 716"/>
                  <a:gd name="T4" fmla="*/ 201 w 321"/>
                  <a:gd name="T5" fmla="*/ 54 h 716"/>
                  <a:gd name="T6" fmla="*/ 227 w 321"/>
                  <a:gd name="T7" fmla="*/ 0 h 716"/>
                  <a:gd name="T8" fmla="*/ 293 w 321"/>
                  <a:gd name="T9" fmla="*/ 54 h 716"/>
                  <a:gd name="T10" fmla="*/ 319 w 321"/>
                  <a:gd name="T11" fmla="*/ 72 h 716"/>
                  <a:gd name="T12" fmla="*/ 321 w 321"/>
                  <a:gd name="T13" fmla="*/ 716 h 716"/>
                  <a:gd name="T14" fmla="*/ 104 w 321"/>
                  <a:gd name="T15" fmla="*/ 716 h 716"/>
                  <a:gd name="T16" fmla="*/ 63 w 321"/>
                  <a:gd name="T17" fmla="*/ 331 h 716"/>
                  <a:gd name="T18" fmla="*/ 63 w 321"/>
                  <a:gd name="T19" fmla="*/ 289 h 716"/>
                  <a:gd name="T20" fmla="*/ 0 w 321"/>
                  <a:gd name="T21" fmla="*/ 100 h 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1" h="716">
                    <a:moveTo>
                      <a:pt x="0" y="100"/>
                    </a:moveTo>
                    <a:lnTo>
                      <a:pt x="0" y="100"/>
                    </a:lnTo>
                    <a:lnTo>
                      <a:pt x="201" y="54"/>
                    </a:lnTo>
                    <a:lnTo>
                      <a:pt x="227" y="0"/>
                    </a:lnTo>
                    <a:lnTo>
                      <a:pt x="293" y="54"/>
                    </a:lnTo>
                    <a:lnTo>
                      <a:pt x="319" y="72"/>
                    </a:lnTo>
                    <a:lnTo>
                      <a:pt x="321" y="716"/>
                    </a:lnTo>
                    <a:lnTo>
                      <a:pt x="104" y="716"/>
                    </a:lnTo>
                    <a:lnTo>
                      <a:pt x="63" y="331"/>
                    </a:lnTo>
                    <a:lnTo>
                      <a:pt x="63" y="289"/>
                    </a:lnTo>
                    <a:lnTo>
                      <a:pt x="0" y="100"/>
                    </a:lnTo>
                    <a:close/>
                  </a:path>
                </a:pathLst>
              </a:custGeom>
              <a:solidFill>
                <a:srgbClr val="C8D7C6">
                  <a:lumMod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21D44">
                      <a:lumMod val="10000"/>
                    </a:srgbClr>
                  </a:solidFill>
                  <a:effectLst/>
                  <a:uLnTx/>
                  <a:uFillTx/>
                  <a:latin typeface="Arial" panose="020B0604020202020204" pitchFamily="34" charset="0"/>
                  <a:cs typeface="Arial" panose="020B0604020202020204" pitchFamily="34" charset="0"/>
                </a:endParaRPr>
              </a:p>
            </p:txBody>
          </p:sp>
          <p:sp>
            <p:nvSpPr>
              <p:cNvPr id="29" name="Freeform 221">
                <a:extLst>
                  <a:ext uri="{FF2B5EF4-FFF2-40B4-BE49-F238E27FC236}">
                    <a16:creationId xmlns:a16="http://schemas.microsoft.com/office/drawing/2014/main" id="{0A9F9150-717A-B8FA-39AE-D6F6421501D7}"/>
                  </a:ext>
                </a:extLst>
              </p:cNvPr>
              <p:cNvSpPr>
                <a:spLocks/>
              </p:cNvSpPr>
              <p:nvPr/>
            </p:nvSpPr>
            <p:spPr bwMode="auto">
              <a:xfrm>
                <a:off x="4862512" y="2971800"/>
                <a:ext cx="350837" cy="942975"/>
              </a:xfrm>
              <a:custGeom>
                <a:avLst/>
                <a:gdLst>
                  <a:gd name="T0" fmla="*/ 135 w 221"/>
                  <a:gd name="T1" fmla="*/ 0 h 594"/>
                  <a:gd name="T2" fmla="*/ 221 w 221"/>
                  <a:gd name="T3" fmla="*/ 209 h 594"/>
                  <a:gd name="T4" fmla="*/ 145 w 221"/>
                  <a:gd name="T5" fmla="*/ 436 h 594"/>
                  <a:gd name="T6" fmla="*/ 204 w 221"/>
                  <a:gd name="T7" fmla="*/ 594 h 594"/>
                  <a:gd name="T8" fmla="*/ 79 w 221"/>
                  <a:gd name="T9" fmla="*/ 594 h 594"/>
                  <a:gd name="T10" fmla="*/ 0 w 221"/>
                  <a:gd name="T11" fmla="*/ 381 h 594"/>
                  <a:gd name="T12" fmla="*/ 135 w 221"/>
                  <a:gd name="T13" fmla="*/ 0 h 594"/>
                </a:gdLst>
                <a:ahLst/>
                <a:cxnLst>
                  <a:cxn ang="0">
                    <a:pos x="T0" y="T1"/>
                  </a:cxn>
                  <a:cxn ang="0">
                    <a:pos x="T2" y="T3"/>
                  </a:cxn>
                  <a:cxn ang="0">
                    <a:pos x="T4" y="T5"/>
                  </a:cxn>
                  <a:cxn ang="0">
                    <a:pos x="T6" y="T7"/>
                  </a:cxn>
                  <a:cxn ang="0">
                    <a:pos x="T8" y="T9"/>
                  </a:cxn>
                  <a:cxn ang="0">
                    <a:pos x="T10" y="T11"/>
                  </a:cxn>
                  <a:cxn ang="0">
                    <a:pos x="T12" y="T13"/>
                  </a:cxn>
                </a:cxnLst>
                <a:rect l="0" t="0" r="r" b="b"/>
                <a:pathLst>
                  <a:path w="221" h="594">
                    <a:moveTo>
                      <a:pt x="135" y="0"/>
                    </a:moveTo>
                    <a:lnTo>
                      <a:pt x="221" y="209"/>
                    </a:lnTo>
                    <a:lnTo>
                      <a:pt x="145" y="436"/>
                    </a:lnTo>
                    <a:lnTo>
                      <a:pt x="204" y="594"/>
                    </a:lnTo>
                    <a:lnTo>
                      <a:pt x="79" y="594"/>
                    </a:lnTo>
                    <a:lnTo>
                      <a:pt x="0" y="381"/>
                    </a:lnTo>
                    <a:lnTo>
                      <a:pt x="135" y="0"/>
                    </a:lnTo>
                    <a:close/>
                  </a:path>
                </a:pathLst>
              </a:custGeom>
              <a:solidFill>
                <a:srgbClr val="DB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21D44">
                      <a:lumMod val="10000"/>
                    </a:srgbClr>
                  </a:solidFill>
                  <a:effectLst/>
                  <a:uLnTx/>
                  <a:uFillTx/>
                  <a:latin typeface="Arial" panose="020B0604020202020204" pitchFamily="34" charset="0"/>
                  <a:cs typeface="Arial" panose="020B0604020202020204" pitchFamily="34" charset="0"/>
                </a:endParaRPr>
              </a:p>
            </p:txBody>
          </p:sp>
          <p:sp>
            <p:nvSpPr>
              <p:cNvPr id="30" name="Freeform 222">
                <a:extLst>
                  <a:ext uri="{FF2B5EF4-FFF2-40B4-BE49-F238E27FC236}">
                    <a16:creationId xmlns:a16="http://schemas.microsoft.com/office/drawing/2014/main" id="{9A7AD874-CE61-3854-F520-C68D7224971C}"/>
                  </a:ext>
                </a:extLst>
              </p:cNvPr>
              <p:cNvSpPr>
                <a:spLocks/>
              </p:cNvSpPr>
              <p:nvPr/>
            </p:nvSpPr>
            <p:spPr bwMode="auto">
              <a:xfrm>
                <a:off x="5068887" y="2936875"/>
                <a:ext cx="141287" cy="366713"/>
              </a:xfrm>
              <a:custGeom>
                <a:avLst/>
                <a:gdLst>
                  <a:gd name="T0" fmla="*/ 1 w 89"/>
                  <a:gd name="T1" fmla="*/ 6 h 231"/>
                  <a:gd name="T2" fmla="*/ 26 w 89"/>
                  <a:gd name="T3" fmla="*/ 0 h 231"/>
                  <a:gd name="T4" fmla="*/ 26 w 89"/>
                  <a:gd name="T5" fmla="*/ 0 h 231"/>
                  <a:gd name="T6" fmla="*/ 89 w 89"/>
                  <a:gd name="T7" fmla="*/ 189 h 231"/>
                  <a:gd name="T8" fmla="*/ 89 w 89"/>
                  <a:gd name="T9" fmla="*/ 231 h 231"/>
                  <a:gd name="T10" fmla="*/ 0 w 89"/>
                  <a:gd name="T11" fmla="*/ 9 h 231"/>
                  <a:gd name="T12" fmla="*/ 1 w 89"/>
                  <a:gd name="T13" fmla="*/ 6 h 231"/>
                </a:gdLst>
                <a:ahLst/>
                <a:cxnLst>
                  <a:cxn ang="0">
                    <a:pos x="T0" y="T1"/>
                  </a:cxn>
                  <a:cxn ang="0">
                    <a:pos x="T2" y="T3"/>
                  </a:cxn>
                  <a:cxn ang="0">
                    <a:pos x="T4" y="T5"/>
                  </a:cxn>
                  <a:cxn ang="0">
                    <a:pos x="T6" y="T7"/>
                  </a:cxn>
                  <a:cxn ang="0">
                    <a:pos x="T8" y="T9"/>
                  </a:cxn>
                  <a:cxn ang="0">
                    <a:pos x="T10" y="T11"/>
                  </a:cxn>
                  <a:cxn ang="0">
                    <a:pos x="T12" y="T13"/>
                  </a:cxn>
                </a:cxnLst>
                <a:rect l="0" t="0" r="r" b="b"/>
                <a:pathLst>
                  <a:path w="89" h="231">
                    <a:moveTo>
                      <a:pt x="1" y="6"/>
                    </a:moveTo>
                    <a:lnTo>
                      <a:pt x="26" y="0"/>
                    </a:lnTo>
                    <a:lnTo>
                      <a:pt x="26" y="0"/>
                    </a:lnTo>
                    <a:lnTo>
                      <a:pt x="89" y="189"/>
                    </a:lnTo>
                    <a:lnTo>
                      <a:pt x="89" y="231"/>
                    </a:lnTo>
                    <a:lnTo>
                      <a:pt x="0" y="9"/>
                    </a:lnTo>
                    <a:lnTo>
                      <a:pt x="1" y="6"/>
                    </a:lnTo>
                    <a:close/>
                  </a:path>
                </a:pathLst>
              </a:custGeom>
              <a:solidFill>
                <a:srgbClr val="BFCB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21D44">
                      <a:lumMod val="10000"/>
                    </a:srgbClr>
                  </a:solidFill>
                  <a:effectLst/>
                  <a:uLnTx/>
                  <a:uFillTx/>
                  <a:latin typeface="Arial" panose="020B0604020202020204" pitchFamily="34" charset="0"/>
                  <a:cs typeface="Arial" panose="020B0604020202020204" pitchFamily="34" charset="0"/>
                </a:endParaRPr>
              </a:p>
            </p:txBody>
          </p:sp>
          <p:sp>
            <p:nvSpPr>
              <p:cNvPr id="31" name="Freeform 223">
                <a:extLst>
                  <a:ext uri="{FF2B5EF4-FFF2-40B4-BE49-F238E27FC236}">
                    <a16:creationId xmlns:a16="http://schemas.microsoft.com/office/drawing/2014/main" id="{C6A46381-BCF8-E5AE-BCAC-8BE694F4C91B}"/>
                  </a:ext>
                </a:extLst>
              </p:cNvPr>
              <p:cNvSpPr>
                <a:spLocks/>
              </p:cNvSpPr>
              <p:nvPr/>
            </p:nvSpPr>
            <p:spPr bwMode="auto">
              <a:xfrm>
                <a:off x="5429250" y="2778125"/>
                <a:ext cx="187325" cy="230188"/>
              </a:xfrm>
              <a:custGeom>
                <a:avLst/>
                <a:gdLst>
                  <a:gd name="T0" fmla="*/ 0 w 118"/>
                  <a:gd name="T1" fmla="*/ 54 h 145"/>
                  <a:gd name="T2" fmla="*/ 14 w 118"/>
                  <a:gd name="T3" fmla="*/ 145 h 145"/>
                  <a:gd name="T4" fmla="*/ 86 w 118"/>
                  <a:gd name="T5" fmla="*/ 79 h 145"/>
                  <a:gd name="T6" fmla="*/ 118 w 118"/>
                  <a:gd name="T7" fmla="*/ 72 h 145"/>
                  <a:gd name="T8" fmla="*/ 92 w 118"/>
                  <a:gd name="T9" fmla="*/ 54 h 145"/>
                  <a:gd name="T10" fmla="*/ 26 w 118"/>
                  <a:gd name="T11" fmla="*/ 0 h 145"/>
                  <a:gd name="T12" fmla="*/ 0 w 118"/>
                  <a:gd name="T13" fmla="*/ 54 h 145"/>
                </a:gdLst>
                <a:ahLst/>
                <a:cxnLst>
                  <a:cxn ang="0">
                    <a:pos x="T0" y="T1"/>
                  </a:cxn>
                  <a:cxn ang="0">
                    <a:pos x="T2" y="T3"/>
                  </a:cxn>
                  <a:cxn ang="0">
                    <a:pos x="T4" y="T5"/>
                  </a:cxn>
                  <a:cxn ang="0">
                    <a:pos x="T6" y="T7"/>
                  </a:cxn>
                  <a:cxn ang="0">
                    <a:pos x="T8" y="T9"/>
                  </a:cxn>
                  <a:cxn ang="0">
                    <a:pos x="T10" y="T11"/>
                  </a:cxn>
                  <a:cxn ang="0">
                    <a:pos x="T12" y="T13"/>
                  </a:cxn>
                </a:cxnLst>
                <a:rect l="0" t="0" r="r" b="b"/>
                <a:pathLst>
                  <a:path w="118" h="145">
                    <a:moveTo>
                      <a:pt x="0" y="54"/>
                    </a:moveTo>
                    <a:lnTo>
                      <a:pt x="14" y="145"/>
                    </a:lnTo>
                    <a:lnTo>
                      <a:pt x="86" y="79"/>
                    </a:lnTo>
                    <a:lnTo>
                      <a:pt x="118" y="72"/>
                    </a:lnTo>
                    <a:lnTo>
                      <a:pt x="92" y="54"/>
                    </a:lnTo>
                    <a:lnTo>
                      <a:pt x="26" y="0"/>
                    </a:lnTo>
                    <a:lnTo>
                      <a:pt x="0" y="54"/>
                    </a:lnTo>
                    <a:close/>
                  </a:path>
                </a:pathLst>
              </a:custGeom>
              <a:solidFill>
                <a:srgbClr val="C8D7C6">
                  <a:lumMod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21D44">
                      <a:lumMod val="10000"/>
                    </a:srgbClr>
                  </a:solidFill>
                  <a:effectLst/>
                  <a:uLnTx/>
                  <a:uFillTx/>
                  <a:latin typeface="Arial" panose="020B0604020202020204" pitchFamily="34" charset="0"/>
                  <a:cs typeface="Arial" panose="020B0604020202020204" pitchFamily="34" charset="0"/>
                </a:endParaRPr>
              </a:p>
            </p:txBody>
          </p:sp>
          <p:sp>
            <p:nvSpPr>
              <p:cNvPr id="32" name="Freeform 224">
                <a:extLst>
                  <a:ext uri="{FF2B5EF4-FFF2-40B4-BE49-F238E27FC236}">
                    <a16:creationId xmlns:a16="http://schemas.microsoft.com/office/drawing/2014/main" id="{28B6BD89-CCDA-A1CF-EE11-0FE043E0693B}"/>
                  </a:ext>
                </a:extLst>
              </p:cNvPr>
              <p:cNvSpPr>
                <a:spLocks/>
              </p:cNvSpPr>
              <p:nvPr/>
            </p:nvSpPr>
            <p:spPr bwMode="auto">
              <a:xfrm>
                <a:off x="5541962" y="2919412"/>
                <a:ext cx="4762" cy="4763"/>
              </a:xfrm>
              <a:custGeom>
                <a:avLst/>
                <a:gdLst>
                  <a:gd name="T0" fmla="*/ 3 w 3"/>
                  <a:gd name="T1" fmla="*/ 0 h 3"/>
                  <a:gd name="T2" fmla="*/ 3 w 3"/>
                  <a:gd name="T3" fmla="*/ 0 h 3"/>
                  <a:gd name="T4" fmla="*/ 0 w 3"/>
                  <a:gd name="T5" fmla="*/ 3 h 3"/>
                  <a:gd name="T6" fmla="*/ 3 w 3"/>
                  <a:gd name="T7" fmla="*/ 0 h 3"/>
                </a:gdLst>
                <a:ahLst/>
                <a:cxnLst>
                  <a:cxn ang="0">
                    <a:pos x="T0" y="T1"/>
                  </a:cxn>
                  <a:cxn ang="0">
                    <a:pos x="T2" y="T3"/>
                  </a:cxn>
                  <a:cxn ang="0">
                    <a:pos x="T4" y="T5"/>
                  </a:cxn>
                  <a:cxn ang="0">
                    <a:pos x="T6" y="T7"/>
                  </a:cxn>
                </a:cxnLst>
                <a:rect l="0" t="0" r="r" b="b"/>
                <a:pathLst>
                  <a:path w="3" h="3">
                    <a:moveTo>
                      <a:pt x="3" y="0"/>
                    </a:moveTo>
                    <a:lnTo>
                      <a:pt x="3" y="0"/>
                    </a:lnTo>
                    <a:lnTo>
                      <a:pt x="0" y="3"/>
                    </a:lnTo>
                    <a:lnTo>
                      <a:pt x="3" y="0"/>
                    </a:lnTo>
                    <a:close/>
                  </a:path>
                </a:pathLst>
              </a:custGeom>
              <a:solidFill>
                <a:srgbClr val="C8D3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21D44">
                      <a:lumMod val="10000"/>
                    </a:srgbClr>
                  </a:solidFill>
                  <a:effectLst/>
                  <a:uLnTx/>
                  <a:uFillTx/>
                  <a:latin typeface="Arial" panose="020B0604020202020204" pitchFamily="34" charset="0"/>
                  <a:cs typeface="Arial" panose="020B0604020202020204" pitchFamily="34" charset="0"/>
                </a:endParaRPr>
              </a:p>
            </p:txBody>
          </p:sp>
          <p:sp>
            <p:nvSpPr>
              <p:cNvPr id="33" name="Freeform 225">
                <a:extLst>
                  <a:ext uri="{FF2B5EF4-FFF2-40B4-BE49-F238E27FC236}">
                    <a16:creationId xmlns:a16="http://schemas.microsoft.com/office/drawing/2014/main" id="{B641942A-A2FE-54BC-45AD-68383D59AA4D}"/>
                  </a:ext>
                </a:extLst>
              </p:cNvPr>
              <p:cNvSpPr>
                <a:spLocks/>
              </p:cNvSpPr>
              <p:nvPr/>
            </p:nvSpPr>
            <p:spPr bwMode="auto">
              <a:xfrm>
                <a:off x="5546725" y="2892425"/>
                <a:ext cx="69850" cy="36513"/>
              </a:xfrm>
              <a:custGeom>
                <a:avLst/>
                <a:gdLst>
                  <a:gd name="T0" fmla="*/ 30 w 117"/>
                  <a:gd name="T1" fmla="*/ 17 h 61"/>
                  <a:gd name="T2" fmla="*/ 117 w 117"/>
                  <a:gd name="T3" fmla="*/ 0 h 61"/>
                  <a:gd name="T4" fmla="*/ 117 w 117"/>
                  <a:gd name="T5" fmla="*/ 30 h 61"/>
                  <a:gd name="T6" fmla="*/ 53 w 117"/>
                  <a:gd name="T7" fmla="*/ 44 h 61"/>
                  <a:gd name="T8" fmla="*/ 38 w 117"/>
                  <a:gd name="T9" fmla="*/ 61 h 61"/>
                  <a:gd name="T10" fmla="*/ 0 w 117"/>
                  <a:gd name="T11" fmla="*/ 44 h 61"/>
                  <a:gd name="T12" fmla="*/ 30 w 117"/>
                  <a:gd name="T13" fmla="*/ 17 h 61"/>
                </a:gdLst>
                <a:ahLst/>
                <a:cxnLst>
                  <a:cxn ang="0">
                    <a:pos x="T0" y="T1"/>
                  </a:cxn>
                  <a:cxn ang="0">
                    <a:pos x="T2" y="T3"/>
                  </a:cxn>
                  <a:cxn ang="0">
                    <a:pos x="T4" y="T5"/>
                  </a:cxn>
                  <a:cxn ang="0">
                    <a:pos x="T6" y="T7"/>
                  </a:cxn>
                  <a:cxn ang="0">
                    <a:pos x="T8" y="T9"/>
                  </a:cxn>
                  <a:cxn ang="0">
                    <a:pos x="T10" y="T11"/>
                  </a:cxn>
                  <a:cxn ang="0">
                    <a:pos x="T12" y="T13"/>
                  </a:cxn>
                </a:cxnLst>
                <a:rect l="0" t="0" r="r" b="b"/>
                <a:pathLst>
                  <a:path w="117" h="61">
                    <a:moveTo>
                      <a:pt x="30" y="17"/>
                    </a:moveTo>
                    <a:cubicBezTo>
                      <a:pt x="117" y="0"/>
                      <a:pt x="117" y="0"/>
                      <a:pt x="117" y="0"/>
                    </a:cubicBezTo>
                    <a:cubicBezTo>
                      <a:pt x="117" y="30"/>
                      <a:pt x="117" y="30"/>
                      <a:pt x="117" y="30"/>
                    </a:cubicBezTo>
                    <a:cubicBezTo>
                      <a:pt x="53" y="44"/>
                      <a:pt x="53" y="44"/>
                      <a:pt x="53" y="44"/>
                    </a:cubicBezTo>
                    <a:cubicBezTo>
                      <a:pt x="38" y="61"/>
                      <a:pt x="38" y="61"/>
                      <a:pt x="38" y="61"/>
                    </a:cubicBezTo>
                    <a:cubicBezTo>
                      <a:pt x="15" y="53"/>
                      <a:pt x="0" y="44"/>
                      <a:pt x="0" y="44"/>
                    </a:cubicBezTo>
                    <a:lnTo>
                      <a:pt x="30" y="17"/>
                    </a:lnTo>
                    <a:close/>
                  </a:path>
                </a:pathLst>
              </a:custGeom>
              <a:solidFill>
                <a:srgbClr val="C4CA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21D44">
                      <a:lumMod val="10000"/>
                    </a:srgbClr>
                  </a:solidFill>
                  <a:effectLst/>
                  <a:uLnTx/>
                  <a:uFillTx/>
                  <a:latin typeface="Arial" panose="020B0604020202020204" pitchFamily="34" charset="0"/>
                  <a:cs typeface="Arial" panose="020B0604020202020204" pitchFamily="34" charset="0"/>
                </a:endParaRPr>
              </a:p>
            </p:txBody>
          </p:sp>
          <p:sp>
            <p:nvSpPr>
              <p:cNvPr id="34" name="Freeform 226">
                <a:extLst>
                  <a:ext uri="{FF2B5EF4-FFF2-40B4-BE49-F238E27FC236}">
                    <a16:creationId xmlns:a16="http://schemas.microsoft.com/office/drawing/2014/main" id="{DB427E61-B774-DEB6-3002-3902F71211B0}"/>
                  </a:ext>
                </a:extLst>
              </p:cNvPr>
              <p:cNvSpPr>
                <a:spLocks/>
              </p:cNvSpPr>
              <p:nvPr/>
            </p:nvSpPr>
            <p:spPr bwMode="auto">
              <a:xfrm>
                <a:off x="5461000" y="2924175"/>
                <a:ext cx="82550" cy="111125"/>
              </a:xfrm>
              <a:custGeom>
                <a:avLst/>
                <a:gdLst>
                  <a:gd name="T0" fmla="*/ 0 w 140"/>
                  <a:gd name="T1" fmla="*/ 128 h 187"/>
                  <a:gd name="T2" fmla="*/ 137 w 140"/>
                  <a:gd name="T3" fmla="*/ 0 h 187"/>
                  <a:gd name="T4" fmla="*/ 97 w 140"/>
                  <a:gd name="T5" fmla="*/ 38 h 187"/>
                  <a:gd name="T6" fmla="*/ 140 w 140"/>
                  <a:gd name="T7" fmla="*/ 55 h 187"/>
                  <a:gd name="T8" fmla="*/ 21 w 140"/>
                  <a:gd name="T9" fmla="*/ 187 h 187"/>
                  <a:gd name="T10" fmla="*/ 0 w 140"/>
                  <a:gd name="T11" fmla="*/ 128 h 187"/>
                </a:gdLst>
                <a:ahLst/>
                <a:cxnLst>
                  <a:cxn ang="0">
                    <a:pos x="T0" y="T1"/>
                  </a:cxn>
                  <a:cxn ang="0">
                    <a:pos x="T2" y="T3"/>
                  </a:cxn>
                  <a:cxn ang="0">
                    <a:pos x="T4" y="T5"/>
                  </a:cxn>
                  <a:cxn ang="0">
                    <a:pos x="T6" y="T7"/>
                  </a:cxn>
                  <a:cxn ang="0">
                    <a:pos x="T8" y="T9"/>
                  </a:cxn>
                  <a:cxn ang="0">
                    <a:pos x="T10" y="T11"/>
                  </a:cxn>
                </a:cxnLst>
                <a:rect l="0" t="0" r="r" b="b"/>
                <a:pathLst>
                  <a:path w="140" h="187">
                    <a:moveTo>
                      <a:pt x="0" y="128"/>
                    </a:moveTo>
                    <a:cubicBezTo>
                      <a:pt x="137" y="0"/>
                      <a:pt x="137" y="0"/>
                      <a:pt x="137" y="0"/>
                    </a:cubicBezTo>
                    <a:cubicBezTo>
                      <a:pt x="97" y="38"/>
                      <a:pt x="97" y="38"/>
                      <a:pt x="97" y="38"/>
                    </a:cubicBezTo>
                    <a:cubicBezTo>
                      <a:pt x="97" y="38"/>
                      <a:pt x="114" y="46"/>
                      <a:pt x="140" y="55"/>
                    </a:cubicBezTo>
                    <a:cubicBezTo>
                      <a:pt x="21" y="187"/>
                      <a:pt x="21" y="187"/>
                      <a:pt x="21" y="187"/>
                    </a:cubicBezTo>
                    <a:lnTo>
                      <a:pt x="0" y="128"/>
                    </a:lnTo>
                    <a:close/>
                  </a:path>
                </a:pathLst>
              </a:custGeom>
              <a:solidFill>
                <a:srgbClr val="C4CA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21D44">
                      <a:lumMod val="10000"/>
                    </a:srgbClr>
                  </a:solidFill>
                  <a:effectLst/>
                  <a:uLnTx/>
                  <a:uFillTx/>
                  <a:latin typeface="Arial" panose="020B0604020202020204" pitchFamily="34" charset="0"/>
                  <a:cs typeface="Arial" panose="020B0604020202020204" pitchFamily="34" charset="0"/>
                </a:endParaRPr>
              </a:p>
            </p:txBody>
          </p:sp>
          <p:sp>
            <p:nvSpPr>
              <p:cNvPr id="35" name="Freeform 227">
                <a:extLst>
                  <a:ext uri="{FF2B5EF4-FFF2-40B4-BE49-F238E27FC236}">
                    <a16:creationId xmlns:a16="http://schemas.microsoft.com/office/drawing/2014/main" id="{0F550006-307D-1A66-4D62-DC1C9D6495B3}"/>
                  </a:ext>
                </a:extLst>
              </p:cNvPr>
              <p:cNvSpPr>
                <a:spLocks/>
              </p:cNvSpPr>
              <p:nvPr/>
            </p:nvSpPr>
            <p:spPr bwMode="auto">
              <a:xfrm>
                <a:off x="5518150" y="2919412"/>
                <a:ext cx="52387" cy="38100"/>
              </a:xfrm>
              <a:custGeom>
                <a:avLst/>
                <a:gdLst>
                  <a:gd name="T0" fmla="*/ 40 w 87"/>
                  <a:gd name="T1" fmla="*/ 9 h 64"/>
                  <a:gd name="T2" fmla="*/ 49 w 87"/>
                  <a:gd name="T3" fmla="*/ 0 h 64"/>
                  <a:gd name="T4" fmla="*/ 87 w 87"/>
                  <a:gd name="T5" fmla="*/ 17 h 64"/>
                  <a:gd name="T6" fmla="*/ 43 w 87"/>
                  <a:gd name="T7" fmla="*/ 64 h 64"/>
                  <a:gd name="T8" fmla="*/ 0 w 87"/>
                  <a:gd name="T9" fmla="*/ 47 h 64"/>
                  <a:gd name="T10" fmla="*/ 40 w 87"/>
                  <a:gd name="T11" fmla="*/ 9 h 64"/>
                </a:gdLst>
                <a:ahLst/>
                <a:cxnLst>
                  <a:cxn ang="0">
                    <a:pos x="T0" y="T1"/>
                  </a:cxn>
                  <a:cxn ang="0">
                    <a:pos x="T2" y="T3"/>
                  </a:cxn>
                  <a:cxn ang="0">
                    <a:pos x="T4" y="T5"/>
                  </a:cxn>
                  <a:cxn ang="0">
                    <a:pos x="T6" y="T7"/>
                  </a:cxn>
                  <a:cxn ang="0">
                    <a:pos x="T8" y="T9"/>
                  </a:cxn>
                  <a:cxn ang="0">
                    <a:pos x="T10" y="T11"/>
                  </a:cxn>
                </a:cxnLst>
                <a:rect l="0" t="0" r="r" b="b"/>
                <a:pathLst>
                  <a:path w="87" h="64">
                    <a:moveTo>
                      <a:pt x="40" y="9"/>
                    </a:moveTo>
                    <a:cubicBezTo>
                      <a:pt x="49" y="0"/>
                      <a:pt x="49" y="0"/>
                      <a:pt x="49" y="0"/>
                    </a:cubicBezTo>
                    <a:cubicBezTo>
                      <a:pt x="49" y="0"/>
                      <a:pt x="64" y="9"/>
                      <a:pt x="87" y="17"/>
                    </a:cubicBezTo>
                    <a:cubicBezTo>
                      <a:pt x="43" y="64"/>
                      <a:pt x="43" y="64"/>
                      <a:pt x="43" y="64"/>
                    </a:cubicBezTo>
                    <a:cubicBezTo>
                      <a:pt x="17" y="55"/>
                      <a:pt x="0" y="47"/>
                      <a:pt x="0" y="47"/>
                    </a:cubicBezTo>
                    <a:lnTo>
                      <a:pt x="40" y="9"/>
                    </a:lnTo>
                    <a:close/>
                  </a:path>
                </a:pathLst>
              </a:custGeom>
              <a:solidFill>
                <a:srgbClr val="BBC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21D44">
                      <a:lumMod val="10000"/>
                    </a:srgbClr>
                  </a:solidFill>
                  <a:effectLst/>
                  <a:uLnTx/>
                  <a:uFillTx/>
                  <a:latin typeface="Arial" panose="020B0604020202020204" pitchFamily="34" charset="0"/>
                  <a:cs typeface="Arial" panose="020B0604020202020204" pitchFamily="34" charset="0"/>
                </a:endParaRPr>
              </a:p>
            </p:txBody>
          </p:sp>
          <p:sp>
            <p:nvSpPr>
              <p:cNvPr id="36" name="Freeform 228">
                <a:extLst>
                  <a:ext uri="{FF2B5EF4-FFF2-40B4-BE49-F238E27FC236}">
                    <a16:creationId xmlns:a16="http://schemas.microsoft.com/office/drawing/2014/main" id="{10E07A18-FEF5-8B2A-A951-C4148BAD23D6}"/>
                  </a:ext>
                </a:extLst>
              </p:cNvPr>
              <p:cNvSpPr>
                <a:spLocks/>
              </p:cNvSpPr>
              <p:nvPr/>
            </p:nvSpPr>
            <p:spPr bwMode="auto">
              <a:xfrm>
                <a:off x="5543550" y="2928937"/>
                <a:ext cx="73025" cy="42863"/>
              </a:xfrm>
              <a:custGeom>
                <a:avLst/>
                <a:gdLst>
                  <a:gd name="T0" fmla="*/ 44 w 123"/>
                  <a:gd name="T1" fmla="*/ 0 h 71"/>
                  <a:gd name="T2" fmla="*/ 123 w 123"/>
                  <a:gd name="T3" fmla="*/ 14 h 71"/>
                  <a:gd name="T4" fmla="*/ 123 w 123"/>
                  <a:gd name="T5" fmla="*/ 71 h 71"/>
                  <a:gd name="T6" fmla="*/ 0 w 123"/>
                  <a:gd name="T7" fmla="*/ 47 h 71"/>
                  <a:gd name="T8" fmla="*/ 44 w 123"/>
                  <a:gd name="T9" fmla="*/ 0 h 71"/>
                </a:gdLst>
                <a:ahLst/>
                <a:cxnLst>
                  <a:cxn ang="0">
                    <a:pos x="T0" y="T1"/>
                  </a:cxn>
                  <a:cxn ang="0">
                    <a:pos x="T2" y="T3"/>
                  </a:cxn>
                  <a:cxn ang="0">
                    <a:pos x="T4" y="T5"/>
                  </a:cxn>
                  <a:cxn ang="0">
                    <a:pos x="T6" y="T7"/>
                  </a:cxn>
                  <a:cxn ang="0">
                    <a:pos x="T8" y="T9"/>
                  </a:cxn>
                </a:cxnLst>
                <a:rect l="0" t="0" r="r" b="b"/>
                <a:pathLst>
                  <a:path w="123" h="71">
                    <a:moveTo>
                      <a:pt x="44" y="0"/>
                    </a:moveTo>
                    <a:cubicBezTo>
                      <a:pt x="65" y="7"/>
                      <a:pt x="93" y="14"/>
                      <a:pt x="123" y="14"/>
                    </a:cubicBezTo>
                    <a:cubicBezTo>
                      <a:pt x="123" y="71"/>
                      <a:pt x="123" y="71"/>
                      <a:pt x="123" y="71"/>
                    </a:cubicBezTo>
                    <a:cubicBezTo>
                      <a:pt x="77" y="71"/>
                      <a:pt x="32" y="58"/>
                      <a:pt x="0" y="47"/>
                    </a:cubicBezTo>
                    <a:lnTo>
                      <a:pt x="44" y="0"/>
                    </a:lnTo>
                    <a:close/>
                  </a:path>
                </a:pathLst>
              </a:custGeom>
              <a:solidFill>
                <a:srgbClr val="BFCB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21D44">
                      <a:lumMod val="10000"/>
                    </a:srgbClr>
                  </a:solidFill>
                  <a:effectLst/>
                  <a:uLnTx/>
                  <a:uFillTx/>
                  <a:latin typeface="Arial" panose="020B0604020202020204" pitchFamily="34" charset="0"/>
                  <a:cs typeface="Arial" panose="020B0604020202020204" pitchFamily="34" charset="0"/>
                </a:endParaRPr>
              </a:p>
            </p:txBody>
          </p:sp>
          <p:sp>
            <p:nvSpPr>
              <p:cNvPr id="37" name="Freeform 230">
                <a:extLst>
                  <a:ext uri="{FF2B5EF4-FFF2-40B4-BE49-F238E27FC236}">
                    <a16:creationId xmlns:a16="http://schemas.microsoft.com/office/drawing/2014/main" id="{19CEEAC1-66B7-90B6-3A26-39537003901C}"/>
                  </a:ext>
                </a:extLst>
              </p:cNvPr>
              <p:cNvSpPr>
                <a:spLocks/>
              </p:cNvSpPr>
              <p:nvPr/>
            </p:nvSpPr>
            <p:spPr bwMode="auto">
              <a:xfrm>
                <a:off x="5053012" y="2971800"/>
                <a:ext cx="157162" cy="331788"/>
              </a:xfrm>
              <a:custGeom>
                <a:avLst/>
                <a:gdLst>
                  <a:gd name="T0" fmla="*/ 99 w 99"/>
                  <a:gd name="T1" fmla="*/ 209 h 209"/>
                  <a:gd name="T2" fmla="*/ 0 w 99"/>
                  <a:gd name="T3" fmla="*/ 40 h 209"/>
                  <a:gd name="T4" fmla="*/ 15 w 99"/>
                  <a:gd name="T5" fmla="*/ 0 h 209"/>
                  <a:gd name="T6" fmla="*/ 99 w 99"/>
                  <a:gd name="T7" fmla="*/ 209 h 209"/>
                </a:gdLst>
                <a:ahLst/>
                <a:cxnLst>
                  <a:cxn ang="0">
                    <a:pos x="T0" y="T1"/>
                  </a:cxn>
                  <a:cxn ang="0">
                    <a:pos x="T2" y="T3"/>
                  </a:cxn>
                  <a:cxn ang="0">
                    <a:pos x="T4" y="T5"/>
                  </a:cxn>
                  <a:cxn ang="0">
                    <a:pos x="T6" y="T7"/>
                  </a:cxn>
                </a:cxnLst>
                <a:rect l="0" t="0" r="r" b="b"/>
                <a:pathLst>
                  <a:path w="99" h="209">
                    <a:moveTo>
                      <a:pt x="99" y="209"/>
                    </a:moveTo>
                    <a:lnTo>
                      <a:pt x="0" y="40"/>
                    </a:lnTo>
                    <a:lnTo>
                      <a:pt x="15" y="0"/>
                    </a:lnTo>
                    <a:lnTo>
                      <a:pt x="99" y="209"/>
                    </a:lnTo>
                    <a:close/>
                  </a:path>
                </a:pathLst>
              </a:custGeom>
              <a:solidFill>
                <a:srgbClr val="CECF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21D44">
                      <a:lumMod val="10000"/>
                    </a:srgbClr>
                  </a:solidFill>
                  <a:effectLst/>
                  <a:uLnTx/>
                  <a:uFillTx/>
                  <a:latin typeface="Arial" panose="020B0604020202020204" pitchFamily="34" charset="0"/>
                  <a:cs typeface="Arial" panose="020B0604020202020204" pitchFamily="34" charset="0"/>
                </a:endParaRPr>
              </a:p>
            </p:txBody>
          </p:sp>
        </p:grpSp>
        <p:pic>
          <p:nvPicPr>
            <p:cNvPr id="4" name="Picture 8" descr="Image result for tie icon">
              <a:extLst>
                <a:ext uri="{FF2B5EF4-FFF2-40B4-BE49-F238E27FC236}">
                  <a16:creationId xmlns:a16="http://schemas.microsoft.com/office/drawing/2014/main" id="{4AA7DF7B-0BE9-01D3-9DE8-CB12F6F857DF}"/>
                </a:ext>
              </a:extLst>
            </p:cNvPr>
            <p:cNvPicPr>
              <a:picLocks noChangeAspect="1" noChangeArrowheads="1"/>
            </p:cNvPicPr>
            <p:nvPr/>
          </p:nvPicPr>
          <p:blipFill>
            <a:blip r:embed="rId18" cstate="email">
              <a:extLst>
                <a:ext uri="{28A0092B-C50C-407E-A947-70E740481C1C}">
                  <a14:useLocalDpi xmlns:a14="http://schemas.microsoft.com/office/drawing/2010/main"/>
                </a:ext>
              </a:extLst>
            </a:blip>
            <a:srcRect/>
            <a:stretch>
              <a:fillRect/>
            </a:stretch>
          </p:blipFill>
          <p:spPr bwMode="auto">
            <a:xfrm>
              <a:off x="9297487" y="2975166"/>
              <a:ext cx="2456040" cy="245604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56" name="Group 555">
            <a:extLst>
              <a:ext uri="{FF2B5EF4-FFF2-40B4-BE49-F238E27FC236}">
                <a16:creationId xmlns:a16="http://schemas.microsoft.com/office/drawing/2014/main" id="{F8368EDC-342C-151F-4D52-045CB01A89ED}"/>
              </a:ext>
            </a:extLst>
          </p:cNvPr>
          <p:cNvGrpSpPr/>
          <p:nvPr/>
        </p:nvGrpSpPr>
        <p:grpSpPr>
          <a:xfrm>
            <a:off x="3301703" y="2041450"/>
            <a:ext cx="284840" cy="219716"/>
            <a:chOff x="8348400" y="554398"/>
            <a:chExt cx="4495802" cy="4884580"/>
          </a:xfrm>
        </p:grpSpPr>
        <p:grpSp>
          <p:nvGrpSpPr>
            <p:cNvPr id="557" name="Group 556">
              <a:extLst>
                <a:ext uri="{FF2B5EF4-FFF2-40B4-BE49-F238E27FC236}">
                  <a16:creationId xmlns:a16="http://schemas.microsoft.com/office/drawing/2014/main" id="{A8105B4A-378C-4AC5-5431-8051773B8B65}"/>
                </a:ext>
              </a:extLst>
            </p:cNvPr>
            <p:cNvGrpSpPr/>
            <p:nvPr/>
          </p:nvGrpSpPr>
          <p:grpSpPr>
            <a:xfrm>
              <a:off x="8348400" y="554398"/>
              <a:ext cx="4495802" cy="4884580"/>
              <a:chOff x="4862512" y="1951037"/>
              <a:chExt cx="1508125" cy="1966872"/>
            </a:xfrm>
          </p:grpSpPr>
          <p:sp>
            <p:nvSpPr>
              <p:cNvPr id="559" name="Freeform 194">
                <a:extLst>
                  <a:ext uri="{FF2B5EF4-FFF2-40B4-BE49-F238E27FC236}">
                    <a16:creationId xmlns:a16="http://schemas.microsoft.com/office/drawing/2014/main" id="{CDD8C0E2-B84E-1287-E238-4A0DB6ECFC04}"/>
                  </a:ext>
                </a:extLst>
              </p:cNvPr>
              <p:cNvSpPr>
                <a:spLocks/>
              </p:cNvSpPr>
              <p:nvPr/>
            </p:nvSpPr>
            <p:spPr bwMode="auto">
              <a:xfrm>
                <a:off x="5489575" y="2613025"/>
                <a:ext cx="261937" cy="279400"/>
              </a:xfrm>
              <a:custGeom>
                <a:avLst/>
                <a:gdLst>
                  <a:gd name="T0" fmla="*/ 165 w 165"/>
                  <a:gd name="T1" fmla="*/ 137 h 176"/>
                  <a:gd name="T2" fmla="*/ 80 w 165"/>
                  <a:gd name="T3" fmla="*/ 176 h 176"/>
                  <a:gd name="T4" fmla="*/ 0 w 165"/>
                  <a:gd name="T5" fmla="*/ 137 h 176"/>
                  <a:gd name="T6" fmla="*/ 0 w 165"/>
                  <a:gd name="T7" fmla="*/ 0 h 176"/>
                  <a:gd name="T8" fmla="*/ 165 w 165"/>
                  <a:gd name="T9" fmla="*/ 0 h 176"/>
                  <a:gd name="T10" fmla="*/ 165 w 165"/>
                  <a:gd name="T11" fmla="*/ 137 h 176"/>
                </a:gdLst>
                <a:ahLst/>
                <a:cxnLst>
                  <a:cxn ang="0">
                    <a:pos x="T0" y="T1"/>
                  </a:cxn>
                  <a:cxn ang="0">
                    <a:pos x="T2" y="T3"/>
                  </a:cxn>
                  <a:cxn ang="0">
                    <a:pos x="T4" y="T5"/>
                  </a:cxn>
                  <a:cxn ang="0">
                    <a:pos x="T6" y="T7"/>
                  </a:cxn>
                  <a:cxn ang="0">
                    <a:pos x="T8" y="T9"/>
                  </a:cxn>
                  <a:cxn ang="0">
                    <a:pos x="T10" y="T11"/>
                  </a:cxn>
                </a:cxnLst>
                <a:rect l="0" t="0" r="r" b="b"/>
                <a:pathLst>
                  <a:path w="165" h="176">
                    <a:moveTo>
                      <a:pt x="165" y="137"/>
                    </a:moveTo>
                    <a:lnTo>
                      <a:pt x="80" y="176"/>
                    </a:lnTo>
                    <a:lnTo>
                      <a:pt x="0" y="137"/>
                    </a:lnTo>
                    <a:lnTo>
                      <a:pt x="0" y="0"/>
                    </a:lnTo>
                    <a:lnTo>
                      <a:pt x="165" y="0"/>
                    </a:lnTo>
                    <a:lnTo>
                      <a:pt x="165" y="137"/>
                    </a:lnTo>
                    <a:close/>
                  </a:path>
                </a:pathLst>
              </a:custGeom>
              <a:solidFill>
                <a:srgbClr val="E4BD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21D44">
                      <a:lumMod val="10000"/>
                    </a:srgbClr>
                  </a:solidFill>
                  <a:effectLst/>
                  <a:uLnTx/>
                  <a:uFillTx/>
                  <a:latin typeface="Arial" panose="020B0604020202020204" pitchFamily="34" charset="0"/>
                  <a:cs typeface="Arial" panose="020B0604020202020204" pitchFamily="34" charset="0"/>
                </a:endParaRPr>
              </a:p>
            </p:txBody>
          </p:sp>
          <p:sp>
            <p:nvSpPr>
              <p:cNvPr id="560" name="Freeform 195">
                <a:extLst>
                  <a:ext uri="{FF2B5EF4-FFF2-40B4-BE49-F238E27FC236}">
                    <a16:creationId xmlns:a16="http://schemas.microsoft.com/office/drawing/2014/main" id="{A3B5F848-EC72-A4BD-538A-565F48BCE2D7}"/>
                  </a:ext>
                </a:extLst>
              </p:cNvPr>
              <p:cNvSpPr>
                <a:spLocks/>
              </p:cNvSpPr>
              <p:nvPr/>
            </p:nvSpPr>
            <p:spPr bwMode="auto">
              <a:xfrm>
                <a:off x="5614987" y="2036762"/>
                <a:ext cx="271462" cy="714375"/>
              </a:xfrm>
              <a:custGeom>
                <a:avLst/>
                <a:gdLst>
                  <a:gd name="T0" fmla="*/ 458 w 458"/>
                  <a:gd name="T1" fmla="*/ 458 h 1202"/>
                  <a:gd name="T2" fmla="*/ 0 w 458"/>
                  <a:gd name="T3" fmla="*/ 0 h 1202"/>
                  <a:gd name="T4" fmla="*/ 0 w 458"/>
                  <a:gd name="T5" fmla="*/ 1202 h 1202"/>
                  <a:gd name="T6" fmla="*/ 127 w 458"/>
                  <a:gd name="T7" fmla="*/ 1202 h 1202"/>
                  <a:gd name="T8" fmla="*/ 309 w 458"/>
                  <a:gd name="T9" fmla="*/ 1046 h 1202"/>
                  <a:gd name="T10" fmla="*/ 437 w 458"/>
                  <a:gd name="T11" fmla="*/ 596 h 1202"/>
                  <a:gd name="T12" fmla="*/ 437 w 458"/>
                  <a:gd name="T13" fmla="*/ 596 h 1202"/>
                  <a:gd name="T14" fmla="*/ 458 w 458"/>
                  <a:gd name="T15" fmla="*/ 458 h 12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8" h="1202">
                    <a:moveTo>
                      <a:pt x="458" y="458"/>
                    </a:moveTo>
                    <a:cubicBezTo>
                      <a:pt x="458" y="205"/>
                      <a:pt x="253" y="0"/>
                      <a:pt x="0" y="0"/>
                    </a:cubicBezTo>
                    <a:cubicBezTo>
                      <a:pt x="0" y="1202"/>
                      <a:pt x="0" y="1202"/>
                      <a:pt x="0" y="1202"/>
                    </a:cubicBezTo>
                    <a:cubicBezTo>
                      <a:pt x="127" y="1202"/>
                      <a:pt x="127" y="1202"/>
                      <a:pt x="127" y="1202"/>
                    </a:cubicBezTo>
                    <a:cubicBezTo>
                      <a:pt x="309" y="1046"/>
                      <a:pt x="309" y="1046"/>
                      <a:pt x="309" y="1046"/>
                    </a:cubicBezTo>
                    <a:cubicBezTo>
                      <a:pt x="437" y="596"/>
                      <a:pt x="437" y="596"/>
                      <a:pt x="437" y="596"/>
                    </a:cubicBezTo>
                    <a:cubicBezTo>
                      <a:pt x="437" y="596"/>
                      <a:pt x="437" y="596"/>
                      <a:pt x="437" y="596"/>
                    </a:cubicBezTo>
                    <a:cubicBezTo>
                      <a:pt x="451" y="552"/>
                      <a:pt x="458" y="506"/>
                      <a:pt x="458" y="458"/>
                    </a:cubicBezTo>
                    <a:close/>
                  </a:path>
                </a:pathLst>
              </a:custGeom>
              <a:solidFill>
                <a:srgbClr val="E4BD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21D44">
                      <a:lumMod val="10000"/>
                    </a:srgbClr>
                  </a:solidFill>
                  <a:effectLst/>
                  <a:uLnTx/>
                  <a:uFillTx/>
                  <a:latin typeface="Arial" panose="020B0604020202020204" pitchFamily="34" charset="0"/>
                  <a:cs typeface="Arial" panose="020B0604020202020204" pitchFamily="34" charset="0"/>
                </a:endParaRPr>
              </a:p>
            </p:txBody>
          </p:sp>
          <p:sp>
            <p:nvSpPr>
              <p:cNvPr id="561" name="Freeform 196">
                <a:extLst>
                  <a:ext uri="{FF2B5EF4-FFF2-40B4-BE49-F238E27FC236}">
                    <a16:creationId xmlns:a16="http://schemas.microsoft.com/office/drawing/2014/main" id="{C07E8222-866C-710C-347C-D8B21D26239A}"/>
                  </a:ext>
                </a:extLst>
              </p:cNvPr>
              <p:cNvSpPr>
                <a:spLocks/>
              </p:cNvSpPr>
              <p:nvPr/>
            </p:nvSpPr>
            <p:spPr bwMode="auto">
              <a:xfrm>
                <a:off x="5343525" y="2036762"/>
                <a:ext cx="271462" cy="714375"/>
              </a:xfrm>
              <a:custGeom>
                <a:avLst/>
                <a:gdLst>
                  <a:gd name="T0" fmla="*/ 0 w 458"/>
                  <a:gd name="T1" fmla="*/ 458 h 1202"/>
                  <a:gd name="T2" fmla="*/ 28 w 458"/>
                  <a:gd name="T3" fmla="*/ 615 h 1202"/>
                  <a:gd name="T4" fmla="*/ 28 w 458"/>
                  <a:gd name="T5" fmla="*/ 615 h 1202"/>
                  <a:gd name="T6" fmla="*/ 163 w 458"/>
                  <a:gd name="T7" fmla="*/ 1065 h 1202"/>
                  <a:gd name="T8" fmla="*/ 351 w 458"/>
                  <a:gd name="T9" fmla="*/ 1202 h 1202"/>
                  <a:gd name="T10" fmla="*/ 458 w 458"/>
                  <a:gd name="T11" fmla="*/ 1202 h 1202"/>
                  <a:gd name="T12" fmla="*/ 458 w 458"/>
                  <a:gd name="T13" fmla="*/ 0 h 1202"/>
                  <a:gd name="T14" fmla="*/ 0 w 458"/>
                  <a:gd name="T15" fmla="*/ 458 h 12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8" h="1202">
                    <a:moveTo>
                      <a:pt x="0" y="458"/>
                    </a:moveTo>
                    <a:cubicBezTo>
                      <a:pt x="0" y="513"/>
                      <a:pt x="10" y="566"/>
                      <a:pt x="28" y="615"/>
                    </a:cubicBezTo>
                    <a:cubicBezTo>
                      <a:pt x="28" y="615"/>
                      <a:pt x="28" y="615"/>
                      <a:pt x="28" y="615"/>
                    </a:cubicBezTo>
                    <a:cubicBezTo>
                      <a:pt x="163" y="1065"/>
                      <a:pt x="163" y="1065"/>
                      <a:pt x="163" y="1065"/>
                    </a:cubicBezTo>
                    <a:cubicBezTo>
                      <a:pt x="351" y="1202"/>
                      <a:pt x="351" y="1202"/>
                      <a:pt x="351" y="1202"/>
                    </a:cubicBezTo>
                    <a:cubicBezTo>
                      <a:pt x="458" y="1202"/>
                      <a:pt x="458" y="1202"/>
                      <a:pt x="458" y="1202"/>
                    </a:cubicBezTo>
                    <a:cubicBezTo>
                      <a:pt x="458" y="0"/>
                      <a:pt x="458" y="0"/>
                      <a:pt x="458" y="0"/>
                    </a:cubicBezTo>
                    <a:cubicBezTo>
                      <a:pt x="205" y="0"/>
                      <a:pt x="0" y="205"/>
                      <a:pt x="0" y="458"/>
                    </a:cubicBezTo>
                    <a:close/>
                  </a:path>
                </a:pathLst>
              </a:custGeom>
              <a:solidFill>
                <a:srgbClr val="E4BD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21D44">
                      <a:lumMod val="10000"/>
                    </a:srgbClr>
                  </a:solidFill>
                  <a:effectLst/>
                  <a:uLnTx/>
                  <a:uFillTx/>
                  <a:latin typeface="Arial" panose="020B0604020202020204" pitchFamily="34" charset="0"/>
                  <a:cs typeface="Arial" panose="020B0604020202020204" pitchFamily="34" charset="0"/>
                </a:endParaRPr>
              </a:p>
            </p:txBody>
          </p:sp>
          <p:sp>
            <p:nvSpPr>
              <p:cNvPr id="562" name="Freeform 197">
                <a:extLst>
                  <a:ext uri="{FF2B5EF4-FFF2-40B4-BE49-F238E27FC236}">
                    <a16:creationId xmlns:a16="http://schemas.microsoft.com/office/drawing/2014/main" id="{08858D19-65CC-CF34-2E33-DAAD4AD80137}"/>
                  </a:ext>
                </a:extLst>
              </p:cNvPr>
              <p:cNvSpPr>
                <a:spLocks/>
              </p:cNvSpPr>
              <p:nvPr/>
            </p:nvSpPr>
            <p:spPr bwMode="auto">
              <a:xfrm>
                <a:off x="5402262" y="2393950"/>
                <a:ext cx="212725" cy="247650"/>
              </a:xfrm>
              <a:custGeom>
                <a:avLst/>
                <a:gdLst>
                  <a:gd name="T0" fmla="*/ 110 w 134"/>
                  <a:gd name="T1" fmla="*/ 0 h 156"/>
                  <a:gd name="T2" fmla="*/ 95 w 134"/>
                  <a:gd name="T3" fmla="*/ 48 h 156"/>
                  <a:gd name="T4" fmla="*/ 55 w 134"/>
                  <a:gd name="T5" fmla="*/ 71 h 156"/>
                  <a:gd name="T6" fmla="*/ 0 w 134"/>
                  <a:gd name="T7" fmla="*/ 62 h 156"/>
                  <a:gd name="T8" fmla="*/ 134 w 134"/>
                  <a:gd name="T9" fmla="*/ 156 h 156"/>
                  <a:gd name="T10" fmla="*/ 134 w 134"/>
                  <a:gd name="T11" fmla="*/ 0 h 156"/>
                  <a:gd name="T12" fmla="*/ 110 w 134"/>
                  <a:gd name="T13" fmla="*/ 0 h 156"/>
                </a:gdLst>
                <a:ahLst/>
                <a:cxnLst>
                  <a:cxn ang="0">
                    <a:pos x="T0" y="T1"/>
                  </a:cxn>
                  <a:cxn ang="0">
                    <a:pos x="T2" y="T3"/>
                  </a:cxn>
                  <a:cxn ang="0">
                    <a:pos x="T4" y="T5"/>
                  </a:cxn>
                  <a:cxn ang="0">
                    <a:pos x="T6" y="T7"/>
                  </a:cxn>
                  <a:cxn ang="0">
                    <a:pos x="T8" y="T9"/>
                  </a:cxn>
                  <a:cxn ang="0">
                    <a:pos x="T10" y="T11"/>
                  </a:cxn>
                  <a:cxn ang="0">
                    <a:pos x="T12" y="T13"/>
                  </a:cxn>
                </a:cxnLst>
                <a:rect l="0" t="0" r="r" b="b"/>
                <a:pathLst>
                  <a:path w="134" h="156">
                    <a:moveTo>
                      <a:pt x="110" y="0"/>
                    </a:moveTo>
                    <a:lnTo>
                      <a:pt x="95" y="48"/>
                    </a:lnTo>
                    <a:lnTo>
                      <a:pt x="55" y="71"/>
                    </a:lnTo>
                    <a:lnTo>
                      <a:pt x="0" y="62"/>
                    </a:lnTo>
                    <a:lnTo>
                      <a:pt x="134" y="156"/>
                    </a:lnTo>
                    <a:lnTo>
                      <a:pt x="134" y="0"/>
                    </a:lnTo>
                    <a:lnTo>
                      <a:pt x="110" y="0"/>
                    </a:lnTo>
                    <a:close/>
                  </a:path>
                </a:pathLst>
              </a:custGeom>
              <a:solidFill>
                <a:srgbClr val="E4BD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21D44">
                      <a:lumMod val="10000"/>
                    </a:srgbClr>
                  </a:solidFill>
                  <a:effectLst/>
                  <a:uLnTx/>
                  <a:uFillTx/>
                  <a:latin typeface="Arial" panose="020B0604020202020204" pitchFamily="34" charset="0"/>
                  <a:cs typeface="Arial" panose="020B0604020202020204" pitchFamily="34" charset="0"/>
                </a:endParaRPr>
              </a:p>
            </p:txBody>
          </p:sp>
          <p:sp>
            <p:nvSpPr>
              <p:cNvPr id="563" name="Freeform 198">
                <a:extLst>
                  <a:ext uri="{FF2B5EF4-FFF2-40B4-BE49-F238E27FC236}">
                    <a16:creationId xmlns:a16="http://schemas.microsoft.com/office/drawing/2014/main" id="{83C1BDCE-662E-770D-2855-370771627CF6}"/>
                  </a:ext>
                </a:extLst>
              </p:cNvPr>
              <p:cNvSpPr>
                <a:spLocks/>
              </p:cNvSpPr>
              <p:nvPr/>
            </p:nvSpPr>
            <p:spPr bwMode="auto">
              <a:xfrm>
                <a:off x="5584825" y="2541587"/>
                <a:ext cx="60325" cy="30163"/>
              </a:xfrm>
              <a:custGeom>
                <a:avLst/>
                <a:gdLst>
                  <a:gd name="T0" fmla="*/ 19 w 38"/>
                  <a:gd name="T1" fmla="*/ 0 h 19"/>
                  <a:gd name="T2" fmla="*/ 0 w 38"/>
                  <a:gd name="T3" fmla="*/ 0 h 19"/>
                  <a:gd name="T4" fmla="*/ 19 w 38"/>
                  <a:gd name="T5" fmla="*/ 19 h 19"/>
                  <a:gd name="T6" fmla="*/ 38 w 38"/>
                  <a:gd name="T7" fmla="*/ 0 h 19"/>
                  <a:gd name="T8" fmla="*/ 19 w 38"/>
                  <a:gd name="T9" fmla="*/ 0 h 19"/>
                </a:gdLst>
                <a:ahLst/>
                <a:cxnLst>
                  <a:cxn ang="0">
                    <a:pos x="T0" y="T1"/>
                  </a:cxn>
                  <a:cxn ang="0">
                    <a:pos x="T2" y="T3"/>
                  </a:cxn>
                  <a:cxn ang="0">
                    <a:pos x="T4" y="T5"/>
                  </a:cxn>
                  <a:cxn ang="0">
                    <a:pos x="T6" y="T7"/>
                  </a:cxn>
                  <a:cxn ang="0">
                    <a:pos x="T8" y="T9"/>
                  </a:cxn>
                </a:cxnLst>
                <a:rect l="0" t="0" r="r" b="b"/>
                <a:pathLst>
                  <a:path w="38" h="19">
                    <a:moveTo>
                      <a:pt x="19" y="0"/>
                    </a:moveTo>
                    <a:lnTo>
                      <a:pt x="0" y="0"/>
                    </a:lnTo>
                    <a:lnTo>
                      <a:pt x="19" y="19"/>
                    </a:lnTo>
                    <a:lnTo>
                      <a:pt x="38" y="0"/>
                    </a:lnTo>
                    <a:lnTo>
                      <a:pt x="19" y="0"/>
                    </a:lnTo>
                    <a:close/>
                  </a:path>
                </a:pathLst>
              </a:custGeom>
              <a:solidFill>
                <a:srgbClr val="CA9A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21D44">
                      <a:lumMod val="10000"/>
                    </a:srgbClr>
                  </a:solidFill>
                  <a:effectLst/>
                  <a:uLnTx/>
                  <a:uFillTx/>
                  <a:latin typeface="Arial" panose="020B0604020202020204" pitchFamily="34" charset="0"/>
                  <a:cs typeface="Arial" panose="020B0604020202020204" pitchFamily="34" charset="0"/>
                </a:endParaRPr>
              </a:p>
            </p:txBody>
          </p:sp>
          <p:sp>
            <p:nvSpPr>
              <p:cNvPr id="564" name="Freeform 199">
                <a:extLst>
                  <a:ext uri="{FF2B5EF4-FFF2-40B4-BE49-F238E27FC236}">
                    <a16:creationId xmlns:a16="http://schemas.microsoft.com/office/drawing/2014/main" id="{3C9AADD6-0284-7428-AA83-89670D52958E}"/>
                  </a:ext>
                </a:extLst>
              </p:cNvPr>
              <p:cNvSpPr>
                <a:spLocks/>
              </p:cNvSpPr>
              <p:nvPr/>
            </p:nvSpPr>
            <p:spPr bwMode="auto">
              <a:xfrm>
                <a:off x="5614987" y="1951037"/>
                <a:ext cx="288925" cy="519113"/>
              </a:xfrm>
              <a:custGeom>
                <a:avLst/>
                <a:gdLst>
                  <a:gd name="T0" fmla="*/ 152 w 182"/>
                  <a:gd name="T1" fmla="*/ 60 h 327"/>
                  <a:gd name="T2" fmla="*/ 182 w 182"/>
                  <a:gd name="T3" fmla="*/ 60 h 327"/>
                  <a:gd name="T4" fmla="*/ 131 w 182"/>
                  <a:gd name="T5" fmla="*/ 20 h 327"/>
                  <a:gd name="T6" fmla="*/ 0 w 182"/>
                  <a:gd name="T7" fmla="*/ 0 h 327"/>
                  <a:gd name="T8" fmla="*/ 0 w 182"/>
                  <a:gd name="T9" fmla="*/ 113 h 327"/>
                  <a:gd name="T10" fmla="*/ 27 w 182"/>
                  <a:gd name="T11" fmla="*/ 98 h 327"/>
                  <a:gd name="T12" fmla="*/ 93 w 182"/>
                  <a:gd name="T13" fmla="*/ 112 h 327"/>
                  <a:gd name="T14" fmla="*/ 138 w 182"/>
                  <a:gd name="T15" fmla="*/ 170 h 327"/>
                  <a:gd name="T16" fmla="*/ 145 w 182"/>
                  <a:gd name="T17" fmla="*/ 259 h 327"/>
                  <a:gd name="T18" fmla="*/ 144 w 182"/>
                  <a:gd name="T19" fmla="*/ 327 h 327"/>
                  <a:gd name="T20" fmla="*/ 154 w 182"/>
                  <a:gd name="T21" fmla="*/ 327 h 327"/>
                  <a:gd name="T22" fmla="*/ 172 w 182"/>
                  <a:gd name="T23" fmla="*/ 259 h 327"/>
                  <a:gd name="T24" fmla="*/ 171 w 182"/>
                  <a:gd name="T25" fmla="*/ 233 h 327"/>
                  <a:gd name="T26" fmla="*/ 171 w 182"/>
                  <a:gd name="T27" fmla="*/ 137 h 327"/>
                  <a:gd name="T28" fmla="*/ 150 w 182"/>
                  <a:gd name="T29" fmla="*/ 89 h 327"/>
                  <a:gd name="T30" fmla="*/ 179 w 182"/>
                  <a:gd name="T31" fmla="*/ 96 h 327"/>
                  <a:gd name="T32" fmla="*/ 152 w 182"/>
                  <a:gd name="T33" fmla="*/ 60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82" h="327">
                    <a:moveTo>
                      <a:pt x="152" y="60"/>
                    </a:moveTo>
                    <a:lnTo>
                      <a:pt x="182" y="60"/>
                    </a:lnTo>
                    <a:lnTo>
                      <a:pt x="131" y="20"/>
                    </a:lnTo>
                    <a:lnTo>
                      <a:pt x="0" y="0"/>
                    </a:lnTo>
                    <a:lnTo>
                      <a:pt x="0" y="113"/>
                    </a:lnTo>
                    <a:lnTo>
                      <a:pt x="27" y="98"/>
                    </a:lnTo>
                    <a:lnTo>
                      <a:pt x="93" y="112"/>
                    </a:lnTo>
                    <a:lnTo>
                      <a:pt x="138" y="170"/>
                    </a:lnTo>
                    <a:lnTo>
                      <a:pt x="145" y="259"/>
                    </a:lnTo>
                    <a:lnTo>
                      <a:pt x="144" y="327"/>
                    </a:lnTo>
                    <a:lnTo>
                      <a:pt x="154" y="327"/>
                    </a:lnTo>
                    <a:lnTo>
                      <a:pt x="172" y="259"/>
                    </a:lnTo>
                    <a:lnTo>
                      <a:pt x="171" y="233"/>
                    </a:lnTo>
                    <a:lnTo>
                      <a:pt x="171" y="137"/>
                    </a:lnTo>
                    <a:lnTo>
                      <a:pt x="150" y="89"/>
                    </a:lnTo>
                    <a:lnTo>
                      <a:pt x="179" y="96"/>
                    </a:lnTo>
                    <a:lnTo>
                      <a:pt x="152" y="60"/>
                    </a:lnTo>
                    <a:close/>
                  </a:path>
                </a:pathLst>
              </a:custGeom>
              <a:solidFill>
                <a:srgbClr val="2D39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21D44">
                      <a:lumMod val="10000"/>
                    </a:srgbClr>
                  </a:solidFill>
                  <a:effectLst/>
                  <a:uLnTx/>
                  <a:uFillTx/>
                  <a:latin typeface="Arial" panose="020B0604020202020204" pitchFamily="34" charset="0"/>
                  <a:cs typeface="Arial" panose="020B0604020202020204" pitchFamily="34" charset="0"/>
                </a:endParaRPr>
              </a:p>
            </p:txBody>
          </p:sp>
          <p:sp>
            <p:nvSpPr>
              <p:cNvPr id="565" name="Freeform 200">
                <a:extLst>
                  <a:ext uri="{FF2B5EF4-FFF2-40B4-BE49-F238E27FC236}">
                    <a16:creationId xmlns:a16="http://schemas.microsoft.com/office/drawing/2014/main" id="{208D5540-C1CC-5FCB-556D-930AC6F17B0E}"/>
                  </a:ext>
                </a:extLst>
              </p:cNvPr>
              <p:cNvSpPr>
                <a:spLocks/>
              </p:cNvSpPr>
              <p:nvPr/>
            </p:nvSpPr>
            <p:spPr bwMode="auto">
              <a:xfrm>
                <a:off x="5335587" y="1951037"/>
                <a:ext cx="279400" cy="522288"/>
              </a:xfrm>
              <a:custGeom>
                <a:avLst/>
                <a:gdLst>
                  <a:gd name="T0" fmla="*/ 90 w 176"/>
                  <a:gd name="T1" fmla="*/ 35 h 329"/>
                  <a:gd name="T2" fmla="*/ 57 w 176"/>
                  <a:gd name="T3" fmla="*/ 58 h 329"/>
                  <a:gd name="T4" fmla="*/ 26 w 176"/>
                  <a:gd name="T5" fmla="*/ 48 h 329"/>
                  <a:gd name="T6" fmla="*/ 51 w 176"/>
                  <a:gd name="T7" fmla="*/ 71 h 329"/>
                  <a:gd name="T8" fmla="*/ 12 w 176"/>
                  <a:gd name="T9" fmla="*/ 89 h 329"/>
                  <a:gd name="T10" fmla="*/ 0 w 176"/>
                  <a:gd name="T11" fmla="*/ 123 h 329"/>
                  <a:gd name="T12" fmla="*/ 2 w 176"/>
                  <a:gd name="T13" fmla="*/ 169 h 329"/>
                  <a:gd name="T14" fmla="*/ 0 w 176"/>
                  <a:gd name="T15" fmla="*/ 262 h 329"/>
                  <a:gd name="T16" fmla="*/ 18 w 176"/>
                  <a:gd name="T17" fmla="*/ 329 h 329"/>
                  <a:gd name="T18" fmla="*/ 28 w 176"/>
                  <a:gd name="T19" fmla="*/ 329 h 329"/>
                  <a:gd name="T20" fmla="*/ 27 w 176"/>
                  <a:gd name="T21" fmla="*/ 262 h 329"/>
                  <a:gd name="T22" fmla="*/ 35 w 176"/>
                  <a:gd name="T23" fmla="*/ 162 h 329"/>
                  <a:gd name="T24" fmla="*/ 77 w 176"/>
                  <a:gd name="T25" fmla="*/ 108 h 329"/>
                  <a:gd name="T26" fmla="*/ 120 w 176"/>
                  <a:gd name="T27" fmla="*/ 91 h 329"/>
                  <a:gd name="T28" fmla="*/ 176 w 176"/>
                  <a:gd name="T29" fmla="*/ 113 h 329"/>
                  <a:gd name="T30" fmla="*/ 176 w 176"/>
                  <a:gd name="T31" fmla="*/ 0 h 329"/>
                  <a:gd name="T32" fmla="*/ 90 w 176"/>
                  <a:gd name="T33" fmla="*/ 35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6" h="329">
                    <a:moveTo>
                      <a:pt x="90" y="35"/>
                    </a:moveTo>
                    <a:lnTo>
                      <a:pt x="57" y="58"/>
                    </a:lnTo>
                    <a:lnTo>
                      <a:pt x="26" y="48"/>
                    </a:lnTo>
                    <a:lnTo>
                      <a:pt x="51" y="71"/>
                    </a:lnTo>
                    <a:lnTo>
                      <a:pt x="12" y="89"/>
                    </a:lnTo>
                    <a:lnTo>
                      <a:pt x="0" y="123"/>
                    </a:lnTo>
                    <a:lnTo>
                      <a:pt x="2" y="169"/>
                    </a:lnTo>
                    <a:lnTo>
                      <a:pt x="0" y="262"/>
                    </a:lnTo>
                    <a:lnTo>
                      <a:pt x="18" y="329"/>
                    </a:lnTo>
                    <a:lnTo>
                      <a:pt x="28" y="329"/>
                    </a:lnTo>
                    <a:lnTo>
                      <a:pt x="27" y="262"/>
                    </a:lnTo>
                    <a:lnTo>
                      <a:pt x="35" y="162"/>
                    </a:lnTo>
                    <a:lnTo>
                      <a:pt x="77" y="108"/>
                    </a:lnTo>
                    <a:lnTo>
                      <a:pt x="120" y="91"/>
                    </a:lnTo>
                    <a:lnTo>
                      <a:pt x="176" y="113"/>
                    </a:lnTo>
                    <a:lnTo>
                      <a:pt x="176" y="0"/>
                    </a:lnTo>
                    <a:lnTo>
                      <a:pt x="90" y="35"/>
                    </a:lnTo>
                    <a:close/>
                  </a:path>
                </a:pathLst>
              </a:custGeom>
              <a:solidFill>
                <a:srgbClr val="3640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21D44">
                      <a:lumMod val="10000"/>
                    </a:srgbClr>
                  </a:solidFill>
                  <a:effectLst/>
                  <a:uLnTx/>
                  <a:uFillTx/>
                  <a:latin typeface="Arial" panose="020B0604020202020204" pitchFamily="34" charset="0"/>
                  <a:cs typeface="Arial" panose="020B0604020202020204" pitchFamily="34" charset="0"/>
                </a:endParaRPr>
              </a:p>
            </p:txBody>
          </p:sp>
          <p:sp>
            <p:nvSpPr>
              <p:cNvPr id="566" name="Freeform 201">
                <a:extLst>
                  <a:ext uri="{FF2B5EF4-FFF2-40B4-BE49-F238E27FC236}">
                    <a16:creationId xmlns:a16="http://schemas.microsoft.com/office/drawing/2014/main" id="{65EBE3F5-BF17-781F-E756-FD55BF231568}"/>
                  </a:ext>
                </a:extLst>
              </p:cNvPr>
              <p:cNvSpPr>
                <a:spLocks/>
              </p:cNvSpPr>
              <p:nvPr/>
            </p:nvSpPr>
            <p:spPr bwMode="auto">
              <a:xfrm>
                <a:off x="5330825" y="2420937"/>
                <a:ext cx="76200" cy="150813"/>
              </a:xfrm>
              <a:custGeom>
                <a:avLst/>
                <a:gdLst>
                  <a:gd name="T0" fmla="*/ 31 w 48"/>
                  <a:gd name="T1" fmla="*/ 31 h 95"/>
                  <a:gd name="T2" fmla="*/ 12 w 48"/>
                  <a:gd name="T3" fmla="*/ 0 h 95"/>
                  <a:gd name="T4" fmla="*/ 0 w 48"/>
                  <a:gd name="T5" fmla="*/ 18 h 95"/>
                  <a:gd name="T6" fmla="*/ 18 w 48"/>
                  <a:gd name="T7" fmla="*/ 83 h 95"/>
                  <a:gd name="T8" fmla="*/ 31 w 48"/>
                  <a:gd name="T9" fmla="*/ 95 h 95"/>
                  <a:gd name="T10" fmla="*/ 48 w 48"/>
                  <a:gd name="T11" fmla="*/ 90 h 95"/>
                  <a:gd name="T12" fmla="*/ 31 w 48"/>
                  <a:gd name="T13" fmla="*/ 31 h 95"/>
                </a:gdLst>
                <a:ahLst/>
                <a:cxnLst>
                  <a:cxn ang="0">
                    <a:pos x="T0" y="T1"/>
                  </a:cxn>
                  <a:cxn ang="0">
                    <a:pos x="T2" y="T3"/>
                  </a:cxn>
                  <a:cxn ang="0">
                    <a:pos x="T4" y="T5"/>
                  </a:cxn>
                  <a:cxn ang="0">
                    <a:pos x="T6" y="T7"/>
                  </a:cxn>
                  <a:cxn ang="0">
                    <a:pos x="T8" y="T9"/>
                  </a:cxn>
                  <a:cxn ang="0">
                    <a:pos x="T10" y="T11"/>
                  </a:cxn>
                  <a:cxn ang="0">
                    <a:pos x="T12" y="T13"/>
                  </a:cxn>
                </a:cxnLst>
                <a:rect l="0" t="0" r="r" b="b"/>
                <a:pathLst>
                  <a:path w="48" h="95">
                    <a:moveTo>
                      <a:pt x="31" y="31"/>
                    </a:moveTo>
                    <a:lnTo>
                      <a:pt x="12" y="0"/>
                    </a:lnTo>
                    <a:lnTo>
                      <a:pt x="0" y="18"/>
                    </a:lnTo>
                    <a:lnTo>
                      <a:pt x="18" y="83"/>
                    </a:lnTo>
                    <a:lnTo>
                      <a:pt x="31" y="95"/>
                    </a:lnTo>
                    <a:lnTo>
                      <a:pt x="48" y="90"/>
                    </a:lnTo>
                    <a:lnTo>
                      <a:pt x="31" y="31"/>
                    </a:lnTo>
                    <a:close/>
                  </a:path>
                </a:pathLst>
              </a:custGeom>
              <a:solidFill>
                <a:srgbClr val="E4BD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21D44">
                      <a:lumMod val="10000"/>
                    </a:srgbClr>
                  </a:solidFill>
                  <a:effectLst/>
                  <a:uLnTx/>
                  <a:uFillTx/>
                  <a:latin typeface="Arial" panose="020B0604020202020204" pitchFamily="34" charset="0"/>
                  <a:cs typeface="Arial" panose="020B0604020202020204" pitchFamily="34" charset="0"/>
                </a:endParaRPr>
              </a:p>
            </p:txBody>
          </p:sp>
          <p:sp>
            <p:nvSpPr>
              <p:cNvPr id="567" name="Freeform 202">
                <a:extLst>
                  <a:ext uri="{FF2B5EF4-FFF2-40B4-BE49-F238E27FC236}">
                    <a16:creationId xmlns:a16="http://schemas.microsoft.com/office/drawing/2014/main" id="{F9A52745-8760-37F7-87D0-090742F2DC64}"/>
                  </a:ext>
                </a:extLst>
              </p:cNvPr>
              <p:cNvSpPr>
                <a:spLocks/>
              </p:cNvSpPr>
              <p:nvPr/>
            </p:nvSpPr>
            <p:spPr bwMode="auto">
              <a:xfrm>
                <a:off x="5826125" y="2413000"/>
                <a:ext cx="77787" cy="158750"/>
              </a:xfrm>
              <a:custGeom>
                <a:avLst/>
                <a:gdLst>
                  <a:gd name="T0" fmla="*/ 8 w 49"/>
                  <a:gd name="T1" fmla="*/ 30 h 100"/>
                  <a:gd name="T2" fmla="*/ 31 w 49"/>
                  <a:gd name="T3" fmla="*/ 0 h 100"/>
                  <a:gd name="T4" fmla="*/ 49 w 49"/>
                  <a:gd name="T5" fmla="*/ 23 h 100"/>
                  <a:gd name="T6" fmla="*/ 31 w 49"/>
                  <a:gd name="T7" fmla="*/ 88 h 100"/>
                  <a:gd name="T8" fmla="*/ 17 w 49"/>
                  <a:gd name="T9" fmla="*/ 100 h 100"/>
                  <a:gd name="T10" fmla="*/ 0 w 49"/>
                  <a:gd name="T11" fmla="*/ 95 h 100"/>
                  <a:gd name="T12" fmla="*/ 8 w 49"/>
                  <a:gd name="T13" fmla="*/ 30 h 100"/>
                </a:gdLst>
                <a:ahLst/>
                <a:cxnLst>
                  <a:cxn ang="0">
                    <a:pos x="T0" y="T1"/>
                  </a:cxn>
                  <a:cxn ang="0">
                    <a:pos x="T2" y="T3"/>
                  </a:cxn>
                  <a:cxn ang="0">
                    <a:pos x="T4" y="T5"/>
                  </a:cxn>
                  <a:cxn ang="0">
                    <a:pos x="T6" y="T7"/>
                  </a:cxn>
                  <a:cxn ang="0">
                    <a:pos x="T8" y="T9"/>
                  </a:cxn>
                  <a:cxn ang="0">
                    <a:pos x="T10" y="T11"/>
                  </a:cxn>
                  <a:cxn ang="0">
                    <a:pos x="T12" y="T13"/>
                  </a:cxn>
                </a:cxnLst>
                <a:rect l="0" t="0" r="r" b="b"/>
                <a:pathLst>
                  <a:path w="49" h="100">
                    <a:moveTo>
                      <a:pt x="8" y="30"/>
                    </a:moveTo>
                    <a:lnTo>
                      <a:pt x="31" y="0"/>
                    </a:lnTo>
                    <a:lnTo>
                      <a:pt x="49" y="23"/>
                    </a:lnTo>
                    <a:lnTo>
                      <a:pt x="31" y="88"/>
                    </a:lnTo>
                    <a:lnTo>
                      <a:pt x="17" y="100"/>
                    </a:lnTo>
                    <a:lnTo>
                      <a:pt x="0" y="95"/>
                    </a:lnTo>
                    <a:lnTo>
                      <a:pt x="8" y="30"/>
                    </a:lnTo>
                    <a:close/>
                  </a:path>
                </a:pathLst>
              </a:custGeom>
              <a:solidFill>
                <a:srgbClr val="E2AB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21D44">
                      <a:lumMod val="10000"/>
                    </a:srgbClr>
                  </a:solidFill>
                  <a:effectLst/>
                  <a:uLnTx/>
                  <a:uFillTx/>
                  <a:latin typeface="Arial" panose="020B0604020202020204" pitchFamily="34" charset="0"/>
                  <a:cs typeface="Arial" panose="020B0604020202020204" pitchFamily="34" charset="0"/>
                </a:endParaRPr>
              </a:p>
            </p:txBody>
          </p:sp>
          <p:sp>
            <p:nvSpPr>
              <p:cNvPr id="568" name="Freeform 203">
                <a:extLst>
                  <a:ext uri="{FF2B5EF4-FFF2-40B4-BE49-F238E27FC236}">
                    <a16:creationId xmlns:a16="http://schemas.microsoft.com/office/drawing/2014/main" id="{F95A6E6F-A58A-2758-E6DF-EB163B58CE1F}"/>
                  </a:ext>
                </a:extLst>
              </p:cNvPr>
              <p:cNvSpPr>
                <a:spLocks/>
              </p:cNvSpPr>
              <p:nvPr/>
            </p:nvSpPr>
            <p:spPr bwMode="auto">
              <a:xfrm>
                <a:off x="5673725" y="2413000"/>
                <a:ext cx="230187" cy="214313"/>
              </a:xfrm>
              <a:custGeom>
                <a:avLst/>
                <a:gdLst>
                  <a:gd name="T0" fmla="*/ 0 w 145"/>
                  <a:gd name="T1" fmla="*/ 50 h 135"/>
                  <a:gd name="T2" fmla="*/ 85 w 145"/>
                  <a:gd name="T3" fmla="*/ 135 h 135"/>
                  <a:gd name="T4" fmla="*/ 96 w 145"/>
                  <a:gd name="T5" fmla="*/ 95 h 135"/>
                  <a:gd name="T6" fmla="*/ 113 w 145"/>
                  <a:gd name="T7" fmla="*/ 100 h 135"/>
                  <a:gd name="T8" fmla="*/ 127 w 145"/>
                  <a:gd name="T9" fmla="*/ 88 h 135"/>
                  <a:gd name="T10" fmla="*/ 145 w 145"/>
                  <a:gd name="T11" fmla="*/ 23 h 135"/>
                  <a:gd name="T12" fmla="*/ 127 w 145"/>
                  <a:gd name="T13" fmla="*/ 0 h 135"/>
                  <a:gd name="T14" fmla="*/ 101 w 145"/>
                  <a:gd name="T15" fmla="*/ 32 h 135"/>
                  <a:gd name="T16" fmla="*/ 60 w 145"/>
                  <a:gd name="T17" fmla="*/ 56 h 135"/>
                  <a:gd name="T18" fmla="*/ 0 w 145"/>
                  <a:gd name="T19" fmla="*/ 5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5" h="135">
                    <a:moveTo>
                      <a:pt x="0" y="50"/>
                    </a:moveTo>
                    <a:lnTo>
                      <a:pt x="85" y="135"/>
                    </a:lnTo>
                    <a:lnTo>
                      <a:pt x="96" y="95"/>
                    </a:lnTo>
                    <a:lnTo>
                      <a:pt x="113" y="100"/>
                    </a:lnTo>
                    <a:lnTo>
                      <a:pt x="127" y="88"/>
                    </a:lnTo>
                    <a:lnTo>
                      <a:pt x="145" y="23"/>
                    </a:lnTo>
                    <a:lnTo>
                      <a:pt x="127" y="0"/>
                    </a:lnTo>
                    <a:lnTo>
                      <a:pt x="101" y="32"/>
                    </a:lnTo>
                    <a:lnTo>
                      <a:pt x="60" y="56"/>
                    </a:lnTo>
                    <a:lnTo>
                      <a:pt x="0" y="50"/>
                    </a:lnTo>
                    <a:close/>
                  </a:path>
                </a:pathLst>
              </a:custGeom>
              <a:solidFill>
                <a:srgbClr val="E4BD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21D44">
                      <a:lumMod val="10000"/>
                    </a:srgbClr>
                  </a:solidFill>
                  <a:effectLst/>
                  <a:uLnTx/>
                  <a:uFillTx/>
                  <a:latin typeface="Arial" panose="020B0604020202020204" pitchFamily="34" charset="0"/>
                  <a:cs typeface="Arial" panose="020B0604020202020204" pitchFamily="34" charset="0"/>
                </a:endParaRPr>
              </a:p>
            </p:txBody>
          </p:sp>
          <p:sp>
            <p:nvSpPr>
              <p:cNvPr id="569" name="Freeform 206">
                <a:extLst>
                  <a:ext uri="{FF2B5EF4-FFF2-40B4-BE49-F238E27FC236}">
                    <a16:creationId xmlns:a16="http://schemas.microsoft.com/office/drawing/2014/main" id="{92AB18E9-C4EF-CEDD-C8B0-2BE7B38D5950}"/>
                  </a:ext>
                </a:extLst>
              </p:cNvPr>
              <p:cNvSpPr>
                <a:spLocks/>
              </p:cNvSpPr>
              <p:nvPr/>
            </p:nvSpPr>
            <p:spPr bwMode="auto">
              <a:xfrm>
                <a:off x="5489575" y="2698750"/>
                <a:ext cx="261937" cy="98425"/>
              </a:xfrm>
              <a:custGeom>
                <a:avLst/>
                <a:gdLst>
                  <a:gd name="T0" fmla="*/ 0 w 165"/>
                  <a:gd name="T1" fmla="*/ 15 h 62"/>
                  <a:gd name="T2" fmla="*/ 46 w 165"/>
                  <a:gd name="T3" fmla="*/ 62 h 62"/>
                  <a:gd name="T4" fmla="*/ 123 w 165"/>
                  <a:gd name="T5" fmla="*/ 62 h 62"/>
                  <a:gd name="T6" fmla="*/ 165 w 165"/>
                  <a:gd name="T7" fmla="*/ 22 h 62"/>
                  <a:gd name="T8" fmla="*/ 165 w 165"/>
                  <a:gd name="T9" fmla="*/ 0 h 62"/>
                  <a:gd name="T10" fmla="*/ 127 w 165"/>
                  <a:gd name="T11" fmla="*/ 33 h 62"/>
                  <a:gd name="T12" fmla="*/ 39 w 165"/>
                  <a:gd name="T13" fmla="*/ 33 h 62"/>
                  <a:gd name="T14" fmla="*/ 0 w 165"/>
                  <a:gd name="T15" fmla="*/ 5 h 62"/>
                  <a:gd name="T16" fmla="*/ 0 w 165"/>
                  <a:gd name="T17" fmla="*/ 15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5" h="62">
                    <a:moveTo>
                      <a:pt x="0" y="15"/>
                    </a:moveTo>
                    <a:lnTo>
                      <a:pt x="46" y="62"/>
                    </a:lnTo>
                    <a:lnTo>
                      <a:pt x="123" y="62"/>
                    </a:lnTo>
                    <a:lnTo>
                      <a:pt x="165" y="22"/>
                    </a:lnTo>
                    <a:lnTo>
                      <a:pt x="165" y="0"/>
                    </a:lnTo>
                    <a:lnTo>
                      <a:pt x="127" y="33"/>
                    </a:lnTo>
                    <a:lnTo>
                      <a:pt x="39" y="33"/>
                    </a:lnTo>
                    <a:lnTo>
                      <a:pt x="0" y="5"/>
                    </a:lnTo>
                    <a:lnTo>
                      <a:pt x="0" y="15"/>
                    </a:lnTo>
                    <a:close/>
                  </a:path>
                </a:pathLst>
              </a:custGeom>
              <a:solidFill>
                <a:srgbClr val="D5A2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21D44">
                      <a:lumMod val="10000"/>
                    </a:srgbClr>
                  </a:solidFill>
                  <a:effectLst/>
                  <a:uLnTx/>
                  <a:uFillTx/>
                  <a:latin typeface="Arial" panose="020B0604020202020204" pitchFamily="34" charset="0"/>
                  <a:cs typeface="Arial" panose="020B0604020202020204" pitchFamily="34" charset="0"/>
                </a:endParaRPr>
              </a:p>
            </p:txBody>
          </p:sp>
          <p:sp>
            <p:nvSpPr>
              <p:cNvPr id="570" name="Freeform 207">
                <a:extLst>
                  <a:ext uri="{FF2B5EF4-FFF2-40B4-BE49-F238E27FC236}">
                    <a16:creationId xmlns:a16="http://schemas.microsoft.com/office/drawing/2014/main" id="{80A2BBD9-B9CC-7283-4DDC-B07AC25F8BFD}"/>
                  </a:ext>
                </a:extLst>
              </p:cNvPr>
              <p:cNvSpPr>
                <a:spLocks/>
              </p:cNvSpPr>
              <p:nvPr/>
            </p:nvSpPr>
            <p:spPr bwMode="auto">
              <a:xfrm>
                <a:off x="5616575" y="2892425"/>
                <a:ext cx="69850" cy="44450"/>
              </a:xfrm>
              <a:custGeom>
                <a:avLst/>
                <a:gdLst>
                  <a:gd name="T0" fmla="*/ 117 w 117"/>
                  <a:gd name="T1" fmla="*/ 44 h 75"/>
                  <a:gd name="T2" fmla="*/ 87 w 117"/>
                  <a:gd name="T3" fmla="*/ 17 h 75"/>
                  <a:gd name="T4" fmla="*/ 0 w 117"/>
                  <a:gd name="T5" fmla="*/ 0 h 75"/>
                  <a:gd name="T6" fmla="*/ 0 w 117"/>
                  <a:gd name="T7" fmla="*/ 75 h 75"/>
                  <a:gd name="T8" fmla="*/ 6 w 117"/>
                  <a:gd name="T9" fmla="*/ 75 h 75"/>
                  <a:gd name="T10" fmla="*/ 117 w 117"/>
                  <a:gd name="T11" fmla="*/ 44 h 75"/>
                </a:gdLst>
                <a:ahLst/>
                <a:cxnLst>
                  <a:cxn ang="0">
                    <a:pos x="T0" y="T1"/>
                  </a:cxn>
                  <a:cxn ang="0">
                    <a:pos x="T2" y="T3"/>
                  </a:cxn>
                  <a:cxn ang="0">
                    <a:pos x="T4" y="T5"/>
                  </a:cxn>
                  <a:cxn ang="0">
                    <a:pos x="T6" y="T7"/>
                  </a:cxn>
                  <a:cxn ang="0">
                    <a:pos x="T8" y="T9"/>
                  </a:cxn>
                  <a:cxn ang="0">
                    <a:pos x="T10" y="T11"/>
                  </a:cxn>
                </a:cxnLst>
                <a:rect l="0" t="0" r="r" b="b"/>
                <a:pathLst>
                  <a:path w="117" h="75">
                    <a:moveTo>
                      <a:pt x="117" y="44"/>
                    </a:moveTo>
                    <a:cubicBezTo>
                      <a:pt x="87" y="17"/>
                      <a:pt x="87" y="17"/>
                      <a:pt x="87" y="17"/>
                    </a:cubicBezTo>
                    <a:cubicBezTo>
                      <a:pt x="0" y="0"/>
                      <a:pt x="0" y="0"/>
                      <a:pt x="0" y="0"/>
                    </a:cubicBezTo>
                    <a:cubicBezTo>
                      <a:pt x="0" y="75"/>
                      <a:pt x="0" y="75"/>
                      <a:pt x="0" y="75"/>
                    </a:cubicBezTo>
                    <a:cubicBezTo>
                      <a:pt x="2" y="75"/>
                      <a:pt x="4" y="75"/>
                      <a:pt x="6" y="75"/>
                    </a:cubicBezTo>
                    <a:cubicBezTo>
                      <a:pt x="86" y="75"/>
                      <a:pt x="117" y="44"/>
                      <a:pt x="117" y="44"/>
                    </a:cubicBezTo>
                    <a:close/>
                  </a:path>
                </a:pathLst>
              </a:custGeom>
              <a:solidFill>
                <a:srgbClr val="C8C8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21D44">
                      <a:lumMod val="10000"/>
                    </a:srgbClr>
                  </a:solidFill>
                  <a:effectLst/>
                  <a:uLnTx/>
                  <a:uFillTx/>
                  <a:latin typeface="Arial" panose="020B0604020202020204" pitchFamily="34" charset="0"/>
                  <a:cs typeface="Arial" panose="020B0604020202020204" pitchFamily="34" charset="0"/>
                </a:endParaRPr>
              </a:p>
            </p:txBody>
          </p:sp>
          <p:sp>
            <p:nvSpPr>
              <p:cNvPr id="571" name="Freeform 208">
                <a:extLst>
                  <a:ext uri="{FF2B5EF4-FFF2-40B4-BE49-F238E27FC236}">
                    <a16:creationId xmlns:a16="http://schemas.microsoft.com/office/drawing/2014/main" id="{21CE407F-2AAF-D2FF-9A8A-E1EEC8CEAD70}"/>
                  </a:ext>
                </a:extLst>
              </p:cNvPr>
              <p:cNvSpPr>
                <a:spLocks/>
              </p:cNvSpPr>
              <p:nvPr/>
            </p:nvSpPr>
            <p:spPr bwMode="auto">
              <a:xfrm>
                <a:off x="5615121" y="2781259"/>
                <a:ext cx="511175" cy="1136650"/>
              </a:xfrm>
              <a:custGeom>
                <a:avLst/>
                <a:gdLst>
                  <a:gd name="T0" fmla="*/ 322 w 322"/>
                  <a:gd name="T1" fmla="*/ 100 h 716"/>
                  <a:gd name="T2" fmla="*/ 322 w 322"/>
                  <a:gd name="T3" fmla="*/ 100 h 716"/>
                  <a:gd name="T4" fmla="*/ 120 w 322"/>
                  <a:gd name="T5" fmla="*/ 54 h 716"/>
                  <a:gd name="T6" fmla="*/ 95 w 322"/>
                  <a:gd name="T7" fmla="*/ 0 h 716"/>
                  <a:gd name="T8" fmla="*/ 28 w 322"/>
                  <a:gd name="T9" fmla="*/ 54 h 716"/>
                  <a:gd name="T10" fmla="*/ 2 w 322"/>
                  <a:gd name="T11" fmla="*/ 72 h 716"/>
                  <a:gd name="T12" fmla="*/ 0 w 322"/>
                  <a:gd name="T13" fmla="*/ 716 h 716"/>
                  <a:gd name="T14" fmla="*/ 218 w 322"/>
                  <a:gd name="T15" fmla="*/ 716 h 716"/>
                  <a:gd name="T16" fmla="*/ 258 w 322"/>
                  <a:gd name="T17" fmla="*/ 331 h 716"/>
                  <a:gd name="T18" fmla="*/ 258 w 322"/>
                  <a:gd name="T19" fmla="*/ 289 h 716"/>
                  <a:gd name="T20" fmla="*/ 322 w 322"/>
                  <a:gd name="T21" fmla="*/ 100 h 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2" h="716">
                    <a:moveTo>
                      <a:pt x="322" y="100"/>
                    </a:moveTo>
                    <a:lnTo>
                      <a:pt x="322" y="100"/>
                    </a:lnTo>
                    <a:lnTo>
                      <a:pt x="120" y="54"/>
                    </a:lnTo>
                    <a:lnTo>
                      <a:pt x="95" y="0"/>
                    </a:lnTo>
                    <a:lnTo>
                      <a:pt x="28" y="54"/>
                    </a:lnTo>
                    <a:lnTo>
                      <a:pt x="2" y="72"/>
                    </a:lnTo>
                    <a:lnTo>
                      <a:pt x="0" y="716"/>
                    </a:lnTo>
                    <a:lnTo>
                      <a:pt x="218" y="716"/>
                    </a:lnTo>
                    <a:lnTo>
                      <a:pt x="258" y="331"/>
                    </a:lnTo>
                    <a:lnTo>
                      <a:pt x="258" y="289"/>
                    </a:lnTo>
                    <a:lnTo>
                      <a:pt x="322" y="100"/>
                    </a:lnTo>
                    <a:close/>
                  </a:path>
                </a:pathLst>
              </a:custGeom>
              <a:solidFill>
                <a:srgbClr val="C8D7C6">
                  <a:lumMod val="50000"/>
                </a:srgbClr>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21D44">
                      <a:lumMod val="10000"/>
                    </a:srgbClr>
                  </a:solidFill>
                  <a:effectLst/>
                  <a:uLnTx/>
                  <a:uFillTx/>
                  <a:latin typeface="Arial" panose="020B0604020202020204" pitchFamily="34" charset="0"/>
                  <a:cs typeface="Arial" panose="020B0604020202020204" pitchFamily="34" charset="0"/>
                </a:endParaRPr>
              </a:p>
            </p:txBody>
          </p:sp>
          <p:sp>
            <p:nvSpPr>
              <p:cNvPr id="572" name="Freeform 209">
                <a:extLst>
                  <a:ext uri="{FF2B5EF4-FFF2-40B4-BE49-F238E27FC236}">
                    <a16:creationId xmlns:a16="http://schemas.microsoft.com/office/drawing/2014/main" id="{BCC91966-AA66-06A3-734A-A182A00B25DD}"/>
                  </a:ext>
                </a:extLst>
              </p:cNvPr>
              <p:cNvSpPr>
                <a:spLocks/>
              </p:cNvSpPr>
              <p:nvPr/>
            </p:nvSpPr>
            <p:spPr bwMode="auto">
              <a:xfrm>
                <a:off x="6019800" y="2971800"/>
                <a:ext cx="350837" cy="942975"/>
              </a:xfrm>
              <a:custGeom>
                <a:avLst/>
                <a:gdLst>
                  <a:gd name="T0" fmla="*/ 87 w 221"/>
                  <a:gd name="T1" fmla="*/ 0 h 594"/>
                  <a:gd name="T2" fmla="*/ 0 w 221"/>
                  <a:gd name="T3" fmla="*/ 209 h 594"/>
                  <a:gd name="T4" fmla="*/ 77 w 221"/>
                  <a:gd name="T5" fmla="*/ 436 h 594"/>
                  <a:gd name="T6" fmla="*/ 17 w 221"/>
                  <a:gd name="T7" fmla="*/ 594 h 594"/>
                  <a:gd name="T8" fmla="*/ 142 w 221"/>
                  <a:gd name="T9" fmla="*/ 594 h 594"/>
                  <a:gd name="T10" fmla="*/ 221 w 221"/>
                  <a:gd name="T11" fmla="*/ 381 h 594"/>
                  <a:gd name="T12" fmla="*/ 87 w 221"/>
                  <a:gd name="T13" fmla="*/ 0 h 594"/>
                </a:gdLst>
                <a:ahLst/>
                <a:cxnLst>
                  <a:cxn ang="0">
                    <a:pos x="T0" y="T1"/>
                  </a:cxn>
                  <a:cxn ang="0">
                    <a:pos x="T2" y="T3"/>
                  </a:cxn>
                  <a:cxn ang="0">
                    <a:pos x="T4" y="T5"/>
                  </a:cxn>
                  <a:cxn ang="0">
                    <a:pos x="T6" y="T7"/>
                  </a:cxn>
                  <a:cxn ang="0">
                    <a:pos x="T8" y="T9"/>
                  </a:cxn>
                  <a:cxn ang="0">
                    <a:pos x="T10" y="T11"/>
                  </a:cxn>
                  <a:cxn ang="0">
                    <a:pos x="T12" y="T13"/>
                  </a:cxn>
                </a:cxnLst>
                <a:rect l="0" t="0" r="r" b="b"/>
                <a:pathLst>
                  <a:path w="221" h="594">
                    <a:moveTo>
                      <a:pt x="87" y="0"/>
                    </a:moveTo>
                    <a:lnTo>
                      <a:pt x="0" y="209"/>
                    </a:lnTo>
                    <a:lnTo>
                      <a:pt x="77" y="436"/>
                    </a:lnTo>
                    <a:lnTo>
                      <a:pt x="17" y="594"/>
                    </a:lnTo>
                    <a:lnTo>
                      <a:pt x="142" y="594"/>
                    </a:lnTo>
                    <a:lnTo>
                      <a:pt x="221" y="381"/>
                    </a:lnTo>
                    <a:lnTo>
                      <a:pt x="87" y="0"/>
                    </a:lnTo>
                    <a:close/>
                  </a:path>
                </a:pathLst>
              </a:custGeom>
              <a:solidFill>
                <a:srgbClr val="C8C8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21D44">
                      <a:lumMod val="10000"/>
                    </a:srgbClr>
                  </a:solidFill>
                  <a:effectLst/>
                  <a:uLnTx/>
                  <a:uFillTx/>
                  <a:latin typeface="Arial" panose="020B0604020202020204" pitchFamily="34" charset="0"/>
                  <a:cs typeface="Arial" panose="020B0604020202020204" pitchFamily="34" charset="0"/>
                </a:endParaRPr>
              </a:p>
            </p:txBody>
          </p:sp>
          <p:sp>
            <p:nvSpPr>
              <p:cNvPr id="573" name="Freeform 210">
                <a:extLst>
                  <a:ext uri="{FF2B5EF4-FFF2-40B4-BE49-F238E27FC236}">
                    <a16:creationId xmlns:a16="http://schemas.microsoft.com/office/drawing/2014/main" id="{8FF38D09-FBD5-4601-63A9-F94A8BDE058D}"/>
                  </a:ext>
                </a:extLst>
              </p:cNvPr>
              <p:cNvSpPr>
                <a:spLocks/>
              </p:cNvSpPr>
              <p:nvPr/>
            </p:nvSpPr>
            <p:spPr bwMode="auto">
              <a:xfrm>
                <a:off x="6022975" y="2936875"/>
                <a:ext cx="142875" cy="366713"/>
              </a:xfrm>
              <a:custGeom>
                <a:avLst/>
                <a:gdLst>
                  <a:gd name="T0" fmla="*/ 89 w 90"/>
                  <a:gd name="T1" fmla="*/ 6 h 231"/>
                  <a:gd name="T2" fmla="*/ 64 w 90"/>
                  <a:gd name="T3" fmla="*/ 0 h 231"/>
                  <a:gd name="T4" fmla="*/ 64 w 90"/>
                  <a:gd name="T5" fmla="*/ 0 h 231"/>
                  <a:gd name="T6" fmla="*/ 0 w 90"/>
                  <a:gd name="T7" fmla="*/ 189 h 231"/>
                  <a:gd name="T8" fmla="*/ 0 w 90"/>
                  <a:gd name="T9" fmla="*/ 231 h 231"/>
                  <a:gd name="T10" fmla="*/ 90 w 90"/>
                  <a:gd name="T11" fmla="*/ 9 h 231"/>
                  <a:gd name="T12" fmla="*/ 89 w 90"/>
                  <a:gd name="T13" fmla="*/ 6 h 231"/>
                </a:gdLst>
                <a:ahLst/>
                <a:cxnLst>
                  <a:cxn ang="0">
                    <a:pos x="T0" y="T1"/>
                  </a:cxn>
                  <a:cxn ang="0">
                    <a:pos x="T2" y="T3"/>
                  </a:cxn>
                  <a:cxn ang="0">
                    <a:pos x="T4" y="T5"/>
                  </a:cxn>
                  <a:cxn ang="0">
                    <a:pos x="T6" y="T7"/>
                  </a:cxn>
                  <a:cxn ang="0">
                    <a:pos x="T8" y="T9"/>
                  </a:cxn>
                  <a:cxn ang="0">
                    <a:pos x="T10" y="T11"/>
                  </a:cxn>
                  <a:cxn ang="0">
                    <a:pos x="T12" y="T13"/>
                  </a:cxn>
                </a:cxnLst>
                <a:rect l="0" t="0" r="r" b="b"/>
                <a:pathLst>
                  <a:path w="90" h="231">
                    <a:moveTo>
                      <a:pt x="89" y="6"/>
                    </a:moveTo>
                    <a:lnTo>
                      <a:pt x="64" y="0"/>
                    </a:lnTo>
                    <a:lnTo>
                      <a:pt x="64" y="0"/>
                    </a:lnTo>
                    <a:lnTo>
                      <a:pt x="0" y="189"/>
                    </a:lnTo>
                    <a:lnTo>
                      <a:pt x="0" y="231"/>
                    </a:lnTo>
                    <a:lnTo>
                      <a:pt x="90" y="9"/>
                    </a:lnTo>
                    <a:lnTo>
                      <a:pt x="89" y="6"/>
                    </a:lnTo>
                    <a:close/>
                  </a:path>
                </a:pathLst>
              </a:custGeom>
              <a:solidFill>
                <a:srgbClr val="AFBA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21D44">
                      <a:lumMod val="10000"/>
                    </a:srgbClr>
                  </a:solidFill>
                  <a:effectLst/>
                  <a:uLnTx/>
                  <a:uFillTx/>
                  <a:latin typeface="Arial" panose="020B0604020202020204" pitchFamily="34" charset="0"/>
                  <a:cs typeface="Arial" panose="020B0604020202020204" pitchFamily="34" charset="0"/>
                </a:endParaRPr>
              </a:p>
            </p:txBody>
          </p:sp>
          <p:sp>
            <p:nvSpPr>
              <p:cNvPr id="574" name="Freeform 211">
                <a:extLst>
                  <a:ext uri="{FF2B5EF4-FFF2-40B4-BE49-F238E27FC236}">
                    <a16:creationId xmlns:a16="http://schemas.microsoft.com/office/drawing/2014/main" id="{5F439CB1-84BA-604A-3D80-C6F301932CE1}"/>
                  </a:ext>
                </a:extLst>
              </p:cNvPr>
              <p:cNvSpPr>
                <a:spLocks/>
              </p:cNvSpPr>
              <p:nvPr/>
            </p:nvSpPr>
            <p:spPr bwMode="auto">
              <a:xfrm>
                <a:off x="5616575" y="2778125"/>
                <a:ext cx="187325" cy="230188"/>
              </a:xfrm>
              <a:custGeom>
                <a:avLst/>
                <a:gdLst>
                  <a:gd name="T0" fmla="*/ 118 w 118"/>
                  <a:gd name="T1" fmla="*/ 54 h 145"/>
                  <a:gd name="T2" fmla="*/ 104 w 118"/>
                  <a:gd name="T3" fmla="*/ 145 h 145"/>
                  <a:gd name="T4" fmla="*/ 33 w 118"/>
                  <a:gd name="T5" fmla="*/ 79 h 145"/>
                  <a:gd name="T6" fmla="*/ 0 w 118"/>
                  <a:gd name="T7" fmla="*/ 72 h 145"/>
                  <a:gd name="T8" fmla="*/ 26 w 118"/>
                  <a:gd name="T9" fmla="*/ 54 h 145"/>
                  <a:gd name="T10" fmla="*/ 93 w 118"/>
                  <a:gd name="T11" fmla="*/ 0 h 145"/>
                  <a:gd name="T12" fmla="*/ 118 w 118"/>
                  <a:gd name="T13" fmla="*/ 54 h 145"/>
                </a:gdLst>
                <a:ahLst/>
                <a:cxnLst>
                  <a:cxn ang="0">
                    <a:pos x="T0" y="T1"/>
                  </a:cxn>
                  <a:cxn ang="0">
                    <a:pos x="T2" y="T3"/>
                  </a:cxn>
                  <a:cxn ang="0">
                    <a:pos x="T4" y="T5"/>
                  </a:cxn>
                  <a:cxn ang="0">
                    <a:pos x="T6" y="T7"/>
                  </a:cxn>
                  <a:cxn ang="0">
                    <a:pos x="T8" y="T9"/>
                  </a:cxn>
                  <a:cxn ang="0">
                    <a:pos x="T10" y="T11"/>
                  </a:cxn>
                  <a:cxn ang="0">
                    <a:pos x="T12" y="T13"/>
                  </a:cxn>
                </a:cxnLst>
                <a:rect l="0" t="0" r="r" b="b"/>
                <a:pathLst>
                  <a:path w="118" h="145">
                    <a:moveTo>
                      <a:pt x="118" y="54"/>
                    </a:moveTo>
                    <a:lnTo>
                      <a:pt x="104" y="145"/>
                    </a:lnTo>
                    <a:lnTo>
                      <a:pt x="33" y="79"/>
                    </a:lnTo>
                    <a:lnTo>
                      <a:pt x="0" y="72"/>
                    </a:lnTo>
                    <a:lnTo>
                      <a:pt x="26" y="54"/>
                    </a:lnTo>
                    <a:lnTo>
                      <a:pt x="93" y="0"/>
                    </a:lnTo>
                    <a:lnTo>
                      <a:pt x="118" y="54"/>
                    </a:lnTo>
                    <a:close/>
                  </a:path>
                </a:pathLst>
              </a:custGeom>
              <a:solidFill>
                <a:srgbClr val="C8D7C6">
                  <a:lumMod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21D44">
                      <a:lumMod val="10000"/>
                    </a:srgbClr>
                  </a:solidFill>
                  <a:effectLst/>
                  <a:uLnTx/>
                  <a:uFillTx/>
                  <a:latin typeface="Arial" panose="020B0604020202020204" pitchFamily="34" charset="0"/>
                  <a:cs typeface="Arial" panose="020B0604020202020204" pitchFamily="34" charset="0"/>
                </a:endParaRPr>
              </a:p>
            </p:txBody>
          </p:sp>
          <p:sp>
            <p:nvSpPr>
              <p:cNvPr id="575" name="Freeform 212">
                <a:extLst>
                  <a:ext uri="{FF2B5EF4-FFF2-40B4-BE49-F238E27FC236}">
                    <a16:creationId xmlns:a16="http://schemas.microsoft.com/office/drawing/2014/main" id="{CB381933-C0DF-342E-732C-7B4A877FA3A3}"/>
                  </a:ext>
                </a:extLst>
              </p:cNvPr>
              <p:cNvSpPr>
                <a:spLocks/>
              </p:cNvSpPr>
              <p:nvPr/>
            </p:nvSpPr>
            <p:spPr bwMode="auto">
              <a:xfrm>
                <a:off x="5686425" y="2919412"/>
                <a:ext cx="6350" cy="4763"/>
              </a:xfrm>
              <a:custGeom>
                <a:avLst/>
                <a:gdLst>
                  <a:gd name="T0" fmla="*/ 0 w 4"/>
                  <a:gd name="T1" fmla="*/ 0 h 3"/>
                  <a:gd name="T2" fmla="*/ 0 w 4"/>
                  <a:gd name="T3" fmla="*/ 0 h 3"/>
                  <a:gd name="T4" fmla="*/ 4 w 4"/>
                  <a:gd name="T5" fmla="*/ 3 h 3"/>
                  <a:gd name="T6" fmla="*/ 0 w 4"/>
                  <a:gd name="T7" fmla="*/ 0 h 3"/>
                </a:gdLst>
                <a:ahLst/>
                <a:cxnLst>
                  <a:cxn ang="0">
                    <a:pos x="T0" y="T1"/>
                  </a:cxn>
                  <a:cxn ang="0">
                    <a:pos x="T2" y="T3"/>
                  </a:cxn>
                  <a:cxn ang="0">
                    <a:pos x="T4" y="T5"/>
                  </a:cxn>
                  <a:cxn ang="0">
                    <a:pos x="T6" y="T7"/>
                  </a:cxn>
                </a:cxnLst>
                <a:rect l="0" t="0" r="r" b="b"/>
                <a:pathLst>
                  <a:path w="4" h="3">
                    <a:moveTo>
                      <a:pt x="0" y="0"/>
                    </a:moveTo>
                    <a:lnTo>
                      <a:pt x="0" y="0"/>
                    </a:lnTo>
                    <a:lnTo>
                      <a:pt x="4" y="3"/>
                    </a:lnTo>
                    <a:lnTo>
                      <a:pt x="0" y="0"/>
                    </a:lnTo>
                    <a:close/>
                  </a:path>
                </a:pathLst>
              </a:custGeom>
              <a:solidFill>
                <a:srgbClr val="B7C2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21D44">
                      <a:lumMod val="10000"/>
                    </a:srgbClr>
                  </a:solidFill>
                  <a:effectLst/>
                  <a:uLnTx/>
                  <a:uFillTx/>
                  <a:latin typeface="Arial" panose="020B0604020202020204" pitchFamily="34" charset="0"/>
                  <a:cs typeface="Arial" panose="020B0604020202020204" pitchFamily="34" charset="0"/>
                </a:endParaRPr>
              </a:p>
            </p:txBody>
          </p:sp>
          <p:sp>
            <p:nvSpPr>
              <p:cNvPr id="256" name="Freeform 213">
                <a:extLst>
                  <a:ext uri="{FF2B5EF4-FFF2-40B4-BE49-F238E27FC236}">
                    <a16:creationId xmlns:a16="http://schemas.microsoft.com/office/drawing/2014/main" id="{C36709B5-5DFB-C5C7-4E11-93841DF6671F}"/>
                  </a:ext>
                </a:extLst>
              </p:cNvPr>
              <p:cNvSpPr>
                <a:spLocks/>
              </p:cNvSpPr>
              <p:nvPr/>
            </p:nvSpPr>
            <p:spPr bwMode="auto">
              <a:xfrm>
                <a:off x="5616575" y="2892425"/>
                <a:ext cx="69850" cy="36513"/>
              </a:xfrm>
              <a:custGeom>
                <a:avLst/>
                <a:gdLst>
                  <a:gd name="T0" fmla="*/ 87 w 117"/>
                  <a:gd name="T1" fmla="*/ 17 h 61"/>
                  <a:gd name="T2" fmla="*/ 0 w 117"/>
                  <a:gd name="T3" fmla="*/ 0 h 61"/>
                  <a:gd name="T4" fmla="*/ 0 w 117"/>
                  <a:gd name="T5" fmla="*/ 30 h 61"/>
                  <a:gd name="T6" fmla="*/ 65 w 117"/>
                  <a:gd name="T7" fmla="*/ 44 h 61"/>
                  <a:gd name="T8" fmla="*/ 80 w 117"/>
                  <a:gd name="T9" fmla="*/ 61 h 61"/>
                  <a:gd name="T10" fmla="*/ 117 w 117"/>
                  <a:gd name="T11" fmla="*/ 44 h 61"/>
                  <a:gd name="T12" fmla="*/ 87 w 117"/>
                  <a:gd name="T13" fmla="*/ 17 h 61"/>
                </a:gdLst>
                <a:ahLst/>
                <a:cxnLst>
                  <a:cxn ang="0">
                    <a:pos x="T0" y="T1"/>
                  </a:cxn>
                  <a:cxn ang="0">
                    <a:pos x="T2" y="T3"/>
                  </a:cxn>
                  <a:cxn ang="0">
                    <a:pos x="T4" y="T5"/>
                  </a:cxn>
                  <a:cxn ang="0">
                    <a:pos x="T6" y="T7"/>
                  </a:cxn>
                  <a:cxn ang="0">
                    <a:pos x="T8" y="T9"/>
                  </a:cxn>
                  <a:cxn ang="0">
                    <a:pos x="T10" y="T11"/>
                  </a:cxn>
                  <a:cxn ang="0">
                    <a:pos x="T12" y="T13"/>
                  </a:cxn>
                </a:cxnLst>
                <a:rect l="0" t="0" r="r" b="b"/>
                <a:pathLst>
                  <a:path w="117" h="61">
                    <a:moveTo>
                      <a:pt x="87" y="17"/>
                    </a:moveTo>
                    <a:cubicBezTo>
                      <a:pt x="0" y="0"/>
                      <a:pt x="0" y="0"/>
                      <a:pt x="0" y="0"/>
                    </a:cubicBezTo>
                    <a:cubicBezTo>
                      <a:pt x="0" y="30"/>
                      <a:pt x="0" y="30"/>
                      <a:pt x="0" y="30"/>
                    </a:cubicBezTo>
                    <a:cubicBezTo>
                      <a:pt x="65" y="44"/>
                      <a:pt x="65" y="44"/>
                      <a:pt x="65" y="44"/>
                    </a:cubicBezTo>
                    <a:cubicBezTo>
                      <a:pt x="80" y="61"/>
                      <a:pt x="80" y="61"/>
                      <a:pt x="80" y="61"/>
                    </a:cubicBezTo>
                    <a:cubicBezTo>
                      <a:pt x="103" y="53"/>
                      <a:pt x="117" y="44"/>
                      <a:pt x="117" y="44"/>
                    </a:cubicBezTo>
                    <a:lnTo>
                      <a:pt x="87" y="17"/>
                    </a:lnTo>
                    <a:close/>
                  </a:path>
                </a:pathLst>
              </a:custGeom>
              <a:solidFill>
                <a:srgbClr val="B4B9C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21D44">
                      <a:lumMod val="10000"/>
                    </a:srgbClr>
                  </a:solidFill>
                  <a:effectLst/>
                  <a:uLnTx/>
                  <a:uFillTx/>
                  <a:latin typeface="Arial" panose="020B0604020202020204" pitchFamily="34" charset="0"/>
                  <a:cs typeface="Arial" panose="020B0604020202020204" pitchFamily="34" charset="0"/>
                </a:endParaRPr>
              </a:p>
            </p:txBody>
          </p:sp>
          <p:sp>
            <p:nvSpPr>
              <p:cNvPr id="257" name="Freeform 214">
                <a:extLst>
                  <a:ext uri="{FF2B5EF4-FFF2-40B4-BE49-F238E27FC236}">
                    <a16:creationId xmlns:a16="http://schemas.microsoft.com/office/drawing/2014/main" id="{2C7EBC46-CF4E-89A5-CF05-4194515ACCCC}"/>
                  </a:ext>
                </a:extLst>
              </p:cNvPr>
              <p:cNvSpPr>
                <a:spLocks/>
              </p:cNvSpPr>
              <p:nvPr/>
            </p:nvSpPr>
            <p:spPr bwMode="auto">
              <a:xfrm>
                <a:off x="5689600" y="2924175"/>
                <a:ext cx="84137" cy="111125"/>
              </a:xfrm>
              <a:custGeom>
                <a:avLst/>
                <a:gdLst>
                  <a:gd name="T0" fmla="*/ 141 w 141"/>
                  <a:gd name="T1" fmla="*/ 128 h 187"/>
                  <a:gd name="T2" fmla="*/ 4 w 141"/>
                  <a:gd name="T3" fmla="*/ 0 h 187"/>
                  <a:gd name="T4" fmla="*/ 44 w 141"/>
                  <a:gd name="T5" fmla="*/ 38 h 187"/>
                  <a:gd name="T6" fmla="*/ 0 w 141"/>
                  <a:gd name="T7" fmla="*/ 55 h 187"/>
                  <a:gd name="T8" fmla="*/ 120 w 141"/>
                  <a:gd name="T9" fmla="*/ 187 h 187"/>
                  <a:gd name="T10" fmla="*/ 141 w 141"/>
                  <a:gd name="T11" fmla="*/ 128 h 187"/>
                </a:gdLst>
                <a:ahLst/>
                <a:cxnLst>
                  <a:cxn ang="0">
                    <a:pos x="T0" y="T1"/>
                  </a:cxn>
                  <a:cxn ang="0">
                    <a:pos x="T2" y="T3"/>
                  </a:cxn>
                  <a:cxn ang="0">
                    <a:pos x="T4" y="T5"/>
                  </a:cxn>
                  <a:cxn ang="0">
                    <a:pos x="T6" y="T7"/>
                  </a:cxn>
                  <a:cxn ang="0">
                    <a:pos x="T8" y="T9"/>
                  </a:cxn>
                  <a:cxn ang="0">
                    <a:pos x="T10" y="T11"/>
                  </a:cxn>
                </a:cxnLst>
                <a:rect l="0" t="0" r="r" b="b"/>
                <a:pathLst>
                  <a:path w="141" h="187">
                    <a:moveTo>
                      <a:pt x="141" y="128"/>
                    </a:moveTo>
                    <a:cubicBezTo>
                      <a:pt x="4" y="0"/>
                      <a:pt x="4" y="0"/>
                      <a:pt x="4" y="0"/>
                    </a:cubicBezTo>
                    <a:cubicBezTo>
                      <a:pt x="44" y="38"/>
                      <a:pt x="44" y="38"/>
                      <a:pt x="44" y="38"/>
                    </a:cubicBezTo>
                    <a:cubicBezTo>
                      <a:pt x="44" y="38"/>
                      <a:pt x="27" y="46"/>
                      <a:pt x="0" y="55"/>
                    </a:cubicBezTo>
                    <a:cubicBezTo>
                      <a:pt x="120" y="187"/>
                      <a:pt x="120" y="187"/>
                      <a:pt x="120" y="187"/>
                    </a:cubicBezTo>
                    <a:lnTo>
                      <a:pt x="141" y="128"/>
                    </a:lnTo>
                    <a:close/>
                  </a:path>
                </a:pathLst>
              </a:custGeom>
              <a:solidFill>
                <a:srgbClr val="B4B9C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21D44">
                      <a:lumMod val="10000"/>
                    </a:srgbClr>
                  </a:solidFill>
                  <a:effectLst/>
                  <a:uLnTx/>
                  <a:uFillTx/>
                  <a:latin typeface="Arial" panose="020B0604020202020204" pitchFamily="34" charset="0"/>
                  <a:cs typeface="Arial" panose="020B0604020202020204" pitchFamily="34" charset="0"/>
                </a:endParaRPr>
              </a:p>
            </p:txBody>
          </p:sp>
          <p:sp>
            <p:nvSpPr>
              <p:cNvPr id="258" name="Freeform 215">
                <a:extLst>
                  <a:ext uri="{FF2B5EF4-FFF2-40B4-BE49-F238E27FC236}">
                    <a16:creationId xmlns:a16="http://schemas.microsoft.com/office/drawing/2014/main" id="{C6F49758-EEFB-C6EA-CCF7-A8C669C5AA7B}"/>
                  </a:ext>
                </a:extLst>
              </p:cNvPr>
              <p:cNvSpPr>
                <a:spLocks/>
              </p:cNvSpPr>
              <p:nvPr/>
            </p:nvSpPr>
            <p:spPr bwMode="auto">
              <a:xfrm>
                <a:off x="5664200" y="2919412"/>
                <a:ext cx="52387" cy="38100"/>
              </a:xfrm>
              <a:custGeom>
                <a:avLst/>
                <a:gdLst>
                  <a:gd name="T0" fmla="*/ 47 w 87"/>
                  <a:gd name="T1" fmla="*/ 9 h 64"/>
                  <a:gd name="T2" fmla="*/ 37 w 87"/>
                  <a:gd name="T3" fmla="*/ 0 h 64"/>
                  <a:gd name="T4" fmla="*/ 0 w 87"/>
                  <a:gd name="T5" fmla="*/ 17 h 64"/>
                  <a:gd name="T6" fmla="*/ 43 w 87"/>
                  <a:gd name="T7" fmla="*/ 64 h 64"/>
                  <a:gd name="T8" fmla="*/ 87 w 87"/>
                  <a:gd name="T9" fmla="*/ 47 h 64"/>
                  <a:gd name="T10" fmla="*/ 47 w 87"/>
                  <a:gd name="T11" fmla="*/ 9 h 64"/>
                </a:gdLst>
                <a:ahLst/>
                <a:cxnLst>
                  <a:cxn ang="0">
                    <a:pos x="T0" y="T1"/>
                  </a:cxn>
                  <a:cxn ang="0">
                    <a:pos x="T2" y="T3"/>
                  </a:cxn>
                  <a:cxn ang="0">
                    <a:pos x="T4" y="T5"/>
                  </a:cxn>
                  <a:cxn ang="0">
                    <a:pos x="T6" y="T7"/>
                  </a:cxn>
                  <a:cxn ang="0">
                    <a:pos x="T8" y="T9"/>
                  </a:cxn>
                  <a:cxn ang="0">
                    <a:pos x="T10" y="T11"/>
                  </a:cxn>
                </a:cxnLst>
                <a:rect l="0" t="0" r="r" b="b"/>
                <a:pathLst>
                  <a:path w="87" h="64">
                    <a:moveTo>
                      <a:pt x="47" y="9"/>
                    </a:moveTo>
                    <a:cubicBezTo>
                      <a:pt x="37" y="0"/>
                      <a:pt x="37" y="0"/>
                      <a:pt x="37" y="0"/>
                    </a:cubicBezTo>
                    <a:cubicBezTo>
                      <a:pt x="37" y="0"/>
                      <a:pt x="23" y="9"/>
                      <a:pt x="0" y="17"/>
                    </a:cubicBezTo>
                    <a:cubicBezTo>
                      <a:pt x="43" y="64"/>
                      <a:pt x="43" y="64"/>
                      <a:pt x="43" y="64"/>
                    </a:cubicBezTo>
                    <a:cubicBezTo>
                      <a:pt x="70" y="55"/>
                      <a:pt x="87" y="47"/>
                      <a:pt x="87" y="47"/>
                    </a:cubicBezTo>
                    <a:lnTo>
                      <a:pt x="47" y="9"/>
                    </a:lnTo>
                    <a:close/>
                  </a:path>
                </a:pathLst>
              </a:custGeom>
              <a:solidFill>
                <a:srgbClr val="ABB1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21D44">
                      <a:lumMod val="10000"/>
                    </a:srgbClr>
                  </a:solidFill>
                  <a:effectLst/>
                  <a:uLnTx/>
                  <a:uFillTx/>
                  <a:latin typeface="Arial" panose="020B0604020202020204" pitchFamily="34" charset="0"/>
                  <a:cs typeface="Arial" panose="020B0604020202020204" pitchFamily="34" charset="0"/>
                </a:endParaRPr>
              </a:p>
            </p:txBody>
          </p:sp>
          <p:sp>
            <p:nvSpPr>
              <p:cNvPr id="259" name="Freeform 216">
                <a:extLst>
                  <a:ext uri="{FF2B5EF4-FFF2-40B4-BE49-F238E27FC236}">
                    <a16:creationId xmlns:a16="http://schemas.microsoft.com/office/drawing/2014/main" id="{EA18ADEE-8AEA-9F62-A236-5408FEBD955E}"/>
                  </a:ext>
                </a:extLst>
              </p:cNvPr>
              <p:cNvSpPr>
                <a:spLocks/>
              </p:cNvSpPr>
              <p:nvPr/>
            </p:nvSpPr>
            <p:spPr bwMode="auto">
              <a:xfrm>
                <a:off x="5616575" y="2928937"/>
                <a:ext cx="73025" cy="42863"/>
              </a:xfrm>
              <a:custGeom>
                <a:avLst/>
                <a:gdLst>
                  <a:gd name="T0" fmla="*/ 80 w 123"/>
                  <a:gd name="T1" fmla="*/ 0 h 71"/>
                  <a:gd name="T2" fmla="*/ 0 w 123"/>
                  <a:gd name="T3" fmla="*/ 14 h 71"/>
                  <a:gd name="T4" fmla="*/ 0 w 123"/>
                  <a:gd name="T5" fmla="*/ 71 h 71"/>
                  <a:gd name="T6" fmla="*/ 123 w 123"/>
                  <a:gd name="T7" fmla="*/ 47 h 71"/>
                  <a:gd name="T8" fmla="*/ 80 w 123"/>
                  <a:gd name="T9" fmla="*/ 0 h 71"/>
                </a:gdLst>
                <a:ahLst/>
                <a:cxnLst>
                  <a:cxn ang="0">
                    <a:pos x="T0" y="T1"/>
                  </a:cxn>
                  <a:cxn ang="0">
                    <a:pos x="T2" y="T3"/>
                  </a:cxn>
                  <a:cxn ang="0">
                    <a:pos x="T4" y="T5"/>
                  </a:cxn>
                  <a:cxn ang="0">
                    <a:pos x="T6" y="T7"/>
                  </a:cxn>
                  <a:cxn ang="0">
                    <a:pos x="T8" y="T9"/>
                  </a:cxn>
                </a:cxnLst>
                <a:rect l="0" t="0" r="r" b="b"/>
                <a:pathLst>
                  <a:path w="123" h="71">
                    <a:moveTo>
                      <a:pt x="80" y="0"/>
                    </a:moveTo>
                    <a:cubicBezTo>
                      <a:pt x="59" y="7"/>
                      <a:pt x="31" y="14"/>
                      <a:pt x="0" y="14"/>
                    </a:cubicBezTo>
                    <a:cubicBezTo>
                      <a:pt x="0" y="71"/>
                      <a:pt x="0" y="71"/>
                      <a:pt x="0" y="71"/>
                    </a:cubicBezTo>
                    <a:cubicBezTo>
                      <a:pt x="46" y="71"/>
                      <a:pt x="91" y="58"/>
                      <a:pt x="123" y="47"/>
                    </a:cubicBezTo>
                    <a:lnTo>
                      <a:pt x="80" y="0"/>
                    </a:lnTo>
                    <a:close/>
                  </a:path>
                </a:pathLst>
              </a:custGeom>
              <a:solidFill>
                <a:srgbClr val="AFBA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21D44">
                      <a:lumMod val="10000"/>
                    </a:srgbClr>
                  </a:solidFill>
                  <a:effectLst/>
                  <a:uLnTx/>
                  <a:uFillTx/>
                  <a:latin typeface="Arial" panose="020B0604020202020204" pitchFamily="34" charset="0"/>
                  <a:cs typeface="Arial" panose="020B0604020202020204" pitchFamily="34" charset="0"/>
                </a:endParaRPr>
              </a:p>
            </p:txBody>
          </p:sp>
          <p:sp>
            <p:nvSpPr>
              <p:cNvPr id="260" name="Freeform 218">
                <a:extLst>
                  <a:ext uri="{FF2B5EF4-FFF2-40B4-BE49-F238E27FC236}">
                    <a16:creationId xmlns:a16="http://schemas.microsoft.com/office/drawing/2014/main" id="{FAB02C4B-856E-7D0C-9AE3-61BE02EAC56F}"/>
                  </a:ext>
                </a:extLst>
              </p:cNvPr>
              <p:cNvSpPr>
                <a:spLocks/>
              </p:cNvSpPr>
              <p:nvPr/>
            </p:nvSpPr>
            <p:spPr bwMode="auto">
              <a:xfrm>
                <a:off x="6022975" y="2971800"/>
                <a:ext cx="158750" cy="331788"/>
              </a:xfrm>
              <a:custGeom>
                <a:avLst/>
                <a:gdLst>
                  <a:gd name="T0" fmla="*/ 0 w 100"/>
                  <a:gd name="T1" fmla="*/ 209 h 209"/>
                  <a:gd name="T2" fmla="*/ 100 w 100"/>
                  <a:gd name="T3" fmla="*/ 40 h 209"/>
                  <a:gd name="T4" fmla="*/ 84 w 100"/>
                  <a:gd name="T5" fmla="*/ 0 h 209"/>
                  <a:gd name="T6" fmla="*/ 0 w 100"/>
                  <a:gd name="T7" fmla="*/ 209 h 209"/>
                </a:gdLst>
                <a:ahLst/>
                <a:cxnLst>
                  <a:cxn ang="0">
                    <a:pos x="T0" y="T1"/>
                  </a:cxn>
                  <a:cxn ang="0">
                    <a:pos x="T2" y="T3"/>
                  </a:cxn>
                  <a:cxn ang="0">
                    <a:pos x="T4" y="T5"/>
                  </a:cxn>
                  <a:cxn ang="0">
                    <a:pos x="T6" y="T7"/>
                  </a:cxn>
                </a:cxnLst>
                <a:rect l="0" t="0" r="r" b="b"/>
                <a:pathLst>
                  <a:path w="100" h="209">
                    <a:moveTo>
                      <a:pt x="0" y="209"/>
                    </a:moveTo>
                    <a:lnTo>
                      <a:pt x="100" y="40"/>
                    </a:lnTo>
                    <a:lnTo>
                      <a:pt x="84" y="0"/>
                    </a:lnTo>
                    <a:lnTo>
                      <a:pt x="0" y="209"/>
                    </a:lnTo>
                    <a:close/>
                  </a:path>
                </a:pathLst>
              </a:custGeom>
              <a:solidFill>
                <a:srgbClr val="BCBC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21D44">
                      <a:lumMod val="10000"/>
                    </a:srgbClr>
                  </a:solidFill>
                  <a:effectLst/>
                  <a:uLnTx/>
                  <a:uFillTx/>
                  <a:latin typeface="Arial" panose="020B0604020202020204" pitchFamily="34" charset="0"/>
                  <a:cs typeface="Arial" panose="020B0604020202020204" pitchFamily="34" charset="0"/>
                </a:endParaRPr>
              </a:p>
            </p:txBody>
          </p:sp>
          <p:sp>
            <p:nvSpPr>
              <p:cNvPr id="261" name="Freeform 219">
                <a:extLst>
                  <a:ext uri="{FF2B5EF4-FFF2-40B4-BE49-F238E27FC236}">
                    <a16:creationId xmlns:a16="http://schemas.microsoft.com/office/drawing/2014/main" id="{6A79DACB-A448-9089-3B1C-925549CA0E7E}"/>
                  </a:ext>
                </a:extLst>
              </p:cNvPr>
              <p:cNvSpPr>
                <a:spLocks/>
              </p:cNvSpPr>
              <p:nvPr/>
            </p:nvSpPr>
            <p:spPr bwMode="auto">
              <a:xfrm>
                <a:off x="5546725" y="2892425"/>
                <a:ext cx="69850" cy="44450"/>
              </a:xfrm>
              <a:custGeom>
                <a:avLst/>
                <a:gdLst>
                  <a:gd name="T0" fmla="*/ 0 w 117"/>
                  <a:gd name="T1" fmla="*/ 44 h 75"/>
                  <a:gd name="T2" fmla="*/ 30 w 117"/>
                  <a:gd name="T3" fmla="*/ 17 h 75"/>
                  <a:gd name="T4" fmla="*/ 117 w 117"/>
                  <a:gd name="T5" fmla="*/ 0 h 75"/>
                  <a:gd name="T6" fmla="*/ 117 w 117"/>
                  <a:gd name="T7" fmla="*/ 75 h 75"/>
                  <a:gd name="T8" fmla="*/ 111 w 117"/>
                  <a:gd name="T9" fmla="*/ 75 h 75"/>
                  <a:gd name="T10" fmla="*/ 0 w 117"/>
                  <a:gd name="T11" fmla="*/ 44 h 75"/>
                </a:gdLst>
                <a:ahLst/>
                <a:cxnLst>
                  <a:cxn ang="0">
                    <a:pos x="T0" y="T1"/>
                  </a:cxn>
                  <a:cxn ang="0">
                    <a:pos x="T2" y="T3"/>
                  </a:cxn>
                  <a:cxn ang="0">
                    <a:pos x="T4" y="T5"/>
                  </a:cxn>
                  <a:cxn ang="0">
                    <a:pos x="T6" y="T7"/>
                  </a:cxn>
                  <a:cxn ang="0">
                    <a:pos x="T8" y="T9"/>
                  </a:cxn>
                  <a:cxn ang="0">
                    <a:pos x="T10" y="T11"/>
                  </a:cxn>
                </a:cxnLst>
                <a:rect l="0" t="0" r="r" b="b"/>
                <a:pathLst>
                  <a:path w="117" h="75">
                    <a:moveTo>
                      <a:pt x="0" y="44"/>
                    </a:moveTo>
                    <a:cubicBezTo>
                      <a:pt x="30" y="17"/>
                      <a:pt x="30" y="17"/>
                      <a:pt x="30" y="17"/>
                    </a:cubicBezTo>
                    <a:cubicBezTo>
                      <a:pt x="117" y="0"/>
                      <a:pt x="117" y="0"/>
                      <a:pt x="117" y="0"/>
                    </a:cubicBezTo>
                    <a:cubicBezTo>
                      <a:pt x="117" y="75"/>
                      <a:pt x="117" y="75"/>
                      <a:pt x="117" y="75"/>
                    </a:cubicBezTo>
                    <a:cubicBezTo>
                      <a:pt x="115" y="75"/>
                      <a:pt x="113" y="75"/>
                      <a:pt x="111" y="75"/>
                    </a:cubicBezTo>
                    <a:cubicBezTo>
                      <a:pt x="32" y="75"/>
                      <a:pt x="0" y="44"/>
                      <a:pt x="0" y="44"/>
                    </a:cubicBezTo>
                    <a:close/>
                  </a:path>
                </a:pathLst>
              </a:custGeom>
              <a:solidFill>
                <a:srgbClr val="DB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21D44">
                      <a:lumMod val="10000"/>
                    </a:srgbClr>
                  </a:solidFill>
                  <a:effectLst/>
                  <a:uLnTx/>
                  <a:uFillTx/>
                  <a:latin typeface="Arial" panose="020B0604020202020204" pitchFamily="34" charset="0"/>
                  <a:cs typeface="Arial" panose="020B0604020202020204" pitchFamily="34" charset="0"/>
                </a:endParaRPr>
              </a:p>
            </p:txBody>
          </p:sp>
          <p:sp>
            <p:nvSpPr>
              <p:cNvPr id="262" name="Freeform 220">
                <a:extLst>
                  <a:ext uri="{FF2B5EF4-FFF2-40B4-BE49-F238E27FC236}">
                    <a16:creationId xmlns:a16="http://schemas.microsoft.com/office/drawing/2014/main" id="{51C1B389-CC04-89EA-EA03-B73D7D9BF71F}"/>
                  </a:ext>
                </a:extLst>
              </p:cNvPr>
              <p:cNvSpPr>
                <a:spLocks/>
              </p:cNvSpPr>
              <p:nvPr/>
            </p:nvSpPr>
            <p:spPr bwMode="auto">
              <a:xfrm>
                <a:off x="5110162" y="2778125"/>
                <a:ext cx="509587" cy="1136650"/>
              </a:xfrm>
              <a:custGeom>
                <a:avLst/>
                <a:gdLst>
                  <a:gd name="T0" fmla="*/ 0 w 321"/>
                  <a:gd name="T1" fmla="*/ 100 h 716"/>
                  <a:gd name="T2" fmla="*/ 0 w 321"/>
                  <a:gd name="T3" fmla="*/ 100 h 716"/>
                  <a:gd name="T4" fmla="*/ 201 w 321"/>
                  <a:gd name="T5" fmla="*/ 54 h 716"/>
                  <a:gd name="T6" fmla="*/ 227 w 321"/>
                  <a:gd name="T7" fmla="*/ 0 h 716"/>
                  <a:gd name="T8" fmla="*/ 293 w 321"/>
                  <a:gd name="T9" fmla="*/ 54 h 716"/>
                  <a:gd name="T10" fmla="*/ 319 w 321"/>
                  <a:gd name="T11" fmla="*/ 72 h 716"/>
                  <a:gd name="T12" fmla="*/ 321 w 321"/>
                  <a:gd name="T13" fmla="*/ 716 h 716"/>
                  <a:gd name="T14" fmla="*/ 104 w 321"/>
                  <a:gd name="T15" fmla="*/ 716 h 716"/>
                  <a:gd name="T16" fmla="*/ 63 w 321"/>
                  <a:gd name="T17" fmla="*/ 331 h 716"/>
                  <a:gd name="T18" fmla="*/ 63 w 321"/>
                  <a:gd name="T19" fmla="*/ 289 h 716"/>
                  <a:gd name="T20" fmla="*/ 0 w 321"/>
                  <a:gd name="T21" fmla="*/ 100 h 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1" h="716">
                    <a:moveTo>
                      <a:pt x="0" y="100"/>
                    </a:moveTo>
                    <a:lnTo>
                      <a:pt x="0" y="100"/>
                    </a:lnTo>
                    <a:lnTo>
                      <a:pt x="201" y="54"/>
                    </a:lnTo>
                    <a:lnTo>
                      <a:pt x="227" y="0"/>
                    </a:lnTo>
                    <a:lnTo>
                      <a:pt x="293" y="54"/>
                    </a:lnTo>
                    <a:lnTo>
                      <a:pt x="319" y="72"/>
                    </a:lnTo>
                    <a:lnTo>
                      <a:pt x="321" y="716"/>
                    </a:lnTo>
                    <a:lnTo>
                      <a:pt x="104" y="716"/>
                    </a:lnTo>
                    <a:lnTo>
                      <a:pt x="63" y="331"/>
                    </a:lnTo>
                    <a:lnTo>
                      <a:pt x="63" y="289"/>
                    </a:lnTo>
                    <a:lnTo>
                      <a:pt x="0" y="100"/>
                    </a:lnTo>
                    <a:close/>
                  </a:path>
                </a:pathLst>
              </a:custGeom>
              <a:solidFill>
                <a:srgbClr val="C8D7C6">
                  <a:lumMod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21D44">
                      <a:lumMod val="10000"/>
                    </a:srgbClr>
                  </a:solidFill>
                  <a:effectLst/>
                  <a:uLnTx/>
                  <a:uFillTx/>
                  <a:latin typeface="Arial" panose="020B0604020202020204" pitchFamily="34" charset="0"/>
                  <a:cs typeface="Arial" panose="020B0604020202020204" pitchFamily="34" charset="0"/>
                </a:endParaRPr>
              </a:p>
            </p:txBody>
          </p:sp>
          <p:sp>
            <p:nvSpPr>
              <p:cNvPr id="263" name="Freeform 221">
                <a:extLst>
                  <a:ext uri="{FF2B5EF4-FFF2-40B4-BE49-F238E27FC236}">
                    <a16:creationId xmlns:a16="http://schemas.microsoft.com/office/drawing/2014/main" id="{743E9767-CDC4-3F01-A61C-357E19A27E6D}"/>
                  </a:ext>
                </a:extLst>
              </p:cNvPr>
              <p:cNvSpPr>
                <a:spLocks/>
              </p:cNvSpPr>
              <p:nvPr/>
            </p:nvSpPr>
            <p:spPr bwMode="auto">
              <a:xfrm>
                <a:off x="4862512" y="2971800"/>
                <a:ext cx="350837" cy="942975"/>
              </a:xfrm>
              <a:custGeom>
                <a:avLst/>
                <a:gdLst>
                  <a:gd name="T0" fmla="*/ 135 w 221"/>
                  <a:gd name="T1" fmla="*/ 0 h 594"/>
                  <a:gd name="T2" fmla="*/ 221 w 221"/>
                  <a:gd name="T3" fmla="*/ 209 h 594"/>
                  <a:gd name="T4" fmla="*/ 145 w 221"/>
                  <a:gd name="T5" fmla="*/ 436 h 594"/>
                  <a:gd name="T6" fmla="*/ 204 w 221"/>
                  <a:gd name="T7" fmla="*/ 594 h 594"/>
                  <a:gd name="T8" fmla="*/ 79 w 221"/>
                  <a:gd name="T9" fmla="*/ 594 h 594"/>
                  <a:gd name="T10" fmla="*/ 0 w 221"/>
                  <a:gd name="T11" fmla="*/ 381 h 594"/>
                  <a:gd name="T12" fmla="*/ 135 w 221"/>
                  <a:gd name="T13" fmla="*/ 0 h 594"/>
                </a:gdLst>
                <a:ahLst/>
                <a:cxnLst>
                  <a:cxn ang="0">
                    <a:pos x="T0" y="T1"/>
                  </a:cxn>
                  <a:cxn ang="0">
                    <a:pos x="T2" y="T3"/>
                  </a:cxn>
                  <a:cxn ang="0">
                    <a:pos x="T4" y="T5"/>
                  </a:cxn>
                  <a:cxn ang="0">
                    <a:pos x="T6" y="T7"/>
                  </a:cxn>
                  <a:cxn ang="0">
                    <a:pos x="T8" y="T9"/>
                  </a:cxn>
                  <a:cxn ang="0">
                    <a:pos x="T10" y="T11"/>
                  </a:cxn>
                  <a:cxn ang="0">
                    <a:pos x="T12" y="T13"/>
                  </a:cxn>
                </a:cxnLst>
                <a:rect l="0" t="0" r="r" b="b"/>
                <a:pathLst>
                  <a:path w="221" h="594">
                    <a:moveTo>
                      <a:pt x="135" y="0"/>
                    </a:moveTo>
                    <a:lnTo>
                      <a:pt x="221" y="209"/>
                    </a:lnTo>
                    <a:lnTo>
                      <a:pt x="145" y="436"/>
                    </a:lnTo>
                    <a:lnTo>
                      <a:pt x="204" y="594"/>
                    </a:lnTo>
                    <a:lnTo>
                      <a:pt x="79" y="594"/>
                    </a:lnTo>
                    <a:lnTo>
                      <a:pt x="0" y="381"/>
                    </a:lnTo>
                    <a:lnTo>
                      <a:pt x="135" y="0"/>
                    </a:lnTo>
                    <a:close/>
                  </a:path>
                </a:pathLst>
              </a:custGeom>
              <a:solidFill>
                <a:srgbClr val="DB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21D44">
                      <a:lumMod val="10000"/>
                    </a:srgbClr>
                  </a:solidFill>
                  <a:effectLst/>
                  <a:uLnTx/>
                  <a:uFillTx/>
                  <a:latin typeface="Arial" panose="020B0604020202020204" pitchFamily="34" charset="0"/>
                  <a:cs typeface="Arial" panose="020B0604020202020204" pitchFamily="34" charset="0"/>
                </a:endParaRPr>
              </a:p>
            </p:txBody>
          </p:sp>
          <p:sp>
            <p:nvSpPr>
              <p:cNvPr id="264" name="Freeform 222">
                <a:extLst>
                  <a:ext uri="{FF2B5EF4-FFF2-40B4-BE49-F238E27FC236}">
                    <a16:creationId xmlns:a16="http://schemas.microsoft.com/office/drawing/2014/main" id="{91C5C41E-0132-3343-21CE-45879AE2D439}"/>
                  </a:ext>
                </a:extLst>
              </p:cNvPr>
              <p:cNvSpPr>
                <a:spLocks/>
              </p:cNvSpPr>
              <p:nvPr/>
            </p:nvSpPr>
            <p:spPr bwMode="auto">
              <a:xfrm>
                <a:off x="5068887" y="2936875"/>
                <a:ext cx="141287" cy="366713"/>
              </a:xfrm>
              <a:custGeom>
                <a:avLst/>
                <a:gdLst>
                  <a:gd name="T0" fmla="*/ 1 w 89"/>
                  <a:gd name="T1" fmla="*/ 6 h 231"/>
                  <a:gd name="T2" fmla="*/ 26 w 89"/>
                  <a:gd name="T3" fmla="*/ 0 h 231"/>
                  <a:gd name="T4" fmla="*/ 26 w 89"/>
                  <a:gd name="T5" fmla="*/ 0 h 231"/>
                  <a:gd name="T6" fmla="*/ 89 w 89"/>
                  <a:gd name="T7" fmla="*/ 189 h 231"/>
                  <a:gd name="T8" fmla="*/ 89 w 89"/>
                  <a:gd name="T9" fmla="*/ 231 h 231"/>
                  <a:gd name="T10" fmla="*/ 0 w 89"/>
                  <a:gd name="T11" fmla="*/ 9 h 231"/>
                  <a:gd name="T12" fmla="*/ 1 w 89"/>
                  <a:gd name="T13" fmla="*/ 6 h 231"/>
                </a:gdLst>
                <a:ahLst/>
                <a:cxnLst>
                  <a:cxn ang="0">
                    <a:pos x="T0" y="T1"/>
                  </a:cxn>
                  <a:cxn ang="0">
                    <a:pos x="T2" y="T3"/>
                  </a:cxn>
                  <a:cxn ang="0">
                    <a:pos x="T4" y="T5"/>
                  </a:cxn>
                  <a:cxn ang="0">
                    <a:pos x="T6" y="T7"/>
                  </a:cxn>
                  <a:cxn ang="0">
                    <a:pos x="T8" y="T9"/>
                  </a:cxn>
                  <a:cxn ang="0">
                    <a:pos x="T10" y="T11"/>
                  </a:cxn>
                  <a:cxn ang="0">
                    <a:pos x="T12" y="T13"/>
                  </a:cxn>
                </a:cxnLst>
                <a:rect l="0" t="0" r="r" b="b"/>
                <a:pathLst>
                  <a:path w="89" h="231">
                    <a:moveTo>
                      <a:pt x="1" y="6"/>
                    </a:moveTo>
                    <a:lnTo>
                      <a:pt x="26" y="0"/>
                    </a:lnTo>
                    <a:lnTo>
                      <a:pt x="26" y="0"/>
                    </a:lnTo>
                    <a:lnTo>
                      <a:pt x="89" y="189"/>
                    </a:lnTo>
                    <a:lnTo>
                      <a:pt x="89" y="231"/>
                    </a:lnTo>
                    <a:lnTo>
                      <a:pt x="0" y="9"/>
                    </a:lnTo>
                    <a:lnTo>
                      <a:pt x="1" y="6"/>
                    </a:lnTo>
                    <a:close/>
                  </a:path>
                </a:pathLst>
              </a:custGeom>
              <a:solidFill>
                <a:srgbClr val="BFCB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21D44">
                      <a:lumMod val="10000"/>
                    </a:srgbClr>
                  </a:solidFill>
                  <a:effectLst/>
                  <a:uLnTx/>
                  <a:uFillTx/>
                  <a:latin typeface="Arial" panose="020B0604020202020204" pitchFamily="34" charset="0"/>
                  <a:cs typeface="Arial" panose="020B0604020202020204" pitchFamily="34" charset="0"/>
                </a:endParaRPr>
              </a:p>
            </p:txBody>
          </p:sp>
          <p:sp>
            <p:nvSpPr>
              <p:cNvPr id="265" name="Freeform 223">
                <a:extLst>
                  <a:ext uri="{FF2B5EF4-FFF2-40B4-BE49-F238E27FC236}">
                    <a16:creationId xmlns:a16="http://schemas.microsoft.com/office/drawing/2014/main" id="{2A1E387C-6917-7E30-9456-CFDE04832D10}"/>
                  </a:ext>
                </a:extLst>
              </p:cNvPr>
              <p:cNvSpPr>
                <a:spLocks/>
              </p:cNvSpPr>
              <p:nvPr/>
            </p:nvSpPr>
            <p:spPr bwMode="auto">
              <a:xfrm>
                <a:off x="5429250" y="2778125"/>
                <a:ext cx="187325" cy="230188"/>
              </a:xfrm>
              <a:custGeom>
                <a:avLst/>
                <a:gdLst>
                  <a:gd name="T0" fmla="*/ 0 w 118"/>
                  <a:gd name="T1" fmla="*/ 54 h 145"/>
                  <a:gd name="T2" fmla="*/ 14 w 118"/>
                  <a:gd name="T3" fmla="*/ 145 h 145"/>
                  <a:gd name="T4" fmla="*/ 86 w 118"/>
                  <a:gd name="T5" fmla="*/ 79 h 145"/>
                  <a:gd name="T6" fmla="*/ 118 w 118"/>
                  <a:gd name="T7" fmla="*/ 72 h 145"/>
                  <a:gd name="T8" fmla="*/ 92 w 118"/>
                  <a:gd name="T9" fmla="*/ 54 h 145"/>
                  <a:gd name="T10" fmla="*/ 26 w 118"/>
                  <a:gd name="T11" fmla="*/ 0 h 145"/>
                  <a:gd name="T12" fmla="*/ 0 w 118"/>
                  <a:gd name="T13" fmla="*/ 54 h 145"/>
                </a:gdLst>
                <a:ahLst/>
                <a:cxnLst>
                  <a:cxn ang="0">
                    <a:pos x="T0" y="T1"/>
                  </a:cxn>
                  <a:cxn ang="0">
                    <a:pos x="T2" y="T3"/>
                  </a:cxn>
                  <a:cxn ang="0">
                    <a:pos x="T4" y="T5"/>
                  </a:cxn>
                  <a:cxn ang="0">
                    <a:pos x="T6" y="T7"/>
                  </a:cxn>
                  <a:cxn ang="0">
                    <a:pos x="T8" y="T9"/>
                  </a:cxn>
                  <a:cxn ang="0">
                    <a:pos x="T10" y="T11"/>
                  </a:cxn>
                  <a:cxn ang="0">
                    <a:pos x="T12" y="T13"/>
                  </a:cxn>
                </a:cxnLst>
                <a:rect l="0" t="0" r="r" b="b"/>
                <a:pathLst>
                  <a:path w="118" h="145">
                    <a:moveTo>
                      <a:pt x="0" y="54"/>
                    </a:moveTo>
                    <a:lnTo>
                      <a:pt x="14" y="145"/>
                    </a:lnTo>
                    <a:lnTo>
                      <a:pt x="86" y="79"/>
                    </a:lnTo>
                    <a:lnTo>
                      <a:pt x="118" y="72"/>
                    </a:lnTo>
                    <a:lnTo>
                      <a:pt x="92" y="54"/>
                    </a:lnTo>
                    <a:lnTo>
                      <a:pt x="26" y="0"/>
                    </a:lnTo>
                    <a:lnTo>
                      <a:pt x="0" y="54"/>
                    </a:lnTo>
                    <a:close/>
                  </a:path>
                </a:pathLst>
              </a:custGeom>
              <a:solidFill>
                <a:srgbClr val="C8D7C6">
                  <a:lumMod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21D44">
                      <a:lumMod val="10000"/>
                    </a:srgbClr>
                  </a:solidFill>
                  <a:effectLst/>
                  <a:uLnTx/>
                  <a:uFillTx/>
                  <a:latin typeface="Arial" panose="020B0604020202020204" pitchFamily="34" charset="0"/>
                  <a:cs typeface="Arial" panose="020B0604020202020204" pitchFamily="34" charset="0"/>
                </a:endParaRPr>
              </a:p>
            </p:txBody>
          </p:sp>
          <p:sp>
            <p:nvSpPr>
              <p:cNvPr id="266" name="Freeform 224">
                <a:extLst>
                  <a:ext uri="{FF2B5EF4-FFF2-40B4-BE49-F238E27FC236}">
                    <a16:creationId xmlns:a16="http://schemas.microsoft.com/office/drawing/2014/main" id="{1E9C87D2-730B-6EE6-F1D6-E7E639BE6275}"/>
                  </a:ext>
                </a:extLst>
              </p:cNvPr>
              <p:cNvSpPr>
                <a:spLocks/>
              </p:cNvSpPr>
              <p:nvPr/>
            </p:nvSpPr>
            <p:spPr bwMode="auto">
              <a:xfrm>
                <a:off x="5541962" y="2919412"/>
                <a:ext cx="4762" cy="4763"/>
              </a:xfrm>
              <a:custGeom>
                <a:avLst/>
                <a:gdLst>
                  <a:gd name="T0" fmla="*/ 3 w 3"/>
                  <a:gd name="T1" fmla="*/ 0 h 3"/>
                  <a:gd name="T2" fmla="*/ 3 w 3"/>
                  <a:gd name="T3" fmla="*/ 0 h 3"/>
                  <a:gd name="T4" fmla="*/ 0 w 3"/>
                  <a:gd name="T5" fmla="*/ 3 h 3"/>
                  <a:gd name="T6" fmla="*/ 3 w 3"/>
                  <a:gd name="T7" fmla="*/ 0 h 3"/>
                </a:gdLst>
                <a:ahLst/>
                <a:cxnLst>
                  <a:cxn ang="0">
                    <a:pos x="T0" y="T1"/>
                  </a:cxn>
                  <a:cxn ang="0">
                    <a:pos x="T2" y="T3"/>
                  </a:cxn>
                  <a:cxn ang="0">
                    <a:pos x="T4" y="T5"/>
                  </a:cxn>
                  <a:cxn ang="0">
                    <a:pos x="T6" y="T7"/>
                  </a:cxn>
                </a:cxnLst>
                <a:rect l="0" t="0" r="r" b="b"/>
                <a:pathLst>
                  <a:path w="3" h="3">
                    <a:moveTo>
                      <a:pt x="3" y="0"/>
                    </a:moveTo>
                    <a:lnTo>
                      <a:pt x="3" y="0"/>
                    </a:lnTo>
                    <a:lnTo>
                      <a:pt x="0" y="3"/>
                    </a:lnTo>
                    <a:lnTo>
                      <a:pt x="3" y="0"/>
                    </a:lnTo>
                    <a:close/>
                  </a:path>
                </a:pathLst>
              </a:custGeom>
              <a:solidFill>
                <a:srgbClr val="C8D3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21D44">
                      <a:lumMod val="10000"/>
                    </a:srgbClr>
                  </a:solidFill>
                  <a:effectLst/>
                  <a:uLnTx/>
                  <a:uFillTx/>
                  <a:latin typeface="Arial" panose="020B0604020202020204" pitchFamily="34" charset="0"/>
                  <a:cs typeface="Arial" panose="020B0604020202020204" pitchFamily="34" charset="0"/>
                </a:endParaRPr>
              </a:p>
            </p:txBody>
          </p:sp>
          <p:sp>
            <p:nvSpPr>
              <p:cNvPr id="267" name="Freeform 225">
                <a:extLst>
                  <a:ext uri="{FF2B5EF4-FFF2-40B4-BE49-F238E27FC236}">
                    <a16:creationId xmlns:a16="http://schemas.microsoft.com/office/drawing/2014/main" id="{C9EDB15B-2A7D-7399-2ADA-4E5ABFAAD77A}"/>
                  </a:ext>
                </a:extLst>
              </p:cNvPr>
              <p:cNvSpPr>
                <a:spLocks/>
              </p:cNvSpPr>
              <p:nvPr/>
            </p:nvSpPr>
            <p:spPr bwMode="auto">
              <a:xfrm>
                <a:off x="5546725" y="2892425"/>
                <a:ext cx="69850" cy="36513"/>
              </a:xfrm>
              <a:custGeom>
                <a:avLst/>
                <a:gdLst>
                  <a:gd name="T0" fmla="*/ 30 w 117"/>
                  <a:gd name="T1" fmla="*/ 17 h 61"/>
                  <a:gd name="T2" fmla="*/ 117 w 117"/>
                  <a:gd name="T3" fmla="*/ 0 h 61"/>
                  <a:gd name="T4" fmla="*/ 117 w 117"/>
                  <a:gd name="T5" fmla="*/ 30 h 61"/>
                  <a:gd name="T6" fmla="*/ 53 w 117"/>
                  <a:gd name="T7" fmla="*/ 44 h 61"/>
                  <a:gd name="T8" fmla="*/ 38 w 117"/>
                  <a:gd name="T9" fmla="*/ 61 h 61"/>
                  <a:gd name="T10" fmla="*/ 0 w 117"/>
                  <a:gd name="T11" fmla="*/ 44 h 61"/>
                  <a:gd name="T12" fmla="*/ 30 w 117"/>
                  <a:gd name="T13" fmla="*/ 17 h 61"/>
                </a:gdLst>
                <a:ahLst/>
                <a:cxnLst>
                  <a:cxn ang="0">
                    <a:pos x="T0" y="T1"/>
                  </a:cxn>
                  <a:cxn ang="0">
                    <a:pos x="T2" y="T3"/>
                  </a:cxn>
                  <a:cxn ang="0">
                    <a:pos x="T4" y="T5"/>
                  </a:cxn>
                  <a:cxn ang="0">
                    <a:pos x="T6" y="T7"/>
                  </a:cxn>
                  <a:cxn ang="0">
                    <a:pos x="T8" y="T9"/>
                  </a:cxn>
                  <a:cxn ang="0">
                    <a:pos x="T10" y="T11"/>
                  </a:cxn>
                  <a:cxn ang="0">
                    <a:pos x="T12" y="T13"/>
                  </a:cxn>
                </a:cxnLst>
                <a:rect l="0" t="0" r="r" b="b"/>
                <a:pathLst>
                  <a:path w="117" h="61">
                    <a:moveTo>
                      <a:pt x="30" y="17"/>
                    </a:moveTo>
                    <a:cubicBezTo>
                      <a:pt x="117" y="0"/>
                      <a:pt x="117" y="0"/>
                      <a:pt x="117" y="0"/>
                    </a:cubicBezTo>
                    <a:cubicBezTo>
                      <a:pt x="117" y="30"/>
                      <a:pt x="117" y="30"/>
                      <a:pt x="117" y="30"/>
                    </a:cubicBezTo>
                    <a:cubicBezTo>
                      <a:pt x="53" y="44"/>
                      <a:pt x="53" y="44"/>
                      <a:pt x="53" y="44"/>
                    </a:cubicBezTo>
                    <a:cubicBezTo>
                      <a:pt x="38" y="61"/>
                      <a:pt x="38" y="61"/>
                      <a:pt x="38" y="61"/>
                    </a:cubicBezTo>
                    <a:cubicBezTo>
                      <a:pt x="15" y="53"/>
                      <a:pt x="0" y="44"/>
                      <a:pt x="0" y="44"/>
                    </a:cubicBezTo>
                    <a:lnTo>
                      <a:pt x="30" y="17"/>
                    </a:lnTo>
                    <a:close/>
                  </a:path>
                </a:pathLst>
              </a:custGeom>
              <a:solidFill>
                <a:srgbClr val="C4CA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21D44">
                      <a:lumMod val="10000"/>
                    </a:srgbClr>
                  </a:solidFill>
                  <a:effectLst/>
                  <a:uLnTx/>
                  <a:uFillTx/>
                  <a:latin typeface="Arial" panose="020B0604020202020204" pitchFamily="34" charset="0"/>
                  <a:cs typeface="Arial" panose="020B0604020202020204" pitchFamily="34" charset="0"/>
                </a:endParaRPr>
              </a:p>
            </p:txBody>
          </p:sp>
          <p:sp>
            <p:nvSpPr>
              <p:cNvPr id="268" name="Freeform 226">
                <a:extLst>
                  <a:ext uri="{FF2B5EF4-FFF2-40B4-BE49-F238E27FC236}">
                    <a16:creationId xmlns:a16="http://schemas.microsoft.com/office/drawing/2014/main" id="{12ACD64B-C77D-A2C8-8EA7-194D750706A1}"/>
                  </a:ext>
                </a:extLst>
              </p:cNvPr>
              <p:cNvSpPr>
                <a:spLocks/>
              </p:cNvSpPr>
              <p:nvPr/>
            </p:nvSpPr>
            <p:spPr bwMode="auto">
              <a:xfrm>
                <a:off x="5461000" y="2924175"/>
                <a:ext cx="82550" cy="111125"/>
              </a:xfrm>
              <a:custGeom>
                <a:avLst/>
                <a:gdLst>
                  <a:gd name="T0" fmla="*/ 0 w 140"/>
                  <a:gd name="T1" fmla="*/ 128 h 187"/>
                  <a:gd name="T2" fmla="*/ 137 w 140"/>
                  <a:gd name="T3" fmla="*/ 0 h 187"/>
                  <a:gd name="T4" fmla="*/ 97 w 140"/>
                  <a:gd name="T5" fmla="*/ 38 h 187"/>
                  <a:gd name="T6" fmla="*/ 140 w 140"/>
                  <a:gd name="T7" fmla="*/ 55 h 187"/>
                  <a:gd name="T8" fmla="*/ 21 w 140"/>
                  <a:gd name="T9" fmla="*/ 187 h 187"/>
                  <a:gd name="T10" fmla="*/ 0 w 140"/>
                  <a:gd name="T11" fmla="*/ 128 h 187"/>
                </a:gdLst>
                <a:ahLst/>
                <a:cxnLst>
                  <a:cxn ang="0">
                    <a:pos x="T0" y="T1"/>
                  </a:cxn>
                  <a:cxn ang="0">
                    <a:pos x="T2" y="T3"/>
                  </a:cxn>
                  <a:cxn ang="0">
                    <a:pos x="T4" y="T5"/>
                  </a:cxn>
                  <a:cxn ang="0">
                    <a:pos x="T6" y="T7"/>
                  </a:cxn>
                  <a:cxn ang="0">
                    <a:pos x="T8" y="T9"/>
                  </a:cxn>
                  <a:cxn ang="0">
                    <a:pos x="T10" y="T11"/>
                  </a:cxn>
                </a:cxnLst>
                <a:rect l="0" t="0" r="r" b="b"/>
                <a:pathLst>
                  <a:path w="140" h="187">
                    <a:moveTo>
                      <a:pt x="0" y="128"/>
                    </a:moveTo>
                    <a:cubicBezTo>
                      <a:pt x="137" y="0"/>
                      <a:pt x="137" y="0"/>
                      <a:pt x="137" y="0"/>
                    </a:cubicBezTo>
                    <a:cubicBezTo>
                      <a:pt x="97" y="38"/>
                      <a:pt x="97" y="38"/>
                      <a:pt x="97" y="38"/>
                    </a:cubicBezTo>
                    <a:cubicBezTo>
                      <a:pt x="97" y="38"/>
                      <a:pt x="114" y="46"/>
                      <a:pt x="140" y="55"/>
                    </a:cubicBezTo>
                    <a:cubicBezTo>
                      <a:pt x="21" y="187"/>
                      <a:pt x="21" y="187"/>
                      <a:pt x="21" y="187"/>
                    </a:cubicBezTo>
                    <a:lnTo>
                      <a:pt x="0" y="128"/>
                    </a:lnTo>
                    <a:close/>
                  </a:path>
                </a:pathLst>
              </a:custGeom>
              <a:solidFill>
                <a:srgbClr val="C4CA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21D44">
                      <a:lumMod val="10000"/>
                    </a:srgbClr>
                  </a:solidFill>
                  <a:effectLst/>
                  <a:uLnTx/>
                  <a:uFillTx/>
                  <a:latin typeface="Arial" panose="020B0604020202020204" pitchFamily="34" charset="0"/>
                  <a:cs typeface="Arial" panose="020B0604020202020204" pitchFamily="34" charset="0"/>
                </a:endParaRPr>
              </a:p>
            </p:txBody>
          </p:sp>
          <p:sp>
            <p:nvSpPr>
              <p:cNvPr id="269" name="Freeform 227">
                <a:extLst>
                  <a:ext uri="{FF2B5EF4-FFF2-40B4-BE49-F238E27FC236}">
                    <a16:creationId xmlns:a16="http://schemas.microsoft.com/office/drawing/2014/main" id="{E126795B-2E92-2C84-BC60-260823694871}"/>
                  </a:ext>
                </a:extLst>
              </p:cNvPr>
              <p:cNvSpPr>
                <a:spLocks/>
              </p:cNvSpPr>
              <p:nvPr/>
            </p:nvSpPr>
            <p:spPr bwMode="auto">
              <a:xfrm>
                <a:off x="5518150" y="2919412"/>
                <a:ext cx="52387" cy="38100"/>
              </a:xfrm>
              <a:custGeom>
                <a:avLst/>
                <a:gdLst>
                  <a:gd name="T0" fmla="*/ 40 w 87"/>
                  <a:gd name="T1" fmla="*/ 9 h 64"/>
                  <a:gd name="T2" fmla="*/ 49 w 87"/>
                  <a:gd name="T3" fmla="*/ 0 h 64"/>
                  <a:gd name="T4" fmla="*/ 87 w 87"/>
                  <a:gd name="T5" fmla="*/ 17 h 64"/>
                  <a:gd name="T6" fmla="*/ 43 w 87"/>
                  <a:gd name="T7" fmla="*/ 64 h 64"/>
                  <a:gd name="T8" fmla="*/ 0 w 87"/>
                  <a:gd name="T9" fmla="*/ 47 h 64"/>
                  <a:gd name="T10" fmla="*/ 40 w 87"/>
                  <a:gd name="T11" fmla="*/ 9 h 64"/>
                </a:gdLst>
                <a:ahLst/>
                <a:cxnLst>
                  <a:cxn ang="0">
                    <a:pos x="T0" y="T1"/>
                  </a:cxn>
                  <a:cxn ang="0">
                    <a:pos x="T2" y="T3"/>
                  </a:cxn>
                  <a:cxn ang="0">
                    <a:pos x="T4" y="T5"/>
                  </a:cxn>
                  <a:cxn ang="0">
                    <a:pos x="T6" y="T7"/>
                  </a:cxn>
                  <a:cxn ang="0">
                    <a:pos x="T8" y="T9"/>
                  </a:cxn>
                  <a:cxn ang="0">
                    <a:pos x="T10" y="T11"/>
                  </a:cxn>
                </a:cxnLst>
                <a:rect l="0" t="0" r="r" b="b"/>
                <a:pathLst>
                  <a:path w="87" h="64">
                    <a:moveTo>
                      <a:pt x="40" y="9"/>
                    </a:moveTo>
                    <a:cubicBezTo>
                      <a:pt x="49" y="0"/>
                      <a:pt x="49" y="0"/>
                      <a:pt x="49" y="0"/>
                    </a:cubicBezTo>
                    <a:cubicBezTo>
                      <a:pt x="49" y="0"/>
                      <a:pt x="64" y="9"/>
                      <a:pt x="87" y="17"/>
                    </a:cubicBezTo>
                    <a:cubicBezTo>
                      <a:pt x="43" y="64"/>
                      <a:pt x="43" y="64"/>
                      <a:pt x="43" y="64"/>
                    </a:cubicBezTo>
                    <a:cubicBezTo>
                      <a:pt x="17" y="55"/>
                      <a:pt x="0" y="47"/>
                      <a:pt x="0" y="47"/>
                    </a:cubicBezTo>
                    <a:lnTo>
                      <a:pt x="40" y="9"/>
                    </a:lnTo>
                    <a:close/>
                  </a:path>
                </a:pathLst>
              </a:custGeom>
              <a:solidFill>
                <a:srgbClr val="BBC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21D44">
                      <a:lumMod val="10000"/>
                    </a:srgbClr>
                  </a:solidFill>
                  <a:effectLst/>
                  <a:uLnTx/>
                  <a:uFillTx/>
                  <a:latin typeface="Arial" panose="020B0604020202020204" pitchFamily="34" charset="0"/>
                  <a:cs typeface="Arial" panose="020B0604020202020204" pitchFamily="34" charset="0"/>
                </a:endParaRPr>
              </a:p>
            </p:txBody>
          </p:sp>
          <p:sp>
            <p:nvSpPr>
              <p:cNvPr id="270" name="Freeform 228">
                <a:extLst>
                  <a:ext uri="{FF2B5EF4-FFF2-40B4-BE49-F238E27FC236}">
                    <a16:creationId xmlns:a16="http://schemas.microsoft.com/office/drawing/2014/main" id="{FFB02762-82BF-0716-B861-0ADE16EDCD29}"/>
                  </a:ext>
                </a:extLst>
              </p:cNvPr>
              <p:cNvSpPr>
                <a:spLocks/>
              </p:cNvSpPr>
              <p:nvPr/>
            </p:nvSpPr>
            <p:spPr bwMode="auto">
              <a:xfrm>
                <a:off x="5543550" y="2928937"/>
                <a:ext cx="73025" cy="42863"/>
              </a:xfrm>
              <a:custGeom>
                <a:avLst/>
                <a:gdLst>
                  <a:gd name="T0" fmla="*/ 44 w 123"/>
                  <a:gd name="T1" fmla="*/ 0 h 71"/>
                  <a:gd name="T2" fmla="*/ 123 w 123"/>
                  <a:gd name="T3" fmla="*/ 14 h 71"/>
                  <a:gd name="T4" fmla="*/ 123 w 123"/>
                  <a:gd name="T5" fmla="*/ 71 h 71"/>
                  <a:gd name="T6" fmla="*/ 0 w 123"/>
                  <a:gd name="T7" fmla="*/ 47 h 71"/>
                  <a:gd name="T8" fmla="*/ 44 w 123"/>
                  <a:gd name="T9" fmla="*/ 0 h 71"/>
                </a:gdLst>
                <a:ahLst/>
                <a:cxnLst>
                  <a:cxn ang="0">
                    <a:pos x="T0" y="T1"/>
                  </a:cxn>
                  <a:cxn ang="0">
                    <a:pos x="T2" y="T3"/>
                  </a:cxn>
                  <a:cxn ang="0">
                    <a:pos x="T4" y="T5"/>
                  </a:cxn>
                  <a:cxn ang="0">
                    <a:pos x="T6" y="T7"/>
                  </a:cxn>
                  <a:cxn ang="0">
                    <a:pos x="T8" y="T9"/>
                  </a:cxn>
                </a:cxnLst>
                <a:rect l="0" t="0" r="r" b="b"/>
                <a:pathLst>
                  <a:path w="123" h="71">
                    <a:moveTo>
                      <a:pt x="44" y="0"/>
                    </a:moveTo>
                    <a:cubicBezTo>
                      <a:pt x="65" y="7"/>
                      <a:pt x="93" y="14"/>
                      <a:pt x="123" y="14"/>
                    </a:cubicBezTo>
                    <a:cubicBezTo>
                      <a:pt x="123" y="71"/>
                      <a:pt x="123" y="71"/>
                      <a:pt x="123" y="71"/>
                    </a:cubicBezTo>
                    <a:cubicBezTo>
                      <a:pt x="77" y="71"/>
                      <a:pt x="32" y="58"/>
                      <a:pt x="0" y="47"/>
                    </a:cubicBezTo>
                    <a:lnTo>
                      <a:pt x="44" y="0"/>
                    </a:lnTo>
                    <a:close/>
                  </a:path>
                </a:pathLst>
              </a:custGeom>
              <a:solidFill>
                <a:srgbClr val="BFCB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21D44">
                      <a:lumMod val="10000"/>
                    </a:srgbClr>
                  </a:solidFill>
                  <a:effectLst/>
                  <a:uLnTx/>
                  <a:uFillTx/>
                  <a:latin typeface="Arial" panose="020B0604020202020204" pitchFamily="34" charset="0"/>
                  <a:cs typeface="Arial" panose="020B0604020202020204" pitchFamily="34" charset="0"/>
                </a:endParaRPr>
              </a:p>
            </p:txBody>
          </p:sp>
          <p:sp>
            <p:nvSpPr>
              <p:cNvPr id="271" name="Freeform 230">
                <a:extLst>
                  <a:ext uri="{FF2B5EF4-FFF2-40B4-BE49-F238E27FC236}">
                    <a16:creationId xmlns:a16="http://schemas.microsoft.com/office/drawing/2014/main" id="{A471E8C4-343D-3E12-1D91-AA74A543CDBC}"/>
                  </a:ext>
                </a:extLst>
              </p:cNvPr>
              <p:cNvSpPr>
                <a:spLocks/>
              </p:cNvSpPr>
              <p:nvPr/>
            </p:nvSpPr>
            <p:spPr bwMode="auto">
              <a:xfrm>
                <a:off x="5053012" y="2971800"/>
                <a:ext cx="157162" cy="331788"/>
              </a:xfrm>
              <a:custGeom>
                <a:avLst/>
                <a:gdLst>
                  <a:gd name="T0" fmla="*/ 99 w 99"/>
                  <a:gd name="T1" fmla="*/ 209 h 209"/>
                  <a:gd name="T2" fmla="*/ 0 w 99"/>
                  <a:gd name="T3" fmla="*/ 40 h 209"/>
                  <a:gd name="T4" fmla="*/ 15 w 99"/>
                  <a:gd name="T5" fmla="*/ 0 h 209"/>
                  <a:gd name="T6" fmla="*/ 99 w 99"/>
                  <a:gd name="T7" fmla="*/ 209 h 209"/>
                </a:gdLst>
                <a:ahLst/>
                <a:cxnLst>
                  <a:cxn ang="0">
                    <a:pos x="T0" y="T1"/>
                  </a:cxn>
                  <a:cxn ang="0">
                    <a:pos x="T2" y="T3"/>
                  </a:cxn>
                  <a:cxn ang="0">
                    <a:pos x="T4" y="T5"/>
                  </a:cxn>
                  <a:cxn ang="0">
                    <a:pos x="T6" y="T7"/>
                  </a:cxn>
                </a:cxnLst>
                <a:rect l="0" t="0" r="r" b="b"/>
                <a:pathLst>
                  <a:path w="99" h="209">
                    <a:moveTo>
                      <a:pt x="99" y="209"/>
                    </a:moveTo>
                    <a:lnTo>
                      <a:pt x="0" y="40"/>
                    </a:lnTo>
                    <a:lnTo>
                      <a:pt x="15" y="0"/>
                    </a:lnTo>
                    <a:lnTo>
                      <a:pt x="99" y="209"/>
                    </a:lnTo>
                    <a:close/>
                  </a:path>
                </a:pathLst>
              </a:custGeom>
              <a:solidFill>
                <a:srgbClr val="CECF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21D44">
                      <a:lumMod val="10000"/>
                    </a:srgbClr>
                  </a:solidFill>
                  <a:effectLst/>
                  <a:uLnTx/>
                  <a:uFillTx/>
                  <a:latin typeface="Arial" panose="020B0604020202020204" pitchFamily="34" charset="0"/>
                  <a:cs typeface="Arial" panose="020B0604020202020204" pitchFamily="34" charset="0"/>
                </a:endParaRPr>
              </a:p>
            </p:txBody>
          </p:sp>
        </p:grpSp>
        <p:pic>
          <p:nvPicPr>
            <p:cNvPr id="558" name="Picture 8" descr="Image result for tie icon">
              <a:extLst>
                <a:ext uri="{FF2B5EF4-FFF2-40B4-BE49-F238E27FC236}">
                  <a16:creationId xmlns:a16="http://schemas.microsoft.com/office/drawing/2014/main" id="{A74C0DFD-AC2E-29EF-4E1A-4E4BED7572B9}"/>
                </a:ext>
              </a:extLst>
            </p:cNvPr>
            <p:cNvPicPr>
              <a:picLocks noChangeAspect="1" noChangeArrowheads="1"/>
            </p:cNvPicPr>
            <p:nvPr/>
          </p:nvPicPr>
          <p:blipFill>
            <a:blip r:embed="rId18" cstate="email">
              <a:extLst>
                <a:ext uri="{28A0092B-C50C-407E-A947-70E740481C1C}">
                  <a14:useLocalDpi xmlns:a14="http://schemas.microsoft.com/office/drawing/2010/main"/>
                </a:ext>
              </a:extLst>
            </a:blip>
            <a:srcRect/>
            <a:stretch>
              <a:fillRect/>
            </a:stretch>
          </p:blipFill>
          <p:spPr bwMode="auto">
            <a:xfrm>
              <a:off x="9297487" y="2975166"/>
              <a:ext cx="2456040" cy="2456040"/>
            </a:xfrm>
            <a:prstGeom prst="rect">
              <a:avLst/>
            </a:prstGeom>
            <a:noFill/>
            <a:extLst>
              <a:ext uri="{909E8E84-426E-40DD-AFC4-6F175D3DCCD1}">
                <a14:hiddenFill xmlns:a14="http://schemas.microsoft.com/office/drawing/2010/main">
                  <a:solidFill>
                    <a:srgbClr val="FFFFFF"/>
                  </a:solidFill>
                </a14:hiddenFill>
              </a:ext>
            </a:extLst>
          </p:spPr>
        </p:pic>
      </p:grpSp>
      <p:sp>
        <p:nvSpPr>
          <p:cNvPr id="272" name="Rectangle 271">
            <a:extLst>
              <a:ext uri="{FF2B5EF4-FFF2-40B4-BE49-F238E27FC236}">
                <a16:creationId xmlns:a16="http://schemas.microsoft.com/office/drawing/2014/main" id="{1670C527-F350-2857-4BDE-A63AB577B104}"/>
              </a:ext>
            </a:extLst>
          </p:cNvPr>
          <p:cNvSpPr/>
          <p:nvPr/>
        </p:nvSpPr>
        <p:spPr>
          <a:xfrm>
            <a:off x="659414" y="5001944"/>
            <a:ext cx="459725" cy="203405"/>
          </a:xfrm>
          <a:prstGeom prst="rect">
            <a:avLst/>
          </a:prstGeom>
          <a:solidFill>
            <a:srgbClr val="FFE07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latin typeface="Arial" panose="020B0604020202020204" pitchFamily="34" charset="0"/>
              <a:cs typeface="Arial" panose="020B0604020202020204" pitchFamily="34" charset="0"/>
            </a:endParaRPr>
          </a:p>
        </p:txBody>
      </p:sp>
      <p:sp>
        <p:nvSpPr>
          <p:cNvPr id="273" name="TextBox 272">
            <a:extLst>
              <a:ext uri="{FF2B5EF4-FFF2-40B4-BE49-F238E27FC236}">
                <a16:creationId xmlns:a16="http://schemas.microsoft.com/office/drawing/2014/main" id="{B8A46E5E-D137-54AA-B3A2-FE3D85ECE55D}"/>
              </a:ext>
            </a:extLst>
          </p:cNvPr>
          <p:cNvSpPr txBox="1"/>
          <p:nvPr/>
        </p:nvSpPr>
        <p:spPr>
          <a:xfrm>
            <a:off x="1103331" y="4965146"/>
            <a:ext cx="1572129" cy="276999"/>
          </a:xfrm>
          <a:prstGeom prst="rect">
            <a:avLst/>
          </a:prstGeom>
          <a:noFill/>
        </p:spPr>
        <p:txBody>
          <a:bodyPr wrap="square" rtlCol="0">
            <a:spAutoFit/>
          </a:bodyPr>
          <a:lstStyle/>
          <a:p>
            <a:r>
              <a:rPr lang="en-US" sz="1200">
                <a:latin typeface="Arial" panose="020B0604020202020204" pitchFamily="34" charset="0"/>
                <a:cs typeface="Arial" panose="020B0604020202020204" pitchFamily="34" charset="0"/>
              </a:rPr>
              <a:t>Human in loop</a:t>
            </a:r>
            <a:endParaRPr lang="en-IN" sz="12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223930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itle 1">
            <a:extLst>
              <a:ext uri="{FF2B5EF4-FFF2-40B4-BE49-F238E27FC236}">
                <a16:creationId xmlns:a16="http://schemas.microsoft.com/office/drawing/2014/main" id="{65700286-DDEA-4755-A016-CBFED799A486}"/>
              </a:ext>
            </a:extLst>
          </p:cNvPr>
          <p:cNvSpPr txBox="1">
            <a:spLocks/>
          </p:cNvSpPr>
          <p:nvPr/>
        </p:nvSpPr>
        <p:spPr>
          <a:xfrm>
            <a:off x="342895" y="29831"/>
            <a:ext cx="10295880" cy="756133"/>
          </a:xfrm>
          <a:prstGeom prst="rect">
            <a:avLst/>
          </a:prstGeom>
        </p:spPr>
        <p:txBody>
          <a:bodyPr/>
          <a:lstStyle>
            <a:lvl1pPr indent="0">
              <a:lnSpc>
                <a:spcPct val="90000"/>
              </a:lnSpc>
              <a:spcBef>
                <a:spcPts val="1000"/>
              </a:spcBef>
              <a:buFont typeface="Arial" panose="020B0604020202020204" pitchFamily="34" charset="0"/>
              <a:buNone/>
              <a:defRPr sz="2400" b="0" i="0">
                <a:solidFill>
                  <a:srgbClr val="205427"/>
                </a:solidFill>
                <a:latin typeface="Arial Nova" panose="020B0504020202020204" pitchFamily="34" charset="0"/>
                <a:ea typeface="+mj-ea"/>
              </a:defRPr>
            </a:lvl1pPr>
            <a:lvl2pPr indent="0">
              <a:lnSpc>
                <a:spcPct val="90000"/>
              </a:lnSpc>
              <a:spcBef>
                <a:spcPts val="500"/>
              </a:spcBef>
              <a:buFont typeface="Arial" panose="020B0604020202020204" pitchFamily="34" charset="0"/>
              <a:buNone/>
              <a:defRPr sz="1200" b="0" i="0">
                <a:latin typeface="Arial Nova" panose="020B0504020202020204" pitchFamily="34" charset="0"/>
              </a:defRPr>
            </a:lvl2pPr>
            <a:lvl3pPr marL="1143000" indent="-228600">
              <a:lnSpc>
                <a:spcPct val="90000"/>
              </a:lnSpc>
              <a:spcBef>
                <a:spcPts val="500"/>
              </a:spcBef>
              <a:buClr>
                <a:srgbClr val="452170"/>
              </a:buClr>
              <a:buFont typeface="Wingdings" pitchFamily="2" charset="2"/>
              <a:buChar char="§"/>
              <a:defRPr sz="1200" b="0" i="0">
                <a:latin typeface="Arial Nova" panose="020B0504020202020204" pitchFamily="34" charset="0"/>
              </a:defRPr>
            </a:lvl3pPr>
            <a:lvl4pPr marL="1600200" indent="-228600">
              <a:lnSpc>
                <a:spcPct val="90000"/>
              </a:lnSpc>
              <a:spcBef>
                <a:spcPts val="500"/>
              </a:spcBef>
              <a:buClr>
                <a:srgbClr val="452170"/>
              </a:buClr>
              <a:buFont typeface="Wingdings" pitchFamily="2" charset="2"/>
              <a:buChar char="§"/>
              <a:defRPr sz="1200" b="0" i="0">
                <a:latin typeface="Arial Nova" panose="020B0504020202020204" pitchFamily="34" charset="0"/>
              </a:defRPr>
            </a:lvl4pPr>
            <a:lvl5pPr marL="2057400" indent="-228600">
              <a:lnSpc>
                <a:spcPct val="90000"/>
              </a:lnSpc>
              <a:spcBef>
                <a:spcPts val="500"/>
              </a:spcBef>
              <a:buClr>
                <a:srgbClr val="452170"/>
              </a:buClr>
              <a:buFont typeface="Wingdings" pitchFamily="2" charset="2"/>
              <a:buChar char="§"/>
              <a:defRPr sz="1200" b="0" i="0">
                <a:latin typeface="Arial Nova" panose="020B0504020202020204"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defTabSz="864017">
              <a:spcBef>
                <a:spcPts val="945"/>
              </a:spcBef>
              <a:defRPr/>
            </a:pPr>
            <a:r>
              <a:rPr lang="en-US" sz="2268"/>
              <a:t>Proposed Solution Flow with SNOW Integration</a:t>
            </a:r>
          </a:p>
        </p:txBody>
      </p:sp>
      <p:sp>
        <p:nvSpPr>
          <p:cNvPr id="57" name="Arrow: Chevron 56">
            <a:extLst>
              <a:ext uri="{FF2B5EF4-FFF2-40B4-BE49-F238E27FC236}">
                <a16:creationId xmlns:a16="http://schemas.microsoft.com/office/drawing/2014/main" id="{CC388B7B-9F5F-289F-8770-BB504B01AF53}"/>
              </a:ext>
            </a:extLst>
          </p:cNvPr>
          <p:cNvSpPr/>
          <p:nvPr/>
        </p:nvSpPr>
        <p:spPr>
          <a:xfrm>
            <a:off x="5268522" y="3165497"/>
            <a:ext cx="185449" cy="223856"/>
          </a:xfrm>
          <a:prstGeom prst="chevron">
            <a:avLst/>
          </a:prstGeom>
          <a:solidFill>
            <a:srgbClr val="00541D"/>
          </a:solidFill>
          <a:ln w="12700" cap="flat" cmpd="sng" algn="ctr">
            <a:solidFill>
              <a:srgbClr val="00541D">
                <a:shade val="50000"/>
              </a:srgbClr>
            </a:solidFill>
            <a:prstDash val="solid"/>
            <a:miter lim="800000"/>
          </a:ln>
          <a:effectLst/>
        </p:spPr>
        <p:txBody>
          <a:bodyPr rtlCol="0" anchor="ctr"/>
          <a:lstStyle/>
          <a:p>
            <a:pPr marL="0" marR="0" lvl="0" indent="0" algn="ctr" defTabSz="45719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24242"/>
              </a:solidFill>
              <a:effectLst/>
              <a:uLnTx/>
              <a:uFillTx/>
              <a:latin typeface="Arial" panose="020B0604020202020204" pitchFamily="34" charset="0"/>
              <a:cs typeface="Arial" panose="020B0604020202020204" pitchFamily="34" charset="0"/>
            </a:endParaRPr>
          </a:p>
        </p:txBody>
      </p:sp>
      <p:sp>
        <p:nvSpPr>
          <p:cNvPr id="58" name="Arrow: Chevron 57">
            <a:extLst>
              <a:ext uri="{FF2B5EF4-FFF2-40B4-BE49-F238E27FC236}">
                <a16:creationId xmlns:a16="http://schemas.microsoft.com/office/drawing/2014/main" id="{9D404B55-AA56-B3DF-DEEA-2267CE879D16}"/>
              </a:ext>
            </a:extLst>
          </p:cNvPr>
          <p:cNvSpPr/>
          <p:nvPr/>
        </p:nvSpPr>
        <p:spPr>
          <a:xfrm>
            <a:off x="7398345" y="3226030"/>
            <a:ext cx="185449" cy="223856"/>
          </a:xfrm>
          <a:prstGeom prst="chevron">
            <a:avLst/>
          </a:prstGeom>
          <a:solidFill>
            <a:srgbClr val="00541D"/>
          </a:solidFill>
          <a:ln w="12700" cap="flat" cmpd="sng" algn="ctr">
            <a:solidFill>
              <a:srgbClr val="00541D">
                <a:shade val="50000"/>
              </a:srgbClr>
            </a:solidFill>
            <a:prstDash val="solid"/>
            <a:miter lim="800000"/>
          </a:ln>
          <a:effectLst/>
        </p:spPr>
        <p:txBody>
          <a:bodyPr rtlCol="0" anchor="ctr"/>
          <a:lstStyle/>
          <a:p>
            <a:pPr marL="0" marR="0" lvl="0" indent="0" algn="ctr" defTabSz="45719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24242"/>
              </a:solidFill>
              <a:effectLst/>
              <a:uLnTx/>
              <a:uFillTx/>
              <a:latin typeface="Arial" panose="020B0604020202020204" pitchFamily="34" charset="0"/>
              <a:cs typeface="Arial" panose="020B0604020202020204" pitchFamily="34" charset="0"/>
            </a:endParaRPr>
          </a:p>
        </p:txBody>
      </p:sp>
      <p:sp>
        <p:nvSpPr>
          <p:cNvPr id="59" name="Rectangle: Rounded Corners 58">
            <a:extLst>
              <a:ext uri="{FF2B5EF4-FFF2-40B4-BE49-F238E27FC236}">
                <a16:creationId xmlns:a16="http://schemas.microsoft.com/office/drawing/2014/main" id="{8F89815A-2DE9-584A-529C-BC706C636615}"/>
              </a:ext>
            </a:extLst>
          </p:cNvPr>
          <p:cNvSpPr/>
          <p:nvPr/>
        </p:nvSpPr>
        <p:spPr>
          <a:xfrm>
            <a:off x="123920" y="2718615"/>
            <a:ext cx="1424696" cy="868310"/>
          </a:xfrm>
          <a:prstGeom prst="roundRect">
            <a:avLst/>
          </a:prstGeom>
          <a:noFill/>
          <a:ln w="12700" cap="flat" cmpd="sng" algn="ctr">
            <a:solidFill>
              <a:srgbClr val="424242">
                <a:lumMod val="50000"/>
              </a:srgbClr>
            </a:solid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389"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Arial" panose="020B0604020202020204" pitchFamily="34" charset="0"/>
              <a:cs typeface="Arial" panose="020B0604020202020204" pitchFamily="34" charset="0"/>
            </a:endParaRPr>
          </a:p>
        </p:txBody>
      </p:sp>
      <p:sp>
        <p:nvSpPr>
          <p:cNvPr id="60" name="TextBox 59">
            <a:extLst>
              <a:ext uri="{FF2B5EF4-FFF2-40B4-BE49-F238E27FC236}">
                <a16:creationId xmlns:a16="http://schemas.microsoft.com/office/drawing/2014/main" id="{9637FC41-C0F4-691D-9BF9-12646580ED1C}"/>
              </a:ext>
            </a:extLst>
          </p:cNvPr>
          <p:cNvSpPr txBox="1"/>
          <p:nvPr/>
        </p:nvSpPr>
        <p:spPr>
          <a:xfrm>
            <a:off x="156116" y="2683297"/>
            <a:ext cx="1300292" cy="646331"/>
          </a:xfrm>
          <a:prstGeom prst="rect">
            <a:avLst/>
          </a:prstGeom>
          <a:noFill/>
        </p:spPr>
        <p:txBody>
          <a:bodyPr wrap="square" rtlCol="0">
            <a:spAutoFit/>
          </a:bodyPr>
          <a:lstStyle/>
          <a:p>
            <a:pPr algn="ctr" defTabSz="457195"/>
            <a:r>
              <a:rPr lang="en-US" sz="1200">
                <a:solidFill>
                  <a:srgbClr val="424242"/>
                </a:solidFill>
                <a:latin typeface="Arial" panose="020B0604020202020204" pitchFamily="34" charset="0"/>
                <a:cs typeface="Arial" panose="020B0604020202020204" pitchFamily="34" charset="0"/>
              </a:rPr>
              <a:t>Knowledge Articles </a:t>
            </a:r>
          </a:p>
          <a:p>
            <a:pPr algn="ctr" defTabSz="457195"/>
            <a:r>
              <a:rPr lang="en-US" sz="1200">
                <a:solidFill>
                  <a:srgbClr val="424242"/>
                </a:solidFill>
                <a:latin typeface="Arial" panose="020B0604020202020204" pitchFamily="34" charset="0"/>
                <a:cs typeface="Arial" panose="020B0604020202020204" pitchFamily="34" charset="0"/>
              </a:rPr>
              <a:t>(&amp; Metadata)</a:t>
            </a:r>
            <a:endParaRPr lang="en-IN" sz="1200">
              <a:solidFill>
                <a:srgbClr val="424242"/>
              </a:solidFill>
              <a:latin typeface="Arial" panose="020B0604020202020204" pitchFamily="34" charset="0"/>
              <a:cs typeface="Arial" panose="020B0604020202020204" pitchFamily="34" charset="0"/>
            </a:endParaRPr>
          </a:p>
        </p:txBody>
      </p:sp>
      <p:grpSp>
        <p:nvGrpSpPr>
          <p:cNvPr id="61" name="Group 60">
            <a:extLst>
              <a:ext uri="{FF2B5EF4-FFF2-40B4-BE49-F238E27FC236}">
                <a16:creationId xmlns:a16="http://schemas.microsoft.com/office/drawing/2014/main" id="{A1B65891-37D4-352B-E1C7-431CE357960C}"/>
              </a:ext>
            </a:extLst>
          </p:cNvPr>
          <p:cNvGrpSpPr/>
          <p:nvPr/>
        </p:nvGrpSpPr>
        <p:grpSpPr>
          <a:xfrm>
            <a:off x="4316676" y="2403770"/>
            <a:ext cx="840477" cy="1791597"/>
            <a:chOff x="5070704" y="2462115"/>
            <a:chExt cx="840490" cy="1791622"/>
          </a:xfrm>
        </p:grpSpPr>
        <p:pic>
          <p:nvPicPr>
            <p:cNvPr id="62" name="Picture 61" descr="A yellow folder with black background&#10;&#10;Description automatically generated">
              <a:extLst>
                <a:ext uri="{FF2B5EF4-FFF2-40B4-BE49-F238E27FC236}">
                  <a16:creationId xmlns:a16="http://schemas.microsoft.com/office/drawing/2014/main" id="{AE1E3DEC-315A-778A-ACF6-1F2985F7E2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99309" y="2526771"/>
              <a:ext cx="491077" cy="471202"/>
            </a:xfrm>
            <a:prstGeom prst="rect">
              <a:avLst/>
            </a:prstGeom>
          </p:spPr>
        </p:pic>
        <p:sp>
          <p:nvSpPr>
            <p:cNvPr id="63" name="TextBox 62">
              <a:extLst>
                <a:ext uri="{FF2B5EF4-FFF2-40B4-BE49-F238E27FC236}">
                  <a16:creationId xmlns:a16="http://schemas.microsoft.com/office/drawing/2014/main" id="{964AD97E-48FE-2953-0832-FF89056DC43F}"/>
                </a:ext>
              </a:extLst>
            </p:cNvPr>
            <p:cNvSpPr txBox="1"/>
            <p:nvPr/>
          </p:nvSpPr>
          <p:spPr>
            <a:xfrm>
              <a:off x="5080629" y="2943794"/>
              <a:ext cx="765154" cy="277003"/>
            </a:xfrm>
            <a:prstGeom prst="rect">
              <a:avLst/>
            </a:prstGeom>
            <a:noFill/>
          </p:spPr>
          <p:txBody>
            <a:bodyPr wrap="square" rtlCol="0">
              <a:spAutoFit/>
            </a:bodyPr>
            <a:lstStyle/>
            <a:p>
              <a:pPr marL="0" marR="0" lvl="0" indent="0" algn="ctr" defTabSz="457195"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424242"/>
                  </a:solidFill>
                  <a:effectLst/>
                  <a:uLnTx/>
                  <a:uFillTx/>
                  <a:latin typeface="Arial" panose="020B0604020202020204" pitchFamily="34" charset="0"/>
                  <a:cs typeface="Arial" panose="020B0604020202020204" pitchFamily="34" charset="0"/>
                </a:rPr>
                <a:t>Folder1</a:t>
              </a:r>
            </a:p>
          </p:txBody>
        </p:sp>
        <p:sp>
          <p:nvSpPr>
            <p:cNvPr id="545" name="TextBox 544">
              <a:extLst>
                <a:ext uri="{FF2B5EF4-FFF2-40B4-BE49-F238E27FC236}">
                  <a16:creationId xmlns:a16="http://schemas.microsoft.com/office/drawing/2014/main" id="{CAC18CC1-2141-6CAA-3497-232596441B36}"/>
                </a:ext>
              </a:extLst>
            </p:cNvPr>
            <p:cNvSpPr txBox="1"/>
            <p:nvPr/>
          </p:nvSpPr>
          <p:spPr>
            <a:xfrm>
              <a:off x="5070704" y="3598159"/>
              <a:ext cx="765154" cy="277003"/>
            </a:xfrm>
            <a:prstGeom prst="rect">
              <a:avLst/>
            </a:prstGeom>
            <a:noFill/>
          </p:spPr>
          <p:txBody>
            <a:bodyPr wrap="square" rtlCol="0">
              <a:spAutoFit/>
            </a:bodyPr>
            <a:lstStyle/>
            <a:p>
              <a:pPr marL="0" marR="0" lvl="0" indent="0" algn="ctr" defTabSz="457195"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424242"/>
                  </a:solidFill>
                  <a:effectLst/>
                  <a:uLnTx/>
                  <a:uFillTx/>
                  <a:latin typeface="Arial" panose="020B0604020202020204" pitchFamily="34" charset="0"/>
                  <a:cs typeface="Arial" panose="020B0604020202020204" pitchFamily="34" charset="0"/>
                </a:rPr>
                <a:t>Folder2</a:t>
              </a:r>
            </a:p>
          </p:txBody>
        </p:sp>
        <p:sp>
          <p:nvSpPr>
            <p:cNvPr id="546" name="TextBox 545">
              <a:extLst>
                <a:ext uri="{FF2B5EF4-FFF2-40B4-BE49-F238E27FC236}">
                  <a16:creationId xmlns:a16="http://schemas.microsoft.com/office/drawing/2014/main" id="{267C2F63-1773-AB7F-CAE3-E203462FB0FB}"/>
                </a:ext>
              </a:extLst>
            </p:cNvPr>
            <p:cNvSpPr txBox="1"/>
            <p:nvPr/>
          </p:nvSpPr>
          <p:spPr>
            <a:xfrm>
              <a:off x="5162929" y="3792065"/>
              <a:ext cx="557173" cy="461672"/>
            </a:xfrm>
            <a:prstGeom prst="rect">
              <a:avLst/>
            </a:prstGeom>
            <a:noFill/>
          </p:spPr>
          <p:txBody>
            <a:bodyPr wrap="square" rtlCol="0">
              <a:spAutoFit/>
            </a:bodyPr>
            <a:lstStyle/>
            <a:p>
              <a:pPr marL="0" marR="0" lvl="0" indent="0" algn="ctr" defTabSz="457195"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424242"/>
                  </a:solidFill>
                  <a:effectLst/>
                  <a:uLnTx/>
                  <a:uFillTx/>
                  <a:latin typeface="Arial" panose="020B0604020202020204" pitchFamily="34" charset="0"/>
                  <a:cs typeface="Arial" panose="020B0604020202020204" pitchFamily="34" charset="0"/>
                </a:rPr>
                <a:t>:::::::</a:t>
              </a:r>
            </a:p>
            <a:p>
              <a:pPr marL="0" marR="0" lvl="0" indent="0" algn="ctr" defTabSz="457195"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424242"/>
                  </a:solidFill>
                  <a:effectLst/>
                  <a:uLnTx/>
                  <a:uFillTx/>
                  <a:latin typeface="Arial" panose="020B0604020202020204" pitchFamily="34" charset="0"/>
                  <a:cs typeface="Arial" panose="020B0604020202020204" pitchFamily="34" charset="0"/>
                </a:rPr>
                <a:t>:::::::</a:t>
              </a:r>
            </a:p>
          </p:txBody>
        </p:sp>
        <p:sp>
          <p:nvSpPr>
            <p:cNvPr id="547" name="Rectangle: Rounded Corners 546">
              <a:extLst>
                <a:ext uri="{FF2B5EF4-FFF2-40B4-BE49-F238E27FC236}">
                  <a16:creationId xmlns:a16="http://schemas.microsoft.com/office/drawing/2014/main" id="{4B8E8E95-6B25-BCD9-5384-9E9E5CC0CB77}"/>
                </a:ext>
              </a:extLst>
            </p:cNvPr>
            <p:cNvSpPr/>
            <p:nvPr/>
          </p:nvSpPr>
          <p:spPr>
            <a:xfrm>
              <a:off x="5089138" y="2462115"/>
              <a:ext cx="822056" cy="1791615"/>
            </a:xfrm>
            <a:prstGeom prst="roundRect">
              <a:avLst/>
            </a:prstGeom>
            <a:noFill/>
            <a:ln w="12700" cap="flat" cmpd="sng" algn="ctr">
              <a:solidFill>
                <a:srgbClr val="424242">
                  <a:lumMod val="50000"/>
                </a:srgbClr>
              </a:solid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389"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Arial" panose="020B0604020202020204" pitchFamily="34" charset="0"/>
                <a:cs typeface="Arial" panose="020B0604020202020204" pitchFamily="34" charset="0"/>
              </a:endParaRPr>
            </a:p>
          </p:txBody>
        </p:sp>
        <p:pic>
          <p:nvPicPr>
            <p:cNvPr id="548" name="Picture 2" descr="Features – Online Bail Contracts">
              <a:extLst>
                <a:ext uri="{FF2B5EF4-FFF2-40B4-BE49-F238E27FC236}">
                  <a16:creationId xmlns:a16="http://schemas.microsoft.com/office/drawing/2014/main" id="{FA6D3080-9324-59AA-6BFD-989909A15DE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80804" y="2667380"/>
              <a:ext cx="266676" cy="213948"/>
            </a:xfrm>
            <a:prstGeom prst="rect">
              <a:avLst/>
            </a:prstGeom>
            <a:noFill/>
            <a:extLst>
              <a:ext uri="{909E8E84-426E-40DD-AFC4-6F175D3DCCD1}">
                <a14:hiddenFill xmlns:a14="http://schemas.microsoft.com/office/drawing/2010/main">
                  <a:solidFill>
                    <a:srgbClr val="FFFFFF"/>
                  </a:solidFill>
                </a14:hiddenFill>
              </a:ext>
            </a:extLst>
          </p:spPr>
        </p:pic>
        <p:pic>
          <p:nvPicPr>
            <p:cNvPr id="549" name="Picture 548" descr="A yellow folder with black background&#10;&#10;Description automatically generated">
              <a:extLst>
                <a:ext uri="{FF2B5EF4-FFF2-40B4-BE49-F238E27FC236}">
                  <a16:creationId xmlns:a16="http://schemas.microsoft.com/office/drawing/2014/main" id="{E77FE69E-6AE2-52DF-D2F6-5AD634322D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19290" y="3186857"/>
              <a:ext cx="491077" cy="471202"/>
            </a:xfrm>
            <a:prstGeom prst="rect">
              <a:avLst/>
            </a:prstGeom>
          </p:spPr>
        </p:pic>
        <p:pic>
          <p:nvPicPr>
            <p:cNvPr id="550" name="Picture 2" descr="Features – Online Bail Contracts">
              <a:extLst>
                <a:ext uri="{FF2B5EF4-FFF2-40B4-BE49-F238E27FC236}">
                  <a16:creationId xmlns:a16="http://schemas.microsoft.com/office/drawing/2014/main" id="{F1D4CCD3-E3EC-C47F-077A-8492334FED1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09880" y="3272895"/>
              <a:ext cx="266676" cy="21394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51" name="Group 550">
            <a:extLst>
              <a:ext uri="{FF2B5EF4-FFF2-40B4-BE49-F238E27FC236}">
                <a16:creationId xmlns:a16="http://schemas.microsoft.com/office/drawing/2014/main" id="{06B4BFA9-2030-EC2A-FC7A-E7395267B8D7}"/>
              </a:ext>
            </a:extLst>
          </p:cNvPr>
          <p:cNvGrpSpPr/>
          <p:nvPr/>
        </p:nvGrpSpPr>
        <p:grpSpPr>
          <a:xfrm>
            <a:off x="7768701" y="3021397"/>
            <a:ext cx="1621318" cy="884345"/>
            <a:chOff x="8997144" y="5164131"/>
            <a:chExt cx="1621343" cy="884358"/>
          </a:xfrm>
        </p:grpSpPr>
        <p:sp>
          <p:nvSpPr>
            <p:cNvPr id="552" name="Rectangle: Rounded Corners 551">
              <a:extLst>
                <a:ext uri="{FF2B5EF4-FFF2-40B4-BE49-F238E27FC236}">
                  <a16:creationId xmlns:a16="http://schemas.microsoft.com/office/drawing/2014/main" id="{B535B2BD-3087-96D2-A43C-1D227599E2F9}"/>
                </a:ext>
              </a:extLst>
            </p:cNvPr>
            <p:cNvSpPr/>
            <p:nvPr/>
          </p:nvSpPr>
          <p:spPr>
            <a:xfrm>
              <a:off x="9058109" y="5164131"/>
              <a:ext cx="1333499" cy="884358"/>
            </a:xfrm>
            <a:prstGeom prst="roundRect">
              <a:avLst/>
            </a:prstGeom>
            <a:noFill/>
            <a:ln w="12700" cap="flat" cmpd="sng" algn="ctr">
              <a:solidFill>
                <a:srgbClr val="424242">
                  <a:lumMod val="50000"/>
                </a:srgbClr>
              </a:solid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389"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Arial" panose="020B0604020202020204" pitchFamily="34" charset="0"/>
                <a:cs typeface="Arial" panose="020B0604020202020204" pitchFamily="34" charset="0"/>
              </a:endParaRPr>
            </a:p>
          </p:txBody>
        </p:sp>
        <p:pic>
          <p:nvPicPr>
            <p:cNvPr id="553" name="Picture 2" descr="Features – Online Bail Contracts">
              <a:extLst>
                <a:ext uri="{FF2B5EF4-FFF2-40B4-BE49-F238E27FC236}">
                  <a16:creationId xmlns:a16="http://schemas.microsoft.com/office/drawing/2014/main" id="{CBB66A64-43D6-81F9-35C2-5B5B4C6CC89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30602" y="5186493"/>
              <a:ext cx="468883" cy="468883"/>
            </a:xfrm>
            <a:prstGeom prst="rect">
              <a:avLst/>
            </a:prstGeom>
            <a:noFill/>
            <a:extLst>
              <a:ext uri="{909E8E84-426E-40DD-AFC4-6F175D3DCCD1}">
                <a14:hiddenFill xmlns:a14="http://schemas.microsoft.com/office/drawing/2010/main">
                  <a:solidFill>
                    <a:srgbClr val="FFFFFF"/>
                  </a:solidFill>
                </a14:hiddenFill>
              </a:ext>
            </a:extLst>
          </p:spPr>
        </p:pic>
        <p:sp>
          <p:nvSpPr>
            <p:cNvPr id="554" name="TextBox 553">
              <a:extLst>
                <a:ext uri="{FF2B5EF4-FFF2-40B4-BE49-F238E27FC236}">
                  <a16:creationId xmlns:a16="http://schemas.microsoft.com/office/drawing/2014/main" id="{4D736782-B364-1B0D-9FAB-01DF5DC5566C}"/>
                </a:ext>
              </a:extLst>
            </p:cNvPr>
            <p:cNvSpPr txBox="1"/>
            <p:nvPr/>
          </p:nvSpPr>
          <p:spPr>
            <a:xfrm>
              <a:off x="8997144" y="5659314"/>
              <a:ext cx="1621343" cy="261614"/>
            </a:xfrm>
            <a:prstGeom prst="rect">
              <a:avLst/>
            </a:prstGeom>
            <a:noFill/>
          </p:spPr>
          <p:txBody>
            <a:bodyPr wrap="square" rtlCol="0">
              <a:spAutoFit/>
            </a:bodyPr>
            <a:lstStyle/>
            <a:p>
              <a:pPr marL="0" marR="0" lvl="0" indent="0" defTabSz="457195"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424242"/>
                  </a:solidFill>
                  <a:effectLst/>
                  <a:uLnTx/>
                  <a:uFillTx/>
                  <a:latin typeface="Arial" panose="020B0604020202020204" pitchFamily="34" charset="0"/>
                  <a:cs typeface="Arial" panose="020B0604020202020204" pitchFamily="34" charset="0"/>
                </a:rPr>
                <a:t>Merge File1,File2 ….</a:t>
              </a:r>
              <a:endParaRPr kumimoji="0" lang="en-IN" sz="1100" b="0" i="0" u="none" strike="noStrike" kern="0" cap="none" spc="0" normalizeH="0" baseline="0" noProof="0">
                <a:ln>
                  <a:noFill/>
                </a:ln>
                <a:solidFill>
                  <a:srgbClr val="424242"/>
                </a:solidFill>
                <a:effectLst/>
                <a:uLnTx/>
                <a:uFillTx/>
                <a:latin typeface="Arial" panose="020B0604020202020204" pitchFamily="34" charset="0"/>
                <a:cs typeface="Arial" panose="020B0604020202020204" pitchFamily="34" charset="0"/>
              </a:endParaRPr>
            </a:p>
          </p:txBody>
        </p:sp>
      </p:grpSp>
      <p:sp>
        <p:nvSpPr>
          <p:cNvPr id="556" name="TextBox 555">
            <a:extLst>
              <a:ext uri="{FF2B5EF4-FFF2-40B4-BE49-F238E27FC236}">
                <a16:creationId xmlns:a16="http://schemas.microsoft.com/office/drawing/2014/main" id="{B244CC77-7D65-EA8F-850B-1AB6FA332BB2}"/>
              </a:ext>
            </a:extLst>
          </p:cNvPr>
          <p:cNvSpPr txBox="1"/>
          <p:nvPr/>
        </p:nvSpPr>
        <p:spPr>
          <a:xfrm>
            <a:off x="5842639" y="4163296"/>
            <a:ext cx="1723882" cy="276999"/>
          </a:xfrm>
          <a:prstGeom prst="rect">
            <a:avLst/>
          </a:prstGeom>
          <a:noFill/>
        </p:spPr>
        <p:txBody>
          <a:bodyPr wrap="square" rtlCol="0">
            <a:spAutoFit/>
          </a:bodyPr>
          <a:lstStyle/>
          <a:p>
            <a:pPr defTabSz="457195"/>
            <a:r>
              <a:rPr lang="en-US" sz="1200">
                <a:solidFill>
                  <a:srgbClr val="424242"/>
                </a:solidFill>
                <a:latin typeface="Arial" panose="020B0604020202020204" pitchFamily="34" charset="0"/>
                <a:cs typeface="Arial" panose="020B0604020202020204" pitchFamily="34" charset="0"/>
              </a:rPr>
              <a:t>(LLM based)</a:t>
            </a:r>
            <a:endParaRPr lang="en-IN" sz="1200">
              <a:solidFill>
                <a:srgbClr val="424242"/>
              </a:solidFill>
              <a:latin typeface="Arial" panose="020B0604020202020204" pitchFamily="34" charset="0"/>
              <a:cs typeface="Arial" panose="020B0604020202020204" pitchFamily="34" charset="0"/>
            </a:endParaRPr>
          </a:p>
        </p:txBody>
      </p:sp>
      <p:grpSp>
        <p:nvGrpSpPr>
          <p:cNvPr id="557" name="Group 556">
            <a:extLst>
              <a:ext uri="{FF2B5EF4-FFF2-40B4-BE49-F238E27FC236}">
                <a16:creationId xmlns:a16="http://schemas.microsoft.com/office/drawing/2014/main" id="{47807330-A0FF-AB70-CA0C-48D72A38BEFC}"/>
              </a:ext>
            </a:extLst>
          </p:cNvPr>
          <p:cNvGrpSpPr/>
          <p:nvPr/>
        </p:nvGrpSpPr>
        <p:grpSpPr>
          <a:xfrm>
            <a:off x="9512823" y="2873231"/>
            <a:ext cx="1903756" cy="947137"/>
            <a:chOff x="6660930" y="5195936"/>
            <a:chExt cx="1903784" cy="947154"/>
          </a:xfrm>
        </p:grpSpPr>
        <p:sp>
          <p:nvSpPr>
            <p:cNvPr id="558" name="Rectangle: Rounded Corners 557">
              <a:extLst>
                <a:ext uri="{FF2B5EF4-FFF2-40B4-BE49-F238E27FC236}">
                  <a16:creationId xmlns:a16="http://schemas.microsoft.com/office/drawing/2014/main" id="{0D8FDFD1-94DC-11E3-EA26-77748A240E88}"/>
                </a:ext>
              </a:extLst>
            </p:cNvPr>
            <p:cNvSpPr/>
            <p:nvPr/>
          </p:nvSpPr>
          <p:spPr>
            <a:xfrm>
              <a:off x="6660930" y="5195936"/>
              <a:ext cx="1799659" cy="947154"/>
            </a:xfrm>
            <a:prstGeom prst="roundRect">
              <a:avLst/>
            </a:prstGeom>
            <a:noFill/>
            <a:ln w="12700" cap="flat" cmpd="sng" algn="ctr">
              <a:solidFill>
                <a:srgbClr val="424242">
                  <a:lumMod val="50000"/>
                </a:srgbClr>
              </a:solid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389"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Arial" panose="020B0604020202020204" pitchFamily="34" charset="0"/>
                <a:cs typeface="Arial" panose="020B0604020202020204" pitchFamily="34" charset="0"/>
              </a:endParaRPr>
            </a:p>
          </p:txBody>
        </p:sp>
        <p:sp>
          <p:nvSpPr>
            <p:cNvPr id="559" name="TextBox 558">
              <a:extLst>
                <a:ext uri="{FF2B5EF4-FFF2-40B4-BE49-F238E27FC236}">
                  <a16:creationId xmlns:a16="http://schemas.microsoft.com/office/drawing/2014/main" id="{F175EF38-1EE5-BA49-81B0-F50F4AFC1B8A}"/>
                </a:ext>
              </a:extLst>
            </p:cNvPr>
            <p:cNvSpPr txBox="1"/>
            <p:nvPr/>
          </p:nvSpPr>
          <p:spPr>
            <a:xfrm>
              <a:off x="6660930" y="5860661"/>
              <a:ext cx="1903784" cy="277004"/>
            </a:xfrm>
            <a:prstGeom prst="rect">
              <a:avLst/>
            </a:prstGeom>
            <a:noFill/>
          </p:spPr>
          <p:txBody>
            <a:bodyPr wrap="square" rtlCol="0">
              <a:spAutoFit/>
            </a:bodyPr>
            <a:lstStyle/>
            <a:p>
              <a:pPr marL="0" marR="0" lvl="0" indent="0" defTabSz="457195"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424242"/>
                  </a:solidFill>
                  <a:effectLst/>
                  <a:uLnTx/>
                  <a:uFillTx/>
                  <a:latin typeface="Arial" panose="020B0604020202020204" pitchFamily="34" charset="0"/>
                  <a:cs typeface="Arial" panose="020B0604020202020204" pitchFamily="34" charset="0"/>
                </a:rPr>
                <a:t>Large Language Models</a:t>
              </a:r>
              <a:endParaRPr kumimoji="0" lang="en-IN" sz="1200" b="0" i="0" u="none" strike="noStrike" kern="0" cap="none" spc="0" normalizeH="0" baseline="0" noProof="0">
                <a:ln>
                  <a:noFill/>
                </a:ln>
                <a:solidFill>
                  <a:srgbClr val="424242"/>
                </a:solidFill>
                <a:effectLst/>
                <a:uLnTx/>
                <a:uFillTx/>
                <a:latin typeface="Arial" panose="020B0604020202020204" pitchFamily="34" charset="0"/>
                <a:cs typeface="Arial" panose="020B0604020202020204" pitchFamily="34" charset="0"/>
              </a:endParaRPr>
            </a:p>
          </p:txBody>
        </p:sp>
        <p:pic>
          <p:nvPicPr>
            <p:cNvPr id="560" name="Picture 559" descr="A blue and white logo&#10;&#10;Description automatically generated">
              <a:extLst>
                <a:ext uri="{FF2B5EF4-FFF2-40B4-BE49-F238E27FC236}">
                  <a16:creationId xmlns:a16="http://schemas.microsoft.com/office/drawing/2014/main" id="{15745E2C-496F-6209-988D-0150F3901F5F}"/>
                </a:ext>
              </a:extLst>
            </p:cNvPr>
            <p:cNvPicPr>
              <a:picLocks noChangeAspect="1"/>
            </p:cNvPicPr>
            <p:nvPr/>
          </p:nvPicPr>
          <p:blipFill rotWithShape="1">
            <a:blip r:embed="rId5">
              <a:extLst>
                <a:ext uri="{28A0092B-C50C-407E-A947-70E740481C1C}">
                  <a14:useLocalDpi xmlns:a14="http://schemas.microsoft.com/office/drawing/2010/main" val="0"/>
                </a:ext>
              </a:extLst>
            </a:blip>
            <a:srcRect l="13316" t="11178" r="12207" b="12016"/>
            <a:stretch/>
          </p:blipFill>
          <p:spPr>
            <a:xfrm>
              <a:off x="7301448" y="5310366"/>
              <a:ext cx="661397" cy="682091"/>
            </a:xfrm>
            <a:prstGeom prst="rect">
              <a:avLst/>
            </a:prstGeom>
          </p:spPr>
        </p:pic>
      </p:grpSp>
      <p:cxnSp>
        <p:nvCxnSpPr>
          <p:cNvPr id="561" name="Straight Arrow Connector 560">
            <a:extLst>
              <a:ext uri="{FF2B5EF4-FFF2-40B4-BE49-F238E27FC236}">
                <a16:creationId xmlns:a16="http://schemas.microsoft.com/office/drawing/2014/main" id="{7761D1A4-A2D7-BCB2-FE93-46C7AE909392}"/>
              </a:ext>
            </a:extLst>
          </p:cNvPr>
          <p:cNvCxnSpPr>
            <a:cxnSpLocks/>
          </p:cNvCxnSpPr>
          <p:nvPr/>
        </p:nvCxnSpPr>
        <p:spPr>
          <a:xfrm>
            <a:off x="10484022" y="3820382"/>
            <a:ext cx="0" cy="568412"/>
          </a:xfrm>
          <a:prstGeom prst="straightConnector1">
            <a:avLst/>
          </a:prstGeom>
          <a:noFill/>
          <a:ln w="6350" cap="flat" cmpd="sng" algn="ctr">
            <a:solidFill>
              <a:srgbClr val="00541D"/>
            </a:solidFill>
            <a:prstDash val="solid"/>
            <a:miter lim="800000"/>
            <a:tailEnd type="triangle"/>
          </a:ln>
          <a:effectLst/>
        </p:spPr>
      </p:cxnSp>
      <p:sp>
        <p:nvSpPr>
          <p:cNvPr id="562" name="Rectangle: Rounded Corners 561">
            <a:extLst>
              <a:ext uri="{FF2B5EF4-FFF2-40B4-BE49-F238E27FC236}">
                <a16:creationId xmlns:a16="http://schemas.microsoft.com/office/drawing/2014/main" id="{666CFD98-B89D-12A1-254D-51B1589ACC56}"/>
              </a:ext>
            </a:extLst>
          </p:cNvPr>
          <p:cNvSpPr/>
          <p:nvPr/>
        </p:nvSpPr>
        <p:spPr>
          <a:xfrm>
            <a:off x="5543892" y="2559607"/>
            <a:ext cx="1724371" cy="1484386"/>
          </a:xfrm>
          <a:prstGeom prst="roundRect">
            <a:avLst/>
          </a:prstGeom>
          <a:noFill/>
          <a:ln w="12700" cap="flat" cmpd="sng" algn="ctr">
            <a:solidFill>
              <a:srgbClr val="424242">
                <a:lumMod val="50000"/>
              </a:srgbClr>
            </a:solid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389"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Arial" panose="020B0604020202020204" pitchFamily="34" charset="0"/>
              <a:cs typeface="Arial" panose="020B0604020202020204" pitchFamily="34" charset="0"/>
            </a:endParaRPr>
          </a:p>
        </p:txBody>
      </p:sp>
      <p:sp>
        <p:nvSpPr>
          <p:cNvPr id="563" name="Arrow: Chevron 562">
            <a:extLst>
              <a:ext uri="{FF2B5EF4-FFF2-40B4-BE49-F238E27FC236}">
                <a16:creationId xmlns:a16="http://schemas.microsoft.com/office/drawing/2014/main" id="{A7AEADAE-304F-DDA9-AB42-C018E08917EC}"/>
              </a:ext>
            </a:extLst>
          </p:cNvPr>
          <p:cNvSpPr/>
          <p:nvPr/>
        </p:nvSpPr>
        <p:spPr>
          <a:xfrm rot="16200000">
            <a:off x="6083634" y="2148730"/>
            <a:ext cx="185449" cy="223856"/>
          </a:xfrm>
          <a:prstGeom prst="chevron">
            <a:avLst/>
          </a:prstGeom>
          <a:solidFill>
            <a:srgbClr val="00541D"/>
          </a:solidFill>
          <a:ln w="12700" cap="flat" cmpd="sng" algn="ctr">
            <a:solidFill>
              <a:srgbClr val="00541D">
                <a:shade val="50000"/>
              </a:srgbClr>
            </a:solidFill>
            <a:prstDash val="solid"/>
            <a:miter lim="800000"/>
          </a:ln>
          <a:effectLst/>
        </p:spPr>
        <p:txBody>
          <a:bodyPr rtlCol="0" anchor="ctr"/>
          <a:lstStyle/>
          <a:p>
            <a:pPr marL="0" marR="0" lvl="0" indent="0" algn="ctr" defTabSz="45719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24242"/>
              </a:solidFill>
              <a:effectLst/>
              <a:uLnTx/>
              <a:uFillTx/>
              <a:latin typeface="Arial" panose="020B0604020202020204" pitchFamily="34" charset="0"/>
              <a:cs typeface="Arial" panose="020B0604020202020204" pitchFamily="34" charset="0"/>
            </a:endParaRPr>
          </a:p>
        </p:txBody>
      </p:sp>
      <p:sp>
        <p:nvSpPr>
          <p:cNvPr id="564" name="Arrow: Chevron 563">
            <a:extLst>
              <a:ext uri="{FF2B5EF4-FFF2-40B4-BE49-F238E27FC236}">
                <a16:creationId xmlns:a16="http://schemas.microsoft.com/office/drawing/2014/main" id="{74D74F32-72B4-10C3-E5B3-2551059BD7F6}"/>
              </a:ext>
            </a:extLst>
          </p:cNvPr>
          <p:cNvSpPr/>
          <p:nvPr/>
        </p:nvSpPr>
        <p:spPr>
          <a:xfrm>
            <a:off x="9331662" y="3268732"/>
            <a:ext cx="185449" cy="223856"/>
          </a:xfrm>
          <a:prstGeom prst="chevron">
            <a:avLst/>
          </a:prstGeom>
          <a:solidFill>
            <a:srgbClr val="00541D"/>
          </a:solidFill>
          <a:ln w="12700" cap="flat" cmpd="sng" algn="ctr">
            <a:solidFill>
              <a:srgbClr val="00541D">
                <a:shade val="50000"/>
              </a:srgbClr>
            </a:solidFill>
            <a:prstDash val="solid"/>
            <a:miter lim="800000"/>
          </a:ln>
          <a:effectLst/>
        </p:spPr>
        <p:txBody>
          <a:bodyPr rtlCol="0" anchor="ctr"/>
          <a:lstStyle/>
          <a:p>
            <a:pPr marL="0" marR="0" lvl="0" indent="0" algn="ctr" defTabSz="45719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24242"/>
              </a:solidFill>
              <a:effectLst/>
              <a:uLnTx/>
              <a:uFillTx/>
              <a:latin typeface="Arial" panose="020B0604020202020204" pitchFamily="34" charset="0"/>
              <a:cs typeface="Arial" panose="020B0604020202020204" pitchFamily="34" charset="0"/>
            </a:endParaRPr>
          </a:p>
        </p:txBody>
      </p:sp>
      <p:sp>
        <p:nvSpPr>
          <p:cNvPr id="565" name="TextBox 564">
            <a:extLst>
              <a:ext uri="{FF2B5EF4-FFF2-40B4-BE49-F238E27FC236}">
                <a16:creationId xmlns:a16="http://schemas.microsoft.com/office/drawing/2014/main" id="{9A76BACB-B5D0-0485-8D07-3279A7D34921}"/>
              </a:ext>
            </a:extLst>
          </p:cNvPr>
          <p:cNvSpPr txBox="1"/>
          <p:nvPr/>
        </p:nvSpPr>
        <p:spPr>
          <a:xfrm>
            <a:off x="1531926" y="3418151"/>
            <a:ext cx="1390841" cy="830997"/>
          </a:xfrm>
          <a:prstGeom prst="rect">
            <a:avLst/>
          </a:prstGeom>
          <a:noFill/>
        </p:spPr>
        <p:txBody>
          <a:bodyPr wrap="square" rtlCol="0">
            <a:spAutoFit/>
          </a:bodyPr>
          <a:lstStyle/>
          <a:p>
            <a:pPr algn="ctr" defTabSz="457195"/>
            <a:r>
              <a:rPr lang="en-US" sz="1200">
                <a:solidFill>
                  <a:srgbClr val="424242"/>
                </a:solidFill>
                <a:latin typeface="Arial" panose="020B0604020202020204" pitchFamily="34" charset="0"/>
                <a:cs typeface="Arial" panose="020B0604020202020204" pitchFamily="34" charset="0"/>
              </a:rPr>
              <a:t>**Upload merged article </a:t>
            </a:r>
          </a:p>
          <a:p>
            <a:pPr algn="ctr" defTabSz="457195"/>
            <a:r>
              <a:rPr lang="en-US" sz="1200">
                <a:solidFill>
                  <a:srgbClr val="424242"/>
                </a:solidFill>
                <a:latin typeface="Arial" panose="020B0604020202020204" pitchFamily="34" charset="0"/>
                <a:cs typeface="Arial" panose="020B0604020202020204" pitchFamily="34" charset="0"/>
              </a:rPr>
              <a:t>Retire the original articles</a:t>
            </a:r>
          </a:p>
        </p:txBody>
      </p:sp>
      <p:cxnSp>
        <p:nvCxnSpPr>
          <p:cNvPr id="566" name="Connector: Elbow 565">
            <a:extLst>
              <a:ext uri="{FF2B5EF4-FFF2-40B4-BE49-F238E27FC236}">
                <a16:creationId xmlns:a16="http://schemas.microsoft.com/office/drawing/2014/main" id="{76CF8A3D-BC08-1905-F1BD-8D7255560793}"/>
              </a:ext>
            </a:extLst>
          </p:cNvPr>
          <p:cNvCxnSpPr>
            <a:cxnSpLocks/>
          </p:cNvCxnSpPr>
          <p:nvPr/>
        </p:nvCxnSpPr>
        <p:spPr>
          <a:xfrm rot="10800000">
            <a:off x="3113881" y="4141689"/>
            <a:ext cx="6518266" cy="713076"/>
          </a:xfrm>
          <a:prstGeom prst="bentConnector3">
            <a:avLst>
              <a:gd name="adj1" fmla="val 100079"/>
            </a:avLst>
          </a:prstGeom>
          <a:noFill/>
          <a:ln w="6350" cap="flat" cmpd="sng" algn="ctr">
            <a:solidFill>
              <a:srgbClr val="205427"/>
            </a:solidFill>
            <a:prstDash val="solid"/>
            <a:miter lim="800000"/>
            <a:tailEnd type="triangle"/>
          </a:ln>
          <a:effectLst/>
        </p:spPr>
      </p:cxnSp>
      <p:cxnSp>
        <p:nvCxnSpPr>
          <p:cNvPr id="567" name="Connector: Elbow 566">
            <a:extLst>
              <a:ext uri="{FF2B5EF4-FFF2-40B4-BE49-F238E27FC236}">
                <a16:creationId xmlns:a16="http://schemas.microsoft.com/office/drawing/2014/main" id="{2E00FDE2-EEB3-EE81-0F7C-53690C4E8BB0}"/>
              </a:ext>
            </a:extLst>
          </p:cNvPr>
          <p:cNvCxnSpPr>
            <a:cxnSpLocks/>
          </p:cNvCxnSpPr>
          <p:nvPr/>
        </p:nvCxnSpPr>
        <p:spPr>
          <a:xfrm>
            <a:off x="6677393" y="1717952"/>
            <a:ext cx="3735244" cy="1084917"/>
          </a:xfrm>
          <a:prstGeom prst="bentConnector3">
            <a:avLst>
              <a:gd name="adj1" fmla="val 100277"/>
            </a:avLst>
          </a:prstGeom>
          <a:noFill/>
          <a:ln w="6350" cap="flat" cmpd="sng" algn="ctr">
            <a:solidFill>
              <a:srgbClr val="205427"/>
            </a:solidFill>
            <a:prstDash val="solid"/>
            <a:miter lim="800000"/>
            <a:tailEnd type="triangle"/>
          </a:ln>
          <a:effectLst/>
        </p:spPr>
      </p:cxnSp>
      <p:pic>
        <p:nvPicPr>
          <p:cNvPr id="568" name="Picture 4" descr="ServiceNow logo in transparent PNG and vectorized SVG formats">
            <a:extLst>
              <a:ext uri="{FF2B5EF4-FFF2-40B4-BE49-F238E27FC236}">
                <a16:creationId xmlns:a16="http://schemas.microsoft.com/office/drawing/2014/main" id="{45BE9FD0-76E8-54CD-B0ED-52DD53215E1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8529" y="3337444"/>
            <a:ext cx="1169607" cy="171329"/>
          </a:xfrm>
          <a:prstGeom prst="rect">
            <a:avLst/>
          </a:prstGeom>
          <a:noFill/>
          <a:extLst>
            <a:ext uri="{909E8E84-426E-40DD-AFC4-6F175D3DCCD1}">
              <a14:hiddenFill xmlns:a14="http://schemas.microsoft.com/office/drawing/2010/main">
                <a:solidFill>
                  <a:srgbClr val="FFFFFF"/>
                </a:solidFill>
              </a14:hiddenFill>
            </a:ext>
          </a:extLst>
        </p:spPr>
      </p:pic>
      <p:sp>
        <p:nvSpPr>
          <p:cNvPr id="569" name="TextBox 568">
            <a:extLst>
              <a:ext uri="{FF2B5EF4-FFF2-40B4-BE49-F238E27FC236}">
                <a16:creationId xmlns:a16="http://schemas.microsoft.com/office/drawing/2014/main" id="{014FC575-6F2C-0BE9-F64E-46629FAB3CBB}"/>
              </a:ext>
            </a:extLst>
          </p:cNvPr>
          <p:cNvSpPr txBox="1"/>
          <p:nvPr/>
        </p:nvSpPr>
        <p:spPr>
          <a:xfrm>
            <a:off x="349055" y="5286956"/>
            <a:ext cx="7973309" cy="646331"/>
          </a:xfrm>
          <a:prstGeom prst="rect">
            <a:avLst/>
          </a:prstGeom>
          <a:noFill/>
        </p:spPr>
        <p:txBody>
          <a:bodyPr wrap="square" rtlCol="0">
            <a:spAutoFit/>
          </a:bodyPr>
          <a:lstStyle/>
          <a:p>
            <a:r>
              <a:rPr lang="en-US" sz="1200" b="1">
                <a:solidFill>
                  <a:srgbClr val="424242"/>
                </a:solidFill>
                <a:latin typeface="Arial" panose="020B0604020202020204" pitchFamily="34" charset="0"/>
                <a:cs typeface="Arial" panose="020B0604020202020204" pitchFamily="34" charset="0"/>
              </a:rPr>
              <a:t>* </a:t>
            </a:r>
            <a:r>
              <a:rPr lang="en-US" sz="1200">
                <a:solidFill>
                  <a:srgbClr val="424242"/>
                </a:solidFill>
                <a:latin typeface="Arial" panose="020B0604020202020204" pitchFamily="34" charset="0"/>
                <a:cs typeface="Arial" panose="020B0604020202020204" pitchFamily="34" charset="0"/>
              </a:rPr>
              <a:t>There is not clear merging logic so will be left on LLM </a:t>
            </a:r>
          </a:p>
          <a:p>
            <a:r>
              <a:rPr lang="en-US" sz="1200">
                <a:solidFill>
                  <a:srgbClr val="424242"/>
                </a:solidFill>
                <a:latin typeface="Arial" panose="020B0604020202020204" pitchFamily="34" charset="0"/>
                <a:cs typeface="Arial" panose="020B0604020202020204" pitchFamily="34" charset="0"/>
              </a:rPr>
              <a:t>** The Articles with be uploaded as draft with suggested Short Description and Article content. The other mandatory fields will be set to default. The article uploaded/retired articles will go through SNOW Knowledge approval workflow</a:t>
            </a:r>
          </a:p>
        </p:txBody>
      </p:sp>
      <p:graphicFrame>
        <p:nvGraphicFramePr>
          <p:cNvPr id="570" name="Diagram 569">
            <a:extLst>
              <a:ext uri="{FF2B5EF4-FFF2-40B4-BE49-F238E27FC236}">
                <a16:creationId xmlns:a16="http://schemas.microsoft.com/office/drawing/2014/main" id="{E7F43F31-19B8-2216-8A79-029BBE978E15}"/>
              </a:ext>
            </a:extLst>
          </p:cNvPr>
          <p:cNvGraphicFramePr/>
          <p:nvPr>
            <p:extLst>
              <p:ext uri="{D42A27DB-BD31-4B8C-83A1-F6EECF244321}">
                <p14:modId xmlns:p14="http://schemas.microsoft.com/office/powerpoint/2010/main" val="3702038160"/>
              </p:ext>
            </p:extLst>
          </p:nvPr>
        </p:nvGraphicFramePr>
        <p:xfrm>
          <a:off x="5484642" y="2839543"/>
          <a:ext cx="1224222" cy="100924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571" name="Diagram 570">
            <a:extLst>
              <a:ext uri="{FF2B5EF4-FFF2-40B4-BE49-F238E27FC236}">
                <a16:creationId xmlns:a16="http://schemas.microsoft.com/office/drawing/2014/main" id="{3822EAD1-F530-D872-9D24-357FF3868219}"/>
              </a:ext>
            </a:extLst>
          </p:cNvPr>
          <p:cNvGraphicFramePr/>
          <p:nvPr>
            <p:extLst>
              <p:ext uri="{D42A27DB-BD31-4B8C-83A1-F6EECF244321}">
                <p14:modId xmlns:p14="http://schemas.microsoft.com/office/powerpoint/2010/main" val="3441967038"/>
              </p:ext>
            </p:extLst>
          </p:nvPr>
        </p:nvGraphicFramePr>
        <p:xfrm>
          <a:off x="5888911" y="2631724"/>
          <a:ext cx="1951242" cy="1274018"/>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
        <p:nvSpPr>
          <p:cNvPr id="572" name="TextBox 571">
            <a:extLst>
              <a:ext uri="{FF2B5EF4-FFF2-40B4-BE49-F238E27FC236}">
                <a16:creationId xmlns:a16="http://schemas.microsoft.com/office/drawing/2014/main" id="{231B56E5-795E-70D8-7030-EF88E9D0ECDE}"/>
              </a:ext>
            </a:extLst>
          </p:cNvPr>
          <p:cNvSpPr txBox="1"/>
          <p:nvPr/>
        </p:nvSpPr>
        <p:spPr>
          <a:xfrm>
            <a:off x="5909569" y="4010045"/>
            <a:ext cx="1410900" cy="276999"/>
          </a:xfrm>
          <a:prstGeom prst="rect">
            <a:avLst/>
          </a:prstGeom>
          <a:noFill/>
        </p:spPr>
        <p:txBody>
          <a:bodyPr wrap="square">
            <a:spAutoFit/>
          </a:bodyPr>
          <a:lstStyle/>
          <a:p>
            <a:pPr defTabSz="457195"/>
            <a:r>
              <a:rPr lang="en-US" sz="1200">
                <a:solidFill>
                  <a:srgbClr val="424242"/>
                </a:solidFill>
                <a:latin typeface="Arial" panose="020B0604020202020204" pitchFamily="34" charset="0"/>
                <a:cs typeface="Arial" panose="020B0604020202020204" pitchFamily="34" charset="0"/>
              </a:rPr>
              <a:t>Clustering*</a:t>
            </a:r>
            <a:endParaRPr lang="en-IN" sz="1200">
              <a:solidFill>
                <a:srgbClr val="424242"/>
              </a:solidFill>
              <a:latin typeface="Arial" panose="020B0604020202020204" pitchFamily="34" charset="0"/>
              <a:cs typeface="Arial" panose="020B0604020202020204" pitchFamily="34" charset="0"/>
            </a:endParaRPr>
          </a:p>
        </p:txBody>
      </p:sp>
      <p:sp>
        <p:nvSpPr>
          <p:cNvPr id="573" name="Arrow: Left 572">
            <a:extLst>
              <a:ext uri="{FF2B5EF4-FFF2-40B4-BE49-F238E27FC236}">
                <a16:creationId xmlns:a16="http://schemas.microsoft.com/office/drawing/2014/main" id="{EEBC18C0-D871-EFC6-FABF-4F3D7BA1BA05}"/>
              </a:ext>
            </a:extLst>
          </p:cNvPr>
          <p:cNvSpPr/>
          <p:nvPr/>
        </p:nvSpPr>
        <p:spPr>
          <a:xfrm>
            <a:off x="6319778" y="2751027"/>
            <a:ext cx="211353" cy="136594"/>
          </a:xfrm>
          <a:prstGeom prst="leftArrow">
            <a:avLst/>
          </a:prstGeom>
          <a:solidFill>
            <a:srgbClr val="00541D">
              <a:lumMod val="40000"/>
              <a:lumOff val="60000"/>
            </a:srgbClr>
          </a:solidFill>
          <a:ln w="12700" cap="flat" cmpd="sng" algn="ctr">
            <a:solidFill>
              <a:srgbClr val="00541D">
                <a:lumMod val="60000"/>
                <a:lumOff val="40000"/>
              </a:srgbClr>
            </a:solidFill>
            <a:prstDash val="dash"/>
            <a:miter lim="800000"/>
          </a:ln>
          <a:effectLst/>
        </p:spPr>
        <p:txBody>
          <a:bodyPr rtlCol="0" anchor="ctr"/>
          <a:lstStyle/>
          <a:p>
            <a:pPr marL="0" marR="0" lvl="0" indent="0" algn="ctr" defTabSz="457195"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highlight>
                <a:srgbClr val="0000FF"/>
              </a:highlight>
              <a:uLnTx/>
              <a:uFillTx/>
              <a:latin typeface="Arial" panose="020B0604020202020204" pitchFamily="34" charset="0"/>
              <a:cs typeface="Arial" panose="020B0604020202020204" pitchFamily="34" charset="0"/>
            </a:endParaRPr>
          </a:p>
        </p:txBody>
      </p:sp>
      <p:sp>
        <p:nvSpPr>
          <p:cNvPr id="574" name="Rectangle: Rounded Corners 573">
            <a:extLst>
              <a:ext uri="{FF2B5EF4-FFF2-40B4-BE49-F238E27FC236}">
                <a16:creationId xmlns:a16="http://schemas.microsoft.com/office/drawing/2014/main" id="{6E32E548-E64E-0C84-42F0-D7AB8C19C7F9}"/>
              </a:ext>
            </a:extLst>
          </p:cNvPr>
          <p:cNvSpPr/>
          <p:nvPr/>
        </p:nvSpPr>
        <p:spPr>
          <a:xfrm>
            <a:off x="5410159" y="1547121"/>
            <a:ext cx="1267234" cy="406026"/>
          </a:xfrm>
          <a:prstGeom prst="roundRect">
            <a:avLst/>
          </a:prstGeom>
          <a:noFill/>
          <a:ln w="12700" cap="flat" cmpd="sng" algn="ctr">
            <a:solidFill>
              <a:srgbClr val="424242">
                <a:lumMod val="50000"/>
              </a:srgbClr>
            </a:solid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389"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424242"/>
                </a:solidFill>
                <a:effectLst/>
                <a:uLnTx/>
                <a:uFillTx/>
                <a:latin typeface="Arial" panose="020B0604020202020204" pitchFamily="34" charset="0"/>
                <a:cs typeface="Arial" panose="020B0604020202020204" pitchFamily="34" charset="0"/>
              </a:rPr>
              <a:t>User Interface </a:t>
            </a:r>
            <a:endParaRPr kumimoji="0" lang="en-IN" sz="1200" b="0" i="0" u="none" strike="noStrike" kern="1200" cap="none" spc="0" normalizeH="0" baseline="0" noProof="0">
              <a:ln>
                <a:noFill/>
              </a:ln>
              <a:solidFill>
                <a:srgbClr val="424242"/>
              </a:solidFill>
              <a:effectLst/>
              <a:uLnTx/>
              <a:uFillTx/>
              <a:latin typeface="Arial" panose="020B0604020202020204" pitchFamily="34" charset="0"/>
              <a:cs typeface="Arial" panose="020B0604020202020204" pitchFamily="34" charset="0"/>
            </a:endParaRPr>
          </a:p>
        </p:txBody>
      </p:sp>
      <p:sp>
        <p:nvSpPr>
          <p:cNvPr id="575" name="TextBox 574">
            <a:extLst>
              <a:ext uri="{FF2B5EF4-FFF2-40B4-BE49-F238E27FC236}">
                <a16:creationId xmlns:a16="http://schemas.microsoft.com/office/drawing/2014/main" id="{69503CF3-4C00-D955-5346-C314C7E10DB8}"/>
              </a:ext>
            </a:extLst>
          </p:cNvPr>
          <p:cNvSpPr txBox="1"/>
          <p:nvPr/>
        </p:nvSpPr>
        <p:spPr>
          <a:xfrm>
            <a:off x="5161276" y="2017224"/>
            <a:ext cx="1044960" cy="430887"/>
          </a:xfrm>
          <a:prstGeom prst="rect">
            <a:avLst/>
          </a:prstGeom>
          <a:noFill/>
        </p:spPr>
        <p:txBody>
          <a:bodyPr wrap="square" rtlCol="0">
            <a:spAutoFit/>
          </a:bodyPr>
          <a:lstStyle/>
          <a:p>
            <a:pPr defTabSz="457195"/>
            <a:r>
              <a:rPr lang="en-US" sz="1100">
                <a:solidFill>
                  <a:srgbClr val="424242"/>
                </a:solidFill>
                <a:latin typeface="Arial" panose="020B0604020202020204" pitchFamily="34" charset="0"/>
                <a:cs typeface="Arial" panose="020B0604020202020204" pitchFamily="34" charset="0"/>
              </a:rPr>
              <a:t>To be Merge file details</a:t>
            </a:r>
            <a:endParaRPr lang="en-IN" sz="1100">
              <a:solidFill>
                <a:srgbClr val="424242"/>
              </a:solidFill>
              <a:latin typeface="Arial" panose="020B0604020202020204" pitchFamily="34" charset="0"/>
              <a:cs typeface="Arial" panose="020B0604020202020204" pitchFamily="34" charset="0"/>
            </a:endParaRPr>
          </a:p>
        </p:txBody>
      </p:sp>
      <p:sp>
        <p:nvSpPr>
          <p:cNvPr id="257" name="TextBox 256">
            <a:extLst>
              <a:ext uri="{FF2B5EF4-FFF2-40B4-BE49-F238E27FC236}">
                <a16:creationId xmlns:a16="http://schemas.microsoft.com/office/drawing/2014/main" id="{DE0000D2-B652-1FC4-5EE8-A14C6794E9C3}"/>
              </a:ext>
            </a:extLst>
          </p:cNvPr>
          <p:cNvSpPr txBox="1"/>
          <p:nvPr/>
        </p:nvSpPr>
        <p:spPr>
          <a:xfrm>
            <a:off x="7356169" y="1472921"/>
            <a:ext cx="1682927" cy="276999"/>
          </a:xfrm>
          <a:prstGeom prst="rect">
            <a:avLst/>
          </a:prstGeom>
          <a:noFill/>
        </p:spPr>
        <p:txBody>
          <a:bodyPr wrap="square" rtlCol="0">
            <a:spAutoFit/>
          </a:bodyPr>
          <a:lstStyle/>
          <a:p>
            <a:pPr defTabSz="457195"/>
            <a:r>
              <a:rPr lang="en-US" sz="1200">
                <a:solidFill>
                  <a:srgbClr val="424242"/>
                </a:solidFill>
                <a:latin typeface="Arial" panose="020B0604020202020204" pitchFamily="34" charset="0"/>
                <a:cs typeface="Arial" panose="020B0604020202020204" pitchFamily="34" charset="0"/>
              </a:rPr>
              <a:t>Approved  Merges</a:t>
            </a:r>
            <a:endParaRPr lang="en-IN" sz="1200">
              <a:solidFill>
                <a:srgbClr val="424242"/>
              </a:solidFill>
              <a:latin typeface="Arial" panose="020B0604020202020204" pitchFamily="34" charset="0"/>
              <a:cs typeface="Arial" panose="020B0604020202020204" pitchFamily="34" charset="0"/>
            </a:endParaRPr>
          </a:p>
        </p:txBody>
      </p:sp>
      <p:cxnSp>
        <p:nvCxnSpPr>
          <p:cNvPr id="258" name="Connector: Elbow 257">
            <a:extLst>
              <a:ext uri="{FF2B5EF4-FFF2-40B4-BE49-F238E27FC236}">
                <a16:creationId xmlns:a16="http://schemas.microsoft.com/office/drawing/2014/main" id="{B2EB2EFA-1BA3-7F6F-EC39-CFAF84D09DC3}"/>
              </a:ext>
            </a:extLst>
          </p:cNvPr>
          <p:cNvCxnSpPr>
            <a:cxnSpLocks/>
            <a:stCxn id="574" idx="1"/>
          </p:cNvCxnSpPr>
          <p:nvPr/>
        </p:nvCxnSpPr>
        <p:spPr>
          <a:xfrm rot="10800000" flipV="1">
            <a:off x="3113883" y="1750134"/>
            <a:ext cx="2296277" cy="710170"/>
          </a:xfrm>
          <a:prstGeom prst="bentConnector3">
            <a:avLst>
              <a:gd name="adj1" fmla="val 100302"/>
            </a:avLst>
          </a:prstGeom>
          <a:noFill/>
          <a:ln w="6350" cap="flat" cmpd="sng" algn="ctr">
            <a:solidFill>
              <a:srgbClr val="205427"/>
            </a:solidFill>
            <a:prstDash val="solid"/>
            <a:miter lim="800000"/>
            <a:tailEnd type="triangle"/>
          </a:ln>
          <a:effectLst/>
        </p:spPr>
      </p:cxnSp>
      <p:sp>
        <p:nvSpPr>
          <p:cNvPr id="259" name="TextBox 258">
            <a:extLst>
              <a:ext uri="{FF2B5EF4-FFF2-40B4-BE49-F238E27FC236}">
                <a16:creationId xmlns:a16="http://schemas.microsoft.com/office/drawing/2014/main" id="{BA7FF571-B5D0-9C5F-52A7-F24225BB623F}"/>
              </a:ext>
            </a:extLst>
          </p:cNvPr>
          <p:cNvSpPr txBox="1"/>
          <p:nvPr/>
        </p:nvSpPr>
        <p:spPr>
          <a:xfrm>
            <a:off x="3217652" y="1139003"/>
            <a:ext cx="2036333" cy="646331"/>
          </a:xfrm>
          <a:prstGeom prst="rect">
            <a:avLst/>
          </a:prstGeom>
          <a:noFill/>
        </p:spPr>
        <p:txBody>
          <a:bodyPr wrap="square" rtlCol="0">
            <a:spAutoFit/>
          </a:bodyPr>
          <a:lstStyle/>
          <a:p>
            <a:pPr algn="ctr" defTabSz="457195"/>
            <a:r>
              <a:rPr lang="en-US" sz="1200">
                <a:solidFill>
                  <a:srgbClr val="424242"/>
                </a:solidFill>
                <a:latin typeface="Arial" panose="020B0604020202020204" pitchFamily="34" charset="0"/>
                <a:cs typeface="Arial" panose="020B0604020202020204" pitchFamily="34" charset="0"/>
              </a:rPr>
              <a:t>Request SNOW articles based on Opco, Short Description etc. </a:t>
            </a:r>
            <a:endParaRPr lang="en-IN" sz="1200">
              <a:solidFill>
                <a:srgbClr val="424242"/>
              </a:solidFill>
              <a:latin typeface="Arial" panose="020B0604020202020204" pitchFamily="34" charset="0"/>
              <a:cs typeface="Arial" panose="020B0604020202020204" pitchFamily="34" charset="0"/>
            </a:endParaRPr>
          </a:p>
        </p:txBody>
      </p:sp>
      <p:sp>
        <p:nvSpPr>
          <p:cNvPr id="260" name="Rectangle: Rounded Corners 259">
            <a:extLst>
              <a:ext uri="{FF2B5EF4-FFF2-40B4-BE49-F238E27FC236}">
                <a16:creationId xmlns:a16="http://schemas.microsoft.com/office/drawing/2014/main" id="{0BD94823-B6D3-FE8C-3E61-32D43CCE4271}"/>
              </a:ext>
            </a:extLst>
          </p:cNvPr>
          <p:cNvSpPr/>
          <p:nvPr/>
        </p:nvSpPr>
        <p:spPr>
          <a:xfrm rot="16200000">
            <a:off x="2266853" y="3080019"/>
            <a:ext cx="1681382" cy="441954"/>
          </a:xfrm>
          <a:prstGeom prst="roundRect">
            <a:avLst/>
          </a:prstGeom>
          <a:noFill/>
          <a:ln w="12700" cap="flat" cmpd="sng" algn="ctr">
            <a:solidFill>
              <a:srgbClr val="205427"/>
            </a:solid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389"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424242"/>
                </a:solidFill>
                <a:effectLst/>
                <a:uLnTx/>
                <a:uFillTx/>
                <a:latin typeface="Arial" panose="020B0604020202020204" pitchFamily="34" charset="0"/>
                <a:cs typeface="Arial" panose="020B0604020202020204" pitchFamily="34" charset="0"/>
              </a:rPr>
              <a:t>Data Transformation Layer</a:t>
            </a:r>
            <a:endParaRPr kumimoji="0" lang="en-IN" sz="1200" b="0" i="0" u="none" strike="noStrike" kern="1200" cap="none" spc="0" normalizeH="0" baseline="0" noProof="0">
              <a:ln>
                <a:noFill/>
              </a:ln>
              <a:solidFill>
                <a:srgbClr val="424242"/>
              </a:solidFill>
              <a:effectLst/>
              <a:uLnTx/>
              <a:uFillTx/>
              <a:latin typeface="Arial" panose="020B0604020202020204" pitchFamily="34" charset="0"/>
              <a:cs typeface="Arial" panose="020B0604020202020204" pitchFamily="34" charset="0"/>
            </a:endParaRPr>
          </a:p>
        </p:txBody>
      </p:sp>
      <p:cxnSp>
        <p:nvCxnSpPr>
          <p:cNvPr id="261" name="Straight Arrow Connector 260">
            <a:extLst>
              <a:ext uri="{FF2B5EF4-FFF2-40B4-BE49-F238E27FC236}">
                <a16:creationId xmlns:a16="http://schemas.microsoft.com/office/drawing/2014/main" id="{C8C023B3-4187-9F66-57DE-61F2A5E870CC}"/>
              </a:ext>
            </a:extLst>
          </p:cNvPr>
          <p:cNvCxnSpPr>
            <a:cxnSpLocks/>
          </p:cNvCxnSpPr>
          <p:nvPr/>
        </p:nvCxnSpPr>
        <p:spPr>
          <a:xfrm flipH="1">
            <a:off x="1601226" y="2996992"/>
            <a:ext cx="1178439" cy="0"/>
          </a:xfrm>
          <a:prstGeom prst="straightConnector1">
            <a:avLst/>
          </a:prstGeom>
          <a:noFill/>
          <a:ln w="6350" cap="flat" cmpd="sng" algn="ctr">
            <a:solidFill>
              <a:srgbClr val="00541D"/>
            </a:solidFill>
            <a:prstDash val="solid"/>
            <a:miter lim="800000"/>
            <a:headEnd type="triangle"/>
            <a:tailEnd type="triangle"/>
          </a:ln>
          <a:effectLst/>
        </p:spPr>
      </p:cxnSp>
      <p:cxnSp>
        <p:nvCxnSpPr>
          <p:cNvPr id="262" name="Straight Arrow Connector 261">
            <a:extLst>
              <a:ext uri="{FF2B5EF4-FFF2-40B4-BE49-F238E27FC236}">
                <a16:creationId xmlns:a16="http://schemas.microsoft.com/office/drawing/2014/main" id="{9DA43E7E-B55F-704E-E763-08FE3303423F}"/>
              </a:ext>
            </a:extLst>
          </p:cNvPr>
          <p:cNvCxnSpPr>
            <a:cxnSpLocks/>
          </p:cNvCxnSpPr>
          <p:nvPr/>
        </p:nvCxnSpPr>
        <p:spPr>
          <a:xfrm flipH="1">
            <a:off x="1636599" y="3344166"/>
            <a:ext cx="1071309" cy="0"/>
          </a:xfrm>
          <a:prstGeom prst="straightConnector1">
            <a:avLst/>
          </a:prstGeom>
          <a:noFill/>
          <a:ln w="6350" cap="flat" cmpd="sng" algn="ctr">
            <a:solidFill>
              <a:srgbClr val="00541D"/>
            </a:solidFill>
            <a:prstDash val="solid"/>
            <a:miter lim="800000"/>
            <a:headEnd type="none"/>
            <a:tailEnd type="triangle"/>
          </a:ln>
          <a:effectLst/>
        </p:spPr>
      </p:cxnSp>
      <p:sp>
        <p:nvSpPr>
          <p:cNvPr id="263" name="TextBox 262">
            <a:extLst>
              <a:ext uri="{FF2B5EF4-FFF2-40B4-BE49-F238E27FC236}">
                <a16:creationId xmlns:a16="http://schemas.microsoft.com/office/drawing/2014/main" id="{6C571D59-A237-DE37-A877-B3B4A0E5036A}"/>
              </a:ext>
            </a:extLst>
          </p:cNvPr>
          <p:cNvSpPr txBox="1"/>
          <p:nvPr/>
        </p:nvSpPr>
        <p:spPr>
          <a:xfrm>
            <a:off x="1727274" y="2410235"/>
            <a:ext cx="1023027" cy="646331"/>
          </a:xfrm>
          <a:prstGeom prst="rect">
            <a:avLst/>
          </a:prstGeom>
          <a:noFill/>
        </p:spPr>
        <p:txBody>
          <a:bodyPr wrap="square" rtlCol="0">
            <a:spAutoFit/>
          </a:bodyPr>
          <a:lstStyle/>
          <a:p>
            <a:pPr algn="ctr" defTabSz="457195"/>
            <a:r>
              <a:rPr lang="en-US" sz="1200">
                <a:solidFill>
                  <a:srgbClr val="424242"/>
                </a:solidFill>
                <a:latin typeface="Arial" panose="020B0604020202020204" pitchFamily="34" charset="0"/>
                <a:cs typeface="Arial" panose="020B0604020202020204" pitchFamily="34" charset="0"/>
              </a:rPr>
              <a:t>Fetch Articles from SNOW</a:t>
            </a:r>
          </a:p>
        </p:txBody>
      </p:sp>
      <p:sp>
        <p:nvSpPr>
          <p:cNvPr id="264" name="TextBox 263">
            <a:extLst>
              <a:ext uri="{FF2B5EF4-FFF2-40B4-BE49-F238E27FC236}">
                <a16:creationId xmlns:a16="http://schemas.microsoft.com/office/drawing/2014/main" id="{CC89C688-BE22-3584-D31D-C14EAC0D0143}"/>
              </a:ext>
            </a:extLst>
          </p:cNvPr>
          <p:cNvSpPr txBox="1"/>
          <p:nvPr/>
        </p:nvSpPr>
        <p:spPr>
          <a:xfrm>
            <a:off x="3328518" y="3212640"/>
            <a:ext cx="1021273" cy="661718"/>
          </a:xfrm>
          <a:prstGeom prst="rect">
            <a:avLst/>
          </a:prstGeom>
          <a:noFill/>
        </p:spPr>
        <p:txBody>
          <a:bodyPr wrap="square" lIns="91439" tIns="45719" rIns="91439" bIns="45719" rtlCol="0" anchor="t">
            <a:spAutoFit/>
          </a:bodyPr>
          <a:lstStyle/>
          <a:p>
            <a:pPr algn="ctr" defTabSz="457195"/>
            <a:r>
              <a:rPr lang="en-IN" sz="900">
                <a:solidFill>
                  <a:srgbClr val="424242"/>
                </a:solidFill>
                <a:latin typeface="Arial" panose="020B0604020202020204" pitchFamily="34" charset="0"/>
                <a:cs typeface="Arial" panose="020B0604020202020204" pitchFamily="34" charset="0"/>
              </a:rPr>
              <a:t>Input Files (Articles &amp; Metadata files (</a:t>
            </a:r>
            <a:r>
              <a:rPr lang="en-IN" sz="1000">
                <a:solidFill>
                  <a:srgbClr val="424242"/>
                </a:solidFill>
                <a:latin typeface="Arial" panose="020B0604020202020204" pitchFamily="34" charset="0"/>
                <a:cs typeface="Arial" panose="020B0604020202020204" pitchFamily="34" charset="0"/>
              </a:rPr>
              <a:t>Doc))</a:t>
            </a:r>
            <a:endParaRPr lang="en-US" sz="900">
              <a:solidFill>
                <a:srgbClr val="424242"/>
              </a:solidFill>
              <a:latin typeface="Arial" panose="020B0604020202020204" pitchFamily="34" charset="0"/>
              <a:cs typeface="Arial" panose="020B0604020202020204" pitchFamily="34" charset="0"/>
            </a:endParaRPr>
          </a:p>
        </p:txBody>
      </p:sp>
      <p:sp>
        <p:nvSpPr>
          <p:cNvPr id="265" name="Arrow: Chevron 264">
            <a:extLst>
              <a:ext uri="{FF2B5EF4-FFF2-40B4-BE49-F238E27FC236}">
                <a16:creationId xmlns:a16="http://schemas.microsoft.com/office/drawing/2014/main" id="{3F1F3656-9550-4853-E592-25B5FC8BB22B}"/>
              </a:ext>
            </a:extLst>
          </p:cNvPr>
          <p:cNvSpPr/>
          <p:nvPr/>
        </p:nvSpPr>
        <p:spPr>
          <a:xfrm>
            <a:off x="3703114" y="2966016"/>
            <a:ext cx="185449" cy="223856"/>
          </a:xfrm>
          <a:prstGeom prst="chevron">
            <a:avLst/>
          </a:prstGeom>
          <a:solidFill>
            <a:srgbClr val="00541D"/>
          </a:solidFill>
          <a:ln w="12700" cap="flat" cmpd="sng" algn="ctr">
            <a:solidFill>
              <a:srgbClr val="00541D">
                <a:shade val="50000"/>
              </a:srgbClr>
            </a:solidFill>
            <a:prstDash val="solid"/>
            <a:miter lim="800000"/>
          </a:ln>
          <a:effectLst/>
        </p:spPr>
        <p:txBody>
          <a:bodyPr rtlCol="0" anchor="ctr"/>
          <a:lstStyle/>
          <a:p>
            <a:pPr marL="0" marR="0" lvl="0" indent="0" algn="ctr" defTabSz="45719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24242"/>
              </a:solidFill>
              <a:effectLst/>
              <a:uLnTx/>
              <a:uFillTx/>
              <a:latin typeface="Arial" panose="020B0604020202020204" pitchFamily="34" charset="0"/>
              <a:cs typeface="Arial" panose="020B0604020202020204" pitchFamily="34" charset="0"/>
            </a:endParaRPr>
          </a:p>
        </p:txBody>
      </p:sp>
      <p:grpSp>
        <p:nvGrpSpPr>
          <p:cNvPr id="266" name="Group 265">
            <a:extLst>
              <a:ext uri="{FF2B5EF4-FFF2-40B4-BE49-F238E27FC236}">
                <a16:creationId xmlns:a16="http://schemas.microsoft.com/office/drawing/2014/main" id="{1108BDFA-8569-9CF0-C2E1-15B212E6579A}"/>
              </a:ext>
            </a:extLst>
          </p:cNvPr>
          <p:cNvGrpSpPr/>
          <p:nvPr/>
        </p:nvGrpSpPr>
        <p:grpSpPr>
          <a:xfrm>
            <a:off x="9619137" y="4009235"/>
            <a:ext cx="1854652" cy="1243118"/>
            <a:chOff x="9317481" y="3312590"/>
            <a:chExt cx="1854652" cy="1243118"/>
          </a:xfrm>
        </p:grpSpPr>
        <p:grpSp>
          <p:nvGrpSpPr>
            <p:cNvPr id="267" name="Group 266">
              <a:extLst>
                <a:ext uri="{FF2B5EF4-FFF2-40B4-BE49-F238E27FC236}">
                  <a16:creationId xmlns:a16="http://schemas.microsoft.com/office/drawing/2014/main" id="{F2602796-525B-C6EF-9AAA-10552A21D59B}"/>
                </a:ext>
              </a:extLst>
            </p:cNvPr>
            <p:cNvGrpSpPr/>
            <p:nvPr/>
          </p:nvGrpSpPr>
          <p:grpSpPr>
            <a:xfrm>
              <a:off x="9317481" y="3312590"/>
              <a:ext cx="1782477" cy="1243118"/>
              <a:chOff x="3210285" y="4995585"/>
              <a:chExt cx="1782504" cy="1027384"/>
            </a:xfrm>
          </p:grpSpPr>
          <p:sp>
            <p:nvSpPr>
              <p:cNvPr id="269" name="Rectangle: Rounded Corners 268">
                <a:extLst>
                  <a:ext uri="{FF2B5EF4-FFF2-40B4-BE49-F238E27FC236}">
                    <a16:creationId xmlns:a16="http://schemas.microsoft.com/office/drawing/2014/main" id="{FC929756-840A-2937-DD66-6DBEC6D9E2DB}"/>
                  </a:ext>
                </a:extLst>
              </p:cNvPr>
              <p:cNvSpPr/>
              <p:nvPr/>
            </p:nvSpPr>
            <p:spPr>
              <a:xfrm>
                <a:off x="3268878" y="5398073"/>
                <a:ext cx="1723911" cy="624896"/>
              </a:xfrm>
              <a:prstGeom prst="roundRect">
                <a:avLst/>
              </a:prstGeom>
              <a:noFill/>
              <a:ln w="12700" cap="flat" cmpd="sng" algn="ctr">
                <a:solidFill>
                  <a:srgbClr val="424242">
                    <a:lumMod val="50000"/>
                  </a:srgbClr>
                </a:solid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389"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Arial" panose="020B0604020202020204" pitchFamily="34" charset="0"/>
                  <a:cs typeface="Arial" panose="020B0604020202020204" pitchFamily="34" charset="0"/>
                </a:endParaRPr>
              </a:p>
            </p:txBody>
          </p:sp>
          <p:sp>
            <p:nvSpPr>
              <p:cNvPr id="270" name="TextBox 269">
                <a:extLst>
                  <a:ext uri="{FF2B5EF4-FFF2-40B4-BE49-F238E27FC236}">
                    <a16:creationId xmlns:a16="http://schemas.microsoft.com/office/drawing/2014/main" id="{DD16024E-34BC-8F79-B45A-9ECF033223D8}"/>
                  </a:ext>
                </a:extLst>
              </p:cNvPr>
              <p:cNvSpPr txBox="1"/>
              <p:nvPr/>
            </p:nvSpPr>
            <p:spPr>
              <a:xfrm>
                <a:off x="3210285" y="4995585"/>
                <a:ext cx="1117828" cy="241646"/>
              </a:xfrm>
              <a:prstGeom prst="rect">
                <a:avLst/>
              </a:prstGeom>
              <a:noFill/>
            </p:spPr>
            <p:txBody>
              <a:bodyPr wrap="square" rtlCol="0">
                <a:spAutoFit/>
              </a:bodyPr>
              <a:lstStyle/>
              <a:p>
                <a:pPr marL="0" marR="0" lvl="0" indent="0" defTabSz="457195"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a:ln>
                      <a:noFill/>
                    </a:ln>
                    <a:solidFill>
                      <a:srgbClr val="424242"/>
                    </a:solidFill>
                    <a:effectLst/>
                    <a:uLnTx/>
                    <a:uFillTx/>
                    <a:latin typeface="Arial" panose="020B0604020202020204" pitchFamily="34" charset="0"/>
                    <a:cs typeface="Arial" panose="020B0604020202020204" pitchFamily="34" charset="0"/>
                  </a:rPr>
                  <a:t>New data</a:t>
                </a:r>
                <a:endParaRPr kumimoji="0" lang="en-IN" sz="1300" b="0" i="0" u="none" strike="noStrike" kern="0" cap="none" spc="0" normalizeH="0" baseline="0" noProof="0">
                  <a:ln>
                    <a:noFill/>
                  </a:ln>
                  <a:solidFill>
                    <a:srgbClr val="424242"/>
                  </a:solidFill>
                  <a:effectLst/>
                  <a:uLnTx/>
                  <a:uFillTx/>
                  <a:latin typeface="Arial" panose="020B0604020202020204" pitchFamily="34" charset="0"/>
                  <a:cs typeface="Arial" panose="020B0604020202020204" pitchFamily="34" charset="0"/>
                </a:endParaRPr>
              </a:p>
            </p:txBody>
          </p:sp>
        </p:grpSp>
        <p:sp>
          <p:nvSpPr>
            <p:cNvPr id="268" name="TextBox 267">
              <a:extLst>
                <a:ext uri="{FF2B5EF4-FFF2-40B4-BE49-F238E27FC236}">
                  <a16:creationId xmlns:a16="http://schemas.microsoft.com/office/drawing/2014/main" id="{C63BFECF-F6B9-B349-CFDE-D77FDBE13A27}"/>
                </a:ext>
              </a:extLst>
            </p:cNvPr>
            <p:cNvSpPr txBox="1"/>
            <p:nvPr/>
          </p:nvSpPr>
          <p:spPr>
            <a:xfrm>
              <a:off x="9330491" y="3834954"/>
              <a:ext cx="1841642" cy="646331"/>
            </a:xfrm>
            <a:prstGeom prst="rect">
              <a:avLst/>
            </a:prstGeom>
            <a:noFill/>
          </p:spPr>
          <p:txBody>
            <a:bodyPr wrap="square">
              <a:spAutoFit/>
            </a:bodyPr>
            <a:lstStyle/>
            <a:p>
              <a:pPr marL="0" marR="0" lvl="0" indent="0" algn="ctr" defTabSz="457195"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424242"/>
                  </a:solidFill>
                  <a:effectLst/>
                  <a:uLnTx/>
                  <a:uFillTx/>
                  <a:latin typeface="Arial" panose="020B0604020202020204" pitchFamily="34" charset="0"/>
                  <a:cs typeface="Arial" panose="020B0604020202020204" pitchFamily="34" charset="0"/>
                </a:rPr>
                <a:t>Formatted Merged Files, </a:t>
              </a:r>
            </a:p>
            <a:p>
              <a:pPr marL="0" marR="0" lvl="0" indent="0" algn="ctr" defTabSz="457195"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424242"/>
                  </a:solidFill>
                  <a:effectLst/>
                  <a:uLnTx/>
                  <a:uFillTx/>
                  <a:latin typeface="Arial" panose="020B0604020202020204" pitchFamily="34" charset="0"/>
                  <a:cs typeface="Arial" panose="020B0604020202020204" pitchFamily="34" charset="0"/>
                </a:rPr>
                <a:t>Short Description, </a:t>
              </a:r>
            </a:p>
            <a:p>
              <a:pPr marL="0" marR="0" lvl="0" indent="0" algn="ctr" defTabSz="457195"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424242"/>
                  </a:solidFill>
                  <a:effectLst/>
                  <a:uLnTx/>
                  <a:uFillTx/>
                  <a:latin typeface="Arial" panose="020B0604020202020204" pitchFamily="34" charset="0"/>
                  <a:cs typeface="Arial" panose="020B0604020202020204" pitchFamily="34" charset="0"/>
                </a:rPr>
                <a:t>Original File details</a:t>
              </a:r>
              <a:endParaRPr kumimoji="0" lang="en-IN" sz="1200" b="0" i="0" u="none" strike="noStrike" kern="0" cap="none" spc="0" normalizeH="0" baseline="0" noProof="0">
                <a:ln>
                  <a:noFill/>
                </a:ln>
                <a:solidFill>
                  <a:srgbClr val="424242"/>
                </a:solidFill>
                <a:effectLst/>
                <a:uLnTx/>
                <a:uFillTx/>
                <a:latin typeface="Arial" panose="020B0604020202020204" pitchFamily="34" charset="0"/>
                <a:cs typeface="Arial" panose="020B0604020202020204" pitchFamily="34" charset="0"/>
              </a:endParaRPr>
            </a:p>
          </p:txBody>
        </p:sp>
      </p:grpSp>
      <p:sp>
        <p:nvSpPr>
          <p:cNvPr id="271" name="TextBox 270">
            <a:extLst>
              <a:ext uri="{FF2B5EF4-FFF2-40B4-BE49-F238E27FC236}">
                <a16:creationId xmlns:a16="http://schemas.microsoft.com/office/drawing/2014/main" id="{62BBF19E-2180-C4F5-F039-9A968824952C}"/>
              </a:ext>
            </a:extLst>
          </p:cNvPr>
          <p:cNvSpPr txBox="1"/>
          <p:nvPr/>
        </p:nvSpPr>
        <p:spPr>
          <a:xfrm>
            <a:off x="9985264" y="2824141"/>
            <a:ext cx="1166033" cy="276999"/>
          </a:xfrm>
          <a:prstGeom prst="rect">
            <a:avLst/>
          </a:prstGeom>
          <a:noFill/>
        </p:spPr>
        <p:txBody>
          <a:bodyPr wrap="square">
            <a:spAutoFit/>
          </a:bodyPr>
          <a:lstStyle/>
          <a:p>
            <a:pPr defTabSz="457195"/>
            <a:r>
              <a:rPr lang="en-US" sz="1200">
                <a:solidFill>
                  <a:srgbClr val="424242"/>
                </a:solidFill>
                <a:latin typeface="Arial" panose="020B0604020202020204" pitchFamily="34" charset="0"/>
                <a:cs typeface="Arial" panose="020B0604020202020204" pitchFamily="34" charset="0"/>
              </a:rPr>
              <a:t>Merge files</a:t>
            </a:r>
            <a:endParaRPr lang="en-IN" sz="1200">
              <a:solidFill>
                <a:srgbClr val="424242"/>
              </a:solidFill>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23973CE3-27B5-235C-93FE-AAF6B829D054}"/>
              </a:ext>
            </a:extLst>
          </p:cNvPr>
          <p:cNvGrpSpPr/>
          <p:nvPr/>
        </p:nvGrpSpPr>
        <p:grpSpPr>
          <a:xfrm>
            <a:off x="5545630" y="919185"/>
            <a:ext cx="774004" cy="566733"/>
            <a:chOff x="4226311" y="1341844"/>
            <a:chExt cx="774004" cy="566733"/>
          </a:xfrm>
        </p:grpSpPr>
        <p:grpSp>
          <p:nvGrpSpPr>
            <p:cNvPr id="3" name="Group 2">
              <a:extLst>
                <a:ext uri="{FF2B5EF4-FFF2-40B4-BE49-F238E27FC236}">
                  <a16:creationId xmlns:a16="http://schemas.microsoft.com/office/drawing/2014/main" id="{3B2EAFFC-8DF3-58E6-41B0-DA57CE05A596}"/>
                </a:ext>
              </a:extLst>
            </p:cNvPr>
            <p:cNvGrpSpPr/>
            <p:nvPr/>
          </p:nvGrpSpPr>
          <p:grpSpPr>
            <a:xfrm>
              <a:off x="4602079" y="1341844"/>
              <a:ext cx="284838" cy="229275"/>
              <a:chOff x="3810003" y="389311"/>
              <a:chExt cx="4495801" cy="5097094"/>
            </a:xfrm>
          </p:grpSpPr>
          <p:grpSp>
            <p:nvGrpSpPr>
              <p:cNvPr id="623" name="Group 622">
                <a:extLst>
                  <a:ext uri="{FF2B5EF4-FFF2-40B4-BE49-F238E27FC236}">
                    <a16:creationId xmlns:a16="http://schemas.microsoft.com/office/drawing/2014/main" id="{018B637D-835D-A174-AE83-CF9A47F85189}"/>
                  </a:ext>
                </a:extLst>
              </p:cNvPr>
              <p:cNvGrpSpPr/>
              <p:nvPr/>
            </p:nvGrpSpPr>
            <p:grpSpPr>
              <a:xfrm>
                <a:off x="3810003" y="609602"/>
                <a:ext cx="4495801" cy="4876803"/>
                <a:chOff x="4862512" y="1951037"/>
                <a:chExt cx="1508125" cy="1963738"/>
              </a:xfrm>
            </p:grpSpPr>
            <p:sp>
              <p:nvSpPr>
                <p:cNvPr id="625" name="Freeform 194">
                  <a:extLst>
                    <a:ext uri="{FF2B5EF4-FFF2-40B4-BE49-F238E27FC236}">
                      <a16:creationId xmlns:a16="http://schemas.microsoft.com/office/drawing/2014/main" id="{22C74580-56F5-0DE4-3E11-7F86213C5AF2}"/>
                    </a:ext>
                  </a:extLst>
                </p:cNvPr>
                <p:cNvSpPr>
                  <a:spLocks/>
                </p:cNvSpPr>
                <p:nvPr/>
              </p:nvSpPr>
              <p:spPr bwMode="auto">
                <a:xfrm>
                  <a:off x="5489575" y="2613025"/>
                  <a:ext cx="261937" cy="279400"/>
                </a:xfrm>
                <a:custGeom>
                  <a:avLst/>
                  <a:gdLst>
                    <a:gd name="T0" fmla="*/ 165 w 165"/>
                    <a:gd name="T1" fmla="*/ 137 h 176"/>
                    <a:gd name="T2" fmla="*/ 80 w 165"/>
                    <a:gd name="T3" fmla="*/ 176 h 176"/>
                    <a:gd name="T4" fmla="*/ 0 w 165"/>
                    <a:gd name="T5" fmla="*/ 137 h 176"/>
                    <a:gd name="T6" fmla="*/ 0 w 165"/>
                    <a:gd name="T7" fmla="*/ 0 h 176"/>
                    <a:gd name="T8" fmla="*/ 165 w 165"/>
                    <a:gd name="T9" fmla="*/ 0 h 176"/>
                    <a:gd name="T10" fmla="*/ 165 w 165"/>
                    <a:gd name="T11" fmla="*/ 137 h 176"/>
                  </a:gdLst>
                  <a:ahLst/>
                  <a:cxnLst>
                    <a:cxn ang="0">
                      <a:pos x="T0" y="T1"/>
                    </a:cxn>
                    <a:cxn ang="0">
                      <a:pos x="T2" y="T3"/>
                    </a:cxn>
                    <a:cxn ang="0">
                      <a:pos x="T4" y="T5"/>
                    </a:cxn>
                    <a:cxn ang="0">
                      <a:pos x="T6" y="T7"/>
                    </a:cxn>
                    <a:cxn ang="0">
                      <a:pos x="T8" y="T9"/>
                    </a:cxn>
                    <a:cxn ang="0">
                      <a:pos x="T10" y="T11"/>
                    </a:cxn>
                  </a:cxnLst>
                  <a:rect l="0" t="0" r="r" b="b"/>
                  <a:pathLst>
                    <a:path w="165" h="176">
                      <a:moveTo>
                        <a:pt x="165" y="137"/>
                      </a:moveTo>
                      <a:lnTo>
                        <a:pt x="80" y="176"/>
                      </a:lnTo>
                      <a:lnTo>
                        <a:pt x="0" y="137"/>
                      </a:lnTo>
                      <a:lnTo>
                        <a:pt x="0" y="0"/>
                      </a:lnTo>
                      <a:lnTo>
                        <a:pt x="165" y="0"/>
                      </a:lnTo>
                      <a:lnTo>
                        <a:pt x="165" y="137"/>
                      </a:lnTo>
                      <a:close/>
                    </a:path>
                  </a:pathLst>
                </a:custGeom>
                <a:solidFill>
                  <a:srgbClr val="E4BD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21D44">
                        <a:lumMod val="10000"/>
                      </a:srgbClr>
                    </a:solidFill>
                    <a:effectLst/>
                    <a:uLnTx/>
                    <a:uFillTx/>
                    <a:latin typeface="Arial" panose="020B0604020202020204" pitchFamily="34" charset="0"/>
                    <a:cs typeface="Arial" panose="020B0604020202020204" pitchFamily="34" charset="0"/>
                  </a:endParaRPr>
                </a:p>
              </p:txBody>
            </p:sp>
            <p:sp>
              <p:nvSpPr>
                <p:cNvPr id="626" name="Freeform 195">
                  <a:extLst>
                    <a:ext uri="{FF2B5EF4-FFF2-40B4-BE49-F238E27FC236}">
                      <a16:creationId xmlns:a16="http://schemas.microsoft.com/office/drawing/2014/main" id="{5A575C95-A002-F24A-FEF5-323BD184776A}"/>
                    </a:ext>
                  </a:extLst>
                </p:cNvPr>
                <p:cNvSpPr>
                  <a:spLocks/>
                </p:cNvSpPr>
                <p:nvPr/>
              </p:nvSpPr>
              <p:spPr bwMode="auto">
                <a:xfrm>
                  <a:off x="5614987" y="2036762"/>
                  <a:ext cx="271462" cy="714375"/>
                </a:xfrm>
                <a:custGeom>
                  <a:avLst/>
                  <a:gdLst>
                    <a:gd name="T0" fmla="*/ 458 w 458"/>
                    <a:gd name="T1" fmla="*/ 458 h 1202"/>
                    <a:gd name="T2" fmla="*/ 0 w 458"/>
                    <a:gd name="T3" fmla="*/ 0 h 1202"/>
                    <a:gd name="T4" fmla="*/ 0 w 458"/>
                    <a:gd name="T5" fmla="*/ 1202 h 1202"/>
                    <a:gd name="T6" fmla="*/ 127 w 458"/>
                    <a:gd name="T7" fmla="*/ 1202 h 1202"/>
                    <a:gd name="T8" fmla="*/ 309 w 458"/>
                    <a:gd name="T9" fmla="*/ 1046 h 1202"/>
                    <a:gd name="T10" fmla="*/ 437 w 458"/>
                    <a:gd name="T11" fmla="*/ 596 h 1202"/>
                    <a:gd name="T12" fmla="*/ 437 w 458"/>
                    <a:gd name="T13" fmla="*/ 596 h 1202"/>
                    <a:gd name="T14" fmla="*/ 458 w 458"/>
                    <a:gd name="T15" fmla="*/ 458 h 12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8" h="1202">
                      <a:moveTo>
                        <a:pt x="458" y="458"/>
                      </a:moveTo>
                      <a:cubicBezTo>
                        <a:pt x="458" y="205"/>
                        <a:pt x="253" y="0"/>
                        <a:pt x="0" y="0"/>
                      </a:cubicBezTo>
                      <a:cubicBezTo>
                        <a:pt x="0" y="1202"/>
                        <a:pt x="0" y="1202"/>
                        <a:pt x="0" y="1202"/>
                      </a:cubicBezTo>
                      <a:cubicBezTo>
                        <a:pt x="127" y="1202"/>
                        <a:pt x="127" y="1202"/>
                        <a:pt x="127" y="1202"/>
                      </a:cubicBezTo>
                      <a:cubicBezTo>
                        <a:pt x="309" y="1046"/>
                        <a:pt x="309" y="1046"/>
                        <a:pt x="309" y="1046"/>
                      </a:cubicBezTo>
                      <a:cubicBezTo>
                        <a:pt x="437" y="596"/>
                        <a:pt x="437" y="596"/>
                        <a:pt x="437" y="596"/>
                      </a:cubicBezTo>
                      <a:cubicBezTo>
                        <a:pt x="437" y="596"/>
                        <a:pt x="437" y="596"/>
                        <a:pt x="437" y="596"/>
                      </a:cubicBezTo>
                      <a:cubicBezTo>
                        <a:pt x="451" y="552"/>
                        <a:pt x="458" y="506"/>
                        <a:pt x="458" y="458"/>
                      </a:cubicBezTo>
                      <a:close/>
                    </a:path>
                  </a:pathLst>
                </a:custGeom>
                <a:solidFill>
                  <a:srgbClr val="E4BD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21D44">
                        <a:lumMod val="10000"/>
                      </a:srgbClr>
                    </a:solidFill>
                    <a:effectLst/>
                    <a:uLnTx/>
                    <a:uFillTx/>
                    <a:latin typeface="Arial" panose="020B0604020202020204" pitchFamily="34" charset="0"/>
                    <a:cs typeface="Arial" panose="020B0604020202020204" pitchFamily="34" charset="0"/>
                  </a:endParaRPr>
                </a:p>
              </p:txBody>
            </p:sp>
            <p:sp>
              <p:nvSpPr>
                <p:cNvPr id="627" name="Freeform 196">
                  <a:extLst>
                    <a:ext uri="{FF2B5EF4-FFF2-40B4-BE49-F238E27FC236}">
                      <a16:creationId xmlns:a16="http://schemas.microsoft.com/office/drawing/2014/main" id="{9B52C7D8-CDA0-0286-9B69-0CFC13FD9069}"/>
                    </a:ext>
                  </a:extLst>
                </p:cNvPr>
                <p:cNvSpPr>
                  <a:spLocks/>
                </p:cNvSpPr>
                <p:nvPr/>
              </p:nvSpPr>
              <p:spPr bwMode="auto">
                <a:xfrm>
                  <a:off x="5343525" y="2036762"/>
                  <a:ext cx="271462" cy="714375"/>
                </a:xfrm>
                <a:custGeom>
                  <a:avLst/>
                  <a:gdLst>
                    <a:gd name="T0" fmla="*/ 0 w 458"/>
                    <a:gd name="T1" fmla="*/ 458 h 1202"/>
                    <a:gd name="T2" fmla="*/ 28 w 458"/>
                    <a:gd name="T3" fmla="*/ 615 h 1202"/>
                    <a:gd name="T4" fmla="*/ 28 w 458"/>
                    <a:gd name="T5" fmla="*/ 615 h 1202"/>
                    <a:gd name="T6" fmla="*/ 163 w 458"/>
                    <a:gd name="T7" fmla="*/ 1065 h 1202"/>
                    <a:gd name="T8" fmla="*/ 351 w 458"/>
                    <a:gd name="T9" fmla="*/ 1202 h 1202"/>
                    <a:gd name="T10" fmla="*/ 458 w 458"/>
                    <a:gd name="T11" fmla="*/ 1202 h 1202"/>
                    <a:gd name="T12" fmla="*/ 458 w 458"/>
                    <a:gd name="T13" fmla="*/ 0 h 1202"/>
                    <a:gd name="T14" fmla="*/ 0 w 458"/>
                    <a:gd name="T15" fmla="*/ 458 h 12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8" h="1202">
                      <a:moveTo>
                        <a:pt x="0" y="458"/>
                      </a:moveTo>
                      <a:cubicBezTo>
                        <a:pt x="0" y="513"/>
                        <a:pt x="10" y="566"/>
                        <a:pt x="28" y="615"/>
                      </a:cubicBezTo>
                      <a:cubicBezTo>
                        <a:pt x="28" y="615"/>
                        <a:pt x="28" y="615"/>
                        <a:pt x="28" y="615"/>
                      </a:cubicBezTo>
                      <a:cubicBezTo>
                        <a:pt x="163" y="1065"/>
                        <a:pt x="163" y="1065"/>
                        <a:pt x="163" y="1065"/>
                      </a:cubicBezTo>
                      <a:cubicBezTo>
                        <a:pt x="351" y="1202"/>
                        <a:pt x="351" y="1202"/>
                        <a:pt x="351" y="1202"/>
                      </a:cubicBezTo>
                      <a:cubicBezTo>
                        <a:pt x="458" y="1202"/>
                        <a:pt x="458" y="1202"/>
                        <a:pt x="458" y="1202"/>
                      </a:cubicBezTo>
                      <a:cubicBezTo>
                        <a:pt x="458" y="0"/>
                        <a:pt x="458" y="0"/>
                        <a:pt x="458" y="0"/>
                      </a:cubicBezTo>
                      <a:cubicBezTo>
                        <a:pt x="205" y="0"/>
                        <a:pt x="0" y="205"/>
                        <a:pt x="0" y="458"/>
                      </a:cubicBezTo>
                      <a:close/>
                    </a:path>
                  </a:pathLst>
                </a:custGeom>
                <a:solidFill>
                  <a:srgbClr val="E4BD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21D44">
                        <a:lumMod val="10000"/>
                      </a:srgbClr>
                    </a:solidFill>
                    <a:effectLst/>
                    <a:uLnTx/>
                    <a:uFillTx/>
                    <a:latin typeface="Arial" panose="020B0604020202020204" pitchFamily="34" charset="0"/>
                    <a:cs typeface="Arial" panose="020B0604020202020204" pitchFamily="34" charset="0"/>
                  </a:endParaRPr>
                </a:p>
              </p:txBody>
            </p:sp>
            <p:sp>
              <p:nvSpPr>
                <p:cNvPr id="628" name="Freeform 197">
                  <a:extLst>
                    <a:ext uri="{FF2B5EF4-FFF2-40B4-BE49-F238E27FC236}">
                      <a16:creationId xmlns:a16="http://schemas.microsoft.com/office/drawing/2014/main" id="{0B853D88-D278-759F-9679-F76AA90CD44C}"/>
                    </a:ext>
                  </a:extLst>
                </p:cNvPr>
                <p:cNvSpPr>
                  <a:spLocks/>
                </p:cNvSpPr>
                <p:nvPr/>
              </p:nvSpPr>
              <p:spPr bwMode="auto">
                <a:xfrm>
                  <a:off x="5402262" y="2393950"/>
                  <a:ext cx="212725" cy="247650"/>
                </a:xfrm>
                <a:custGeom>
                  <a:avLst/>
                  <a:gdLst>
                    <a:gd name="T0" fmla="*/ 110 w 134"/>
                    <a:gd name="T1" fmla="*/ 0 h 156"/>
                    <a:gd name="T2" fmla="*/ 95 w 134"/>
                    <a:gd name="T3" fmla="*/ 48 h 156"/>
                    <a:gd name="T4" fmla="*/ 55 w 134"/>
                    <a:gd name="T5" fmla="*/ 71 h 156"/>
                    <a:gd name="T6" fmla="*/ 0 w 134"/>
                    <a:gd name="T7" fmla="*/ 62 h 156"/>
                    <a:gd name="T8" fmla="*/ 134 w 134"/>
                    <a:gd name="T9" fmla="*/ 156 h 156"/>
                    <a:gd name="T10" fmla="*/ 134 w 134"/>
                    <a:gd name="T11" fmla="*/ 0 h 156"/>
                    <a:gd name="T12" fmla="*/ 110 w 134"/>
                    <a:gd name="T13" fmla="*/ 0 h 156"/>
                  </a:gdLst>
                  <a:ahLst/>
                  <a:cxnLst>
                    <a:cxn ang="0">
                      <a:pos x="T0" y="T1"/>
                    </a:cxn>
                    <a:cxn ang="0">
                      <a:pos x="T2" y="T3"/>
                    </a:cxn>
                    <a:cxn ang="0">
                      <a:pos x="T4" y="T5"/>
                    </a:cxn>
                    <a:cxn ang="0">
                      <a:pos x="T6" y="T7"/>
                    </a:cxn>
                    <a:cxn ang="0">
                      <a:pos x="T8" y="T9"/>
                    </a:cxn>
                    <a:cxn ang="0">
                      <a:pos x="T10" y="T11"/>
                    </a:cxn>
                    <a:cxn ang="0">
                      <a:pos x="T12" y="T13"/>
                    </a:cxn>
                  </a:cxnLst>
                  <a:rect l="0" t="0" r="r" b="b"/>
                  <a:pathLst>
                    <a:path w="134" h="156">
                      <a:moveTo>
                        <a:pt x="110" y="0"/>
                      </a:moveTo>
                      <a:lnTo>
                        <a:pt x="95" y="48"/>
                      </a:lnTo>
                      <a:lnTo>
                        <a:pt x="55" y="71"/>
                      </a:lnTo>
                      <a:lnTo>
                        <a:pt x="0" y="62"/>
                      </a:lnTo>
                      <a:lnTo>
                        <a:pt x="134" y="156"/>
                      </a:lnTo>
                      <a:lnTo>
                        <a:pt x="134" y="0"/>
                      </a:lnTo>
                      <a:lnTo>
                        <a:pt x="110" y="0"/>
                      </a:lnTo>
                      <a:close/>
                    </a:path>
                  </a:pathLst>
                </a:custGeom>
                <a:solidFill>
                  <a:srgbClr val="E4BD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21D44">
                        <a:lumMod val="10000"/>
                      </a:srgbClr>
                    </a:solidFill>
                    <a:effectLst/>
                    <a:uLnTx/>
                    <a:uFillTx/>
                    <a:latin typeface="Arial" panose="020B0604020202020204" pitchFamily="34" charset="0"/>
                    <a:cs typeface="Arial" panose="020B0604020202020204" pitchFamily="34" charset="0"/>
                  </a:endParaRPr>
                </a:p>
              </p:txBody>
            </p:sp>
            <p:sp>
              <p:nvSpPr>
                <p:cNvPr id="629" name="Freeform 198">
                  <a:extLst>
                    <a:ext uri="{FF2B5EF4-FFF2-40B4-BE49-F238E27FC236}">
                      <a16:creationId xmlns:a16="http://schemas.microsoft.com/office/drawing/2014/main" id="{4C84BDFC-A8B7-E14D-D095-06BC46A2DA5E}"/>
                    </a:ext>
                  </a:extLst>
                </p:cNvPr>
                <p:cNvSpPr>
                  <a:spLocks/>
                </p:cNvSpPr>
                <p:nvPr/>
              </p:nvSpPr>
              <p:spPr bwMode="auto">
                <a:xfrm>
                  <a:off x="5584825" y="2541587"/>
                  <a:ext cx="60325" cy="30163"/>
                </a:xfrm>
                <a:custGeom>
                  <a:avLst/>
                  <a:gdLst>
                    <a:gd name="T0" fmla="*/ 19 w 38"/>
                    <a:gd name="T1" fmla="*/ 0 h 19"/>
                    <a:gd name="T2" fmla="*/ 0 w 38"/>
                    <a:gd name="T3" fmla="*/ 0 h 19"/>
                    <a:gd name="T4" fmla="*/ 19 w 38"/>
                    <a:gd name="T5" fmla="*/ 19 h 19"/>
                    <a:gd name="T6" fmla="*/ 38 w 38"/>
                    <a:gd name="T7" fmla="*/ 0 h 19"/>
                    <a:gd name="T8" fmla="*/ 19 w 38"/>
                    <a:gd name="T9" fmla="*/ 0 h 19"/>
                  </a:gdLst>
                  <a:ahLst/>
                  <a:cxnLst>
                    <a:cxn ang="0">
                      <a:pos x="T0" y="T1"/>
                    </a:cxn>
                    <a:cxn ang="0">
                      <a:pos x="T2" y="T3"/>
                    </a:cxn>
                    <a:cxn ang="0">
                      <a:pos x="T4" y="T5"/>
                    </a:cxn>
                    <a:cxn ang="0">
                      <a:pos x="T6" y="T7"/>
                    </a:cxn>
                    <a:cxn ang="0">
                      <a:pos x="T8" y="T9"/>
                    </a:cxn>
                  </a:cxnLst>
                  <a:rect l="0" t="0" r="r" b="b"/>
                  <a:pathLst>
                    <a:path w="38" h="19">
                      <a:moveTo>
                        <a:pt x="19" y="0"/>
                      </a:moveTo>
                      <a:lnTo>
                        <a:pt x="0" y="0"/>
                      </a:lnTo>
                      <a:lnTo>
                        <a:pt x="19" y="19"/>
                      </a:lnTo>
                      <a:lnTo>
                        <a:pt x="38" y="0"/>
                      </a:lnTo>
                      <a:lnTo>
                        <a:pt x="19" y="0"/>
                      </a:lnTo>
                      <a:close/>
                    </a:path>
                  </a:pathLst>
                </a:custGeom>
                <a:solidFill>
                  <a:srgbClr val="CA9A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21D44">
                        <a:lumMod val="10000"/>
                      </a:srgbClr>
                    </a:solidFill>
                    <a:effectLst/>
                    <a:uLnTx/>
                    <a:uFillTx/>
                    <a:latin typeface="Arial" panose="020B0604020202020204" pitchFamily="34" charset="0"/>
                    <a:cs typeface="Arial" panose="020B0604020202020204" pitchFamily="34" charset="0"/>
                  </a:endParaRPr>
                </a:p>
              </p:txBody>
            </p:sp>
            <p:sp>
              <p:nvSpPr>
                <p:cNvPr id="630" name="Freeform 199">
                  <a:extLst>
                    <a:ext uri="{FF2B5EF4-FFF2-40B4-BE49-F238E27FC236}">
                      <a16:creationId xmlns:a16="http://schemas.microsoft.com/office/drawing/2014/main" id="{9E0638C7-FFED-3F0D-A01E-8DDC73DAEAA7}"/>
                    </a:ext>
                  </a:extLst>
                </p:cNvPr>
                <p:cNvSpPr>
                  <a:spLocks/>
                </p:cNvSpPr>
                <p:nvPr/>
              </p:nvSpPr>
              <p:spPr bwMode="auto">
                <a:xfrm>
                  <a:off x="5614987" y="1951037"/>
                  <a:ext cx="288925" cy="519113"/>
                </a:xfrm>
                <a:custGeom>
                  <a:avLst/>
                  <a:gdLst>
                    <a:gd name="T0" fmla="*/ 152 w 182"/>
                    <a:gd name="T1" fmla="*/ 60 h 327"/>
                    <a:gd name="T2" fmla="*/ 182 w 182"/>
                    <a:gd name="T3" fmla="*/ 60 h 327"/>
                    <a:gd name="T4" fmla="*/ 131 w 182"/>
                    <a:gd name="T5" fmla="*/ 20 h 327"/>
                    <a:gd name="T6" fmla="*/ 0 w 182"/>
                    <a:gd name="T7" fmla="*/ 0 h 327"/>
                    <a:gd name="T8" fmla="*/ 0 w 182"/>
                    <a:gd name="T9" fmla="*/ 113 h 327"/>
                    <a:gd name="T10" fmla="*/ 27 w 182"/>
                    <a:gd name="T11" fmla="*/ 98 h 327"/>
                    <a:gd name="T12" fmla="*/ 93 w 182"/>
                    <a:gd name="T13" fmla="*/ 112 h 327"/>
                    <a:gd name="T14" fmla="*/ 138 w 182"/>
                    <a:gd name="T15" fmla="*/ 170 h 327"/>
                    <a:gd name="T16" fmla="*/ 145 w 182"/>
                    <a:gd name="T17" fmla="*/ 259 h 327"/>
                    <a:gd name="T18" fmla="*/ 144 w 182"/>
                    <a:gd name="T19" fmla="*/ 327 h 327"/>
                    <a:gd name="T20" fmla="*/ 154 w 182"/>
                    <a:gd name="T21" fmla="*/ 327 h 327"/>
                    <a:gd name="T22" fmla="*/ 172 w 182"/>
                    <a:gd name="T23" fmla="*/ 259 h 327"/>
                    <a:gd name="T24" fmla="*/ 171 w 182"/>
                    <a:gd name="T25" fmla="*/ 233 h 327"/>
                    <a:gd name="T26" fmla="*/ 171 w 182"/>
                    <a:gd name="T27" fmla="*/ 137 h 327"/>
                    <a:gd name="T28" fmla="*/ 150 w 182"/>
                    <a:gd name="T29" fmla="*/ 89 h 327"/>
                    <a:gd name="T30" fmla="*/ 179 w 182"/>
                    <a:gd name="T31" fmla="*/ 96 h 327"/>
                    <a:gd name="T32" fmla="*/ 152 w 182"/>
                    <a:gd name="T33" fmla="*/ 60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82" h="327">
                      <a:moveTo>
                        <a:pt x="152" y="60"/>
                      </a:moveTo>
                      <a:lnTo>
                        <a:pt x="182" y="60"/>
                      </a:lnTo>
                      <a:lnTo>
                        <a:pt x="131" y="20"/>
                      </a:lnTo>
                      <a:lnTo>
                        <a:pt x="0" y="0"/>
                      </a:lnTo>
                      <a:lnTo>
                        <a:pt x="0" y="113"/>
                      </a:lnTo>
                      <a:lnTo>
                        <a:pt x="27" y="98"/>
                      </a:lnTo>
                      <a:lnTo>
                        <a:pt x="93" y="112"/>
                      </a:lnTo>
                      <a:lnTo>
                        <a:pt x="138" y="170"/>
                      </a:lnTo>
                      <a:lnTo>
                        <a:pt x="145" y="259"/>
                      </a:lnTo>
                      <a:lnTo>
                        <a:pt x="144" y="327"/>
                      </a:lnTo>
                      <a:lnTo>
                        <a:pt x="154" y="327"/>
                      </a:lnTo>
                      <a:lnTo>
                        <a:pt x="172" y="259"/>
                      </a:lnTo>
                      <a:lnTo>
                        <a:pt x="171" y="233"/>
                      </a:lnTo>
                      <a:lnTo>
                        <a:pt x="171" y="137"/>
                      </a:lnTo>
                      <a:lnTo>
                        <a:pt x="150" y="89"/>
                      </a:lnTo>
                      <a:lnTo>
                        <a:pt x="179" y="96"/>
                      </a:lnTo>
                      <a:lnTo>
                        <a:pt x="152" y="60"/>
                      </a:lnTo>
                      <a:close/>
                    </a:path>
                  </a:pathLst>
                </a:custGeom>
                <a:solidFill>
                  <a:srgbClr val="E9E9EA">
                    <a:lumMod val="95000"/>
                    <a:lumOff val="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21D44">
                        <a:lumMod val="10000"/>
                      </a:srgbClr>
                    </a:solidFill>
                    <a:effectLst/>
                    <a:uLnTx/>
                    <a:uFillTx/>
                    <a:latin typeface="Arial" panose="020B0604020202020204" pitchFamily="34" charset="0"/>
                    <a:cs typeface="Arial" panose="020B0604020202020204" pitchFamily="34" charset="0"/>
                  </a:endParaRPr>
                </a:p>
              </p:txBody>
            </p:sp>
            <p:sp>
              <p:nvSpPr>
                <p:cNvPr id="631" name="Freeform 200">
                  <a:extLst>
                    <a:ext uri="{FF2B5EF4-FFF2-40B4-BE49-F238E27FC236}">
                      <a16:creationId xmlns:a16="http://schemas.microsoft.com/office/drawing/2014/main" id="{72F7F4E7-C232-6738-7EB1-F9BC298BA390}"/>
                    </a:ext>
                  </a:extLst>
                </p:cNvPr>
                <p:cNvSpPr>
                  <a:spLocks/>
                </p:cNvSpPr>
                <p:nvPr/>
              </p:nvSpPr>
              <p:spPr bwMode="auto">
                <a:xfrm>
                  <a:off x="5335587" y="1951037"/>
                  <a:ext cx="279400" cy="522288"/>
                </a:xfrm>
                <a:custGeom>
                  <a:avLst/>
                  <a:gdLst>
                    <a:gd name="T0" fmla="*/ 90 w 176"/>
                    <a:gd name="T1" fmla="*/ 35 h 329"/>
                    <a:gd name="T2" fmla="*/ 57 w 176"/>
                    <a:gd name="T3" fmla="*/ 58 h 329"/>
                    <a:gd name="T4" fmla="*/ 26 w 176"/>
                    <a:gd name="T5" fmla="*/ 48 h 329"/>
                    <a:gd name="T6" fmla="*/ 51 w 176"/>
                    <a:gd name="T7" fmla="*/ 71 h 329"/>
                    <a:gd name="T8" fmla="*/ 12 w 176"/>
                    <a:gd name="T9" fmla="*/ 89 h 329"/>
                    <a:gd name="T10" fmla="*/ 0 w 176"/>
                    <a:gd name="T11" fmla="*/ 123 h 329"/>
                    <a:gd name="T12" fmla="*/ 2 w 176"/>
                    <a:gd name="T13" fmla="*/ 169 h 329"/>
                    <a:gd name="T14" fmla="*/ 0 w 176"/>
                    <a:gd name="T15" fmla="*/ 262 h 329"/>
                    <a:gd name="T16" fmla="*/ 18 w 176"/>
                    <a:gd name="T17" fmla="*/ 329 h 329"/>
                    <a:gd name="T18" fmla="*/ 28 w 176"/>
                    <a:gd name="T19" fmla="*/ 329 h 329"/>
                    <a:gd name="T20" fmla="*/ 27 w 176"/>
                    <a:gd name="T21" fmla="*/ 262 h 329"/>
                    <a:gd name="T22" fmla="*/ 35 w 176"/>
                    <a:gd name="T23" fmla="*/ 162 h 329"/>
                    <a:gd name="T24" fmla="*/ 77 w 176"/>
                    <a:gd name="T25" fmla="*/ 108 h 329"/>
                    <a:gd name="T26" fmla="*/ 120 w 176"/>
                    <a:gd name="T27" fmla="*/ 91 h 329"/>
                    <a:gd name="T28" fmla="*/ 176 w 176"/>
                    <a:gd name="T29" fmla="*/ 113 h 329"/>
                    <a:gd name="T30" fmla="*/ 176 w 176"/>
                    <a:gd name="T31" fmla="*/ 0 h 329"/>
                    <a:gd name="T32" fmla="*/ 90 w 176"/>
                    <a:gd name="T33" fmla="*/ 35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6" h="329">
                      <a:moveTo>
                        <a:pt x="90" y="35"/>
                      </a:moveTo>
                      <a:lnTo>
                        <a:pt x="57" y="58"/>
                      </a:lnTo>
                      <a:lnTo>
                        <a:pt x="26" y="48"/>
                      </a:lnTo>
                      <a:lnTo>
                        <a:pt x="51" y="71"/>
                      </a:lnTo>
                      <a:lnTo>
                        <a:pt x="12" y="89"/>
                      </a:lnTo>
                      <a:lnTo>
                        <a:pt x="0" y="123"/>
                      </a:lnTo>
                      <a:lnTo>
                        <a:pt x="2" y="169"/>
                      </a:lnTo>
                      <a:lnTo>
                        <a:pt x="0" y="262"/>
                      </a:lnTo>
                      <a:lnTo>
                        <a:pt x="18" y="329"/>
                      </a:lnTo>
                      <a:lnTo>
                        <a:pt x="28" y="329"/>
                      </a:lnTo>
                      <a:lnTo>
                        <a:pt x="27" y="262"/>
                      </a:lnTo>
                      <a:lnTo>
                        <a:pt x="35" y="162"/>
                      </a:lnTo>
                      <a:lnTo>
                        <a:pt x="77" y="108"/>
                      </a:lnTo>
                      <a:lnTo>
                        <a:pt x="120" y="91"/>
                      </a:lnTo>
                      <a:lnTo>
                        <a:pt x="176" y="113"/>
                      </a:lnTo>
                      <a:lnTo>
                        <a:pt x="176" y="0"/>
                      </a:lnTo>
                      <a:lnTo>
                        <a:pt x="90" y="35"/>
                      </a:lnTo>
                      <a:close/>
                    </a:path>
                  </a:pathLst>
                </a:custGeom>
                <a:solidFill>
                  <a:srgbClr val="E9E9EA">
                    <a:lumMod val="95000"/>
                    <a:lumOff val="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21D44">
                        <a:lumMod val="10000"/>
                      </a:srgbClr>
                    </a:solidFill>
                    <a:effectLst/>
                    <a:uLnTx/>
                    <a:uFillTx/>
                    <a:latin typeface="Arial" panose="020B0604020202020204" pitchFamily="34" charset="0"/>
                    <a:cs typeface="Arial" panose="020B0604020202020204" pitchFamily="34" charset="0"/>
                  </a:endParaRPr>
                </a:p>
              </p:txBody>
            </p:sp>
            <p:sp>
              <p:nvSpPr>
                <p:cNvPr id="632" name="Freeform 201">
                  <a:extLst>
                    <a:ext uri="{FF2B5EF4-FFF2-40B4-BE49-F238E27FC236}">
                      <a16:creationId xmlns:a16="http://schemas.microsoft.com/office/drawing/2014/main" id="{96E5B8FB-F3AE-7415-5DB7-830427BC2439}"/>
                    </a:ext>
                  </a:extLst>
                </p:cNvPr>
                <p:cNvSpPr>
                  <a:spLocks/>
                </p:cNvSpPr>
                <p:nvPr/>
              </p:nvSpPr>
              <p:spPr bwMode="auto">
                <a:xfrm>
                  <a:off x="5330825" y="2420937"/>
                  <a:ext cx="76200" cy="150813"/>
                </a:xfrm>
                <a:custGeom>
                  <a:avLst/>
                  <a:gdLst>
                    <a:gd name="T0" fmla="*/ 31 w 48"/>
                    <a:gd name="T1" fmla="*/ 31 h 95"/>
                    <a:gd name="T2" fmla="*/ 12 w 48"/>
                    <a:gd name="T3" fmla="*/ 0 h 95"/>
                    <a:gd name="T4" fmla="*/ 0 w 48"/>
                    <a:gd name="T5" fmla="*/ 18 h 95"/>
                    <a:gd name="T6" fmla="*/ 18 w 48"/>
                    <a:gd name="T7" fmla="*/ 83 h 95"/>
                    <a:gd name="T8" fmla="*/ 31 w 48"/>
                    <a:gd name="T9" fmla="*/ 95 h 95"/>
                    <a:gd name="T10" fmla="*/ 48 w 48"/>
                    <a:gd name="T11" fmla="*/ 90 h 95"/>
                    <a:gd name="T12" fmla="*/ 31 w 48"/>
                    <a:gd name="T13" fmla="*/ 31 h 95"/>
                  </a:gdLst>
                  <a:ahLst/>
                  <a:cxnLst>
                    <a:cxn ang="0">
                      <a:pos x="T0" y="T1"/>
                    </a:cxn>
                    <a:cxn ang="0">
                      <a:pos x="T2" y="T3"/>
                    </a:cxn>
                    <a:cxn ang="0">
                      <a:pos x="T4" y="T5"/>
                    </a:cxn>
                    <a:cxn ang="0">
                      <a:pos x="T6" y="T7"/>
                    </a:cxn>
                    <a:cxn ang="0">
                      <a:pos x="T8" y="T9"/>
                    </a:cxn>
                    <a:cxn ang="0">
                      <a:pos x="T10" y="T11"/>
                    </a:cxn>
                    <a:cxn ang="0">
                      <a:pos x="T12" y="T13"/>
                    </a:cxn>
                  </a:cxnLst>
                  <a:rect l="0" t="0" r="r" b="b"/>
                  <a:pathLst>
                    <a:path w="48" h="95">
                      <a:moveTo>
                        <a:pt x="31" y="31"/>
                      </a:moveTo>
                      <a:lnTo>
                        <a:pt x="12" y="0"/>
                      </a:lnTo>
                      <a:lnTo>
                        <a:pt x="0" y="18"/>
                      </a:lnTo>
                      <a:lnTo>
                        <a:pt x="18" y="83"/>
                      </a:lnTo>
                      <a:lnTo>
                        <a:pt x="31" y="95"/>
                      </a:lnTo>
                      <a:lnTo>
                        <a:pt x="48" y="90"/>
                      </a:lnTo>
                      <a:lnTo>
                        <a:pt x="31" y="31"/>
                      </a:lnTo>
                      <a:close/>
                    </a:path>
                  </a:pathLst>
                </a:custGeom>
                <a:solidFill>
                  <a:srgbClr val="E4BD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21D44">
                        <a:lumMod val="10000"/>
                      </a:srgbClr>
                    </a:solidFill>
                    <a:effectLst/>
                    <a:uLnTx/>
                    <a:uFillTx/>
                    <a:latin typeface="Arial" panose="020B0604020202020204" pitchFamily="34" charset="0"/>
                    <a:cs typeface="Arial" panose="020B0604020202020204" pitchFamily="34" charset="0"/>
                  </a:endParaRPr>
                </a:p>
              </p:txBody>
            </p:sp>
            <p:sp>
              <p:nvSpPr>
                <p:cNvPr id="633" name="Freeform 202">
                  <a:extLst>
                    <a:ext uri="{FF2B5EF4-FFF2-40B4-BE49-F238E27FC236}">
                      <a16:creationId xmlns:a16="http://schemas.microsoft.com/office/drawing/2014/main" id="{B17D6AAF-B595-A18E-9C0E-F595EBDBF49F}"/>
                    </a:ext>
                  </a:extLst>
                </p:cNvPr>
                <p:cNvSpPr>
                  <a:spLocks/>
                </p:cNvSpPr>
                <p:nvPr/>
              </p:nvSpPr>
              <p:spPr bwMode="auto">
                <a:xfrm>
                  <a:off x="5826125" y="2413000"/>
                  <a:ext cx="77787" cy="158750"/>
                </a:xfrm>
                <a:custGeom>
                  <a:avLst/>
                  <a:gdLst>
                    <a:gd name="T0" fmla="*/ 8 w 49"/>
                    <a:gd name="T1" fmla="*/ 30 h 100"/>
                    <a:gd name="T2" fmla="*/ 31 w 49"/>
                    <a:gd name="T3" fmla="*/ 0 h 100"/>
                    <a:gd name="T4" fmla="*/ 49 w 49"/>
                    <a:gd name="T5" fmla="*/ 23 h 100"/>
                    <a:gd name="T6" fmla="*/ 31 w 49"/>
                    <a:gd name="T7" fmla="*/ 88 h 100"/>
                    <a:gd name="T8" fmla="*/ 17 w 49"/>
                    <a:gd name="T9" fmla="*/ 100 h 100"/>
                    <a:gd name="T10" fmla="*/ 0 w 49"/>
                    <a:gd name="T11" fmla="*/ 95 h 100"/>
                    <a:gd name="T12" fmla="*/ 8 w 49"/>
                    <a:gd name="T13" fmla="*/ 30 h 100"/>
                  </a:gdLst>
                  <a:ahLst/>
                  <a:cxnLst>
                    <a:cxn ang="0">
                      <a:pos x="T0" y="T1"/>
                    </a:cxn>
                    <a:cxn ang="0">
                      <a:pos x="T2" y="T3"/>
                    </a:cxn>
                    <a:cxn ang="0">
                      <a:pos x="T4" y="T5"/>
                    </a:cxn>
                    <a:cxn ang="0">
                      <a:pos x="T6" y="T7"/>
                    </a:cxn>
                    <a:cxn ang="0">
                      <a:pos x="T8" y="T9"/>
                    </a:cxn>
                    <a:cxn ang="0">
                      <a:pos x="T10" y="T11"/>
                    </a:cxn>
                    <a:cxn ang="0">
                      <a:pos x="T12" y="T13"/>
                    </a:cxn>
                  </a:cxnLst>
                  <a:rect l="0" t="0" r="r" b="b"/>
                  <a:pathLst>
                    <a:path w="49" h="100">
                      <a:moveTo>
                        <a:pt x="8" y="30"/>
                      </a:moveTo>
                      <a:lnTo>
                        <a:pt x="31" y="0"/>
                      </a:lnTo>
                      <a:lnTo>
                        <a:pt x="49" y="23"/>
                      </a:lnTo>
                      <a:lnTo>
                        <a:pt x="31" y="88"/>
                      </a:lnTo>
                      <a:lnTo>
                        <a:pt x="17" y="100"/>
                      </a:lnTo>
                      <a:lnTo>
                        <a:pt x="0" y="95"/>
                      </a:lnTo>
                      <a:lnTo>
                        <a:pt x="8" y="30"/>
                      </a:lnTo>
                      <a:close/>
                    </a:path>
                  </a:pathLst>
                </a:custGeom>
                <a:solidFill>
                  <a:srgbClr val="E2AB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21D44">
                        <a:lumMod val="10000"/>
                      </a:srgbClr>
                    </a:solidFill>
                    <a:effectLst/>
                    <a:uLnTx/>
                    <a:uFillTx/>
                    <a:latin typeface="Arial" panose="020B0604020202020204" pitchFamily="34" charset="0"/>
                    <a:cs typeface="Arial" panose="020B0604020202020204" pitchFamily="34" charset="0"/>
                  </a:endParaRPr>
                </a:p>
              </p:txBody>
            </p:sp>
            <p:sp>
              <p:nvSpPr>
                <p:cNvPr id="634" name="Freeform 203">
                  <a:extLst>
                    <a:ext uri="{FF2B5EF4-FFF2-40B4-BE49-F238E27FC236}">
                      <a16:creationId xmlns:a16="http://schemas.microsoft.com/office/drawing/2014/main" id="{B4F18F32-2780-AF47-5049-A9E0ECFEEB06}"/>
                    </a:ext>
                  </a:extLst>
                </p:cNvPr>
                <p:cNvSpPr>
                  <a:spLocks/>
                </p:cNvSpPr>
                <p:nvPr/>
              </p:nvSpPr>
              <p:spPr bwMode="auto">
                <a:xfrm>
                  <a:off x="5673725" y="2413000"/>
                  <a:ext cx="230187" cy="214313"/>
                </a:xfrm>
                <a:custGeom>
                  <a:avLst/>
                  <a:gdLst>
                    <a:gd name="T0" fmla="*/ 0 w 145"/>
                    <a:gd name="T1" fmla="*/ 50 h 135"/>
                    <a:gd name="T2" fmla="*/ 85 w 145"/>
                    <a:gd name="T3" fmla="*/ 135 h 135"/>
                    <a:gd name="T4" fmla="*/ 96 w 145"/>
                    <a:gd name="T5" fmla="*/ 95 h 135"/>
                    <a:gd name="T6" fmla="*/ 113 w 145"/>
                    <a:gd name="T7" fmla="*/ 100 h 135"/>
                    <a:gd name="T8" fmla="*/ 127 w 145"/>
                    <a:gd name="T9" fmla="*/ 88 h 135"/>
                    <a:gd name="T10" fmla="*/ 145 w 145"/>
                    <a:gd name="T11" fmla="*/ 23 h 135"/>
                    <a:gd name="T12" fmla="*/ 127 w 145"/>
                    <a:gd name="T13" fmla="*/ 0 h 135"/>
                    <a:gd name="T14" fmla="*/ 101 w 145"/>
                    <a:gd name="T15" fmla="*/ 32 h 135"/>
                    <a:gd name="T16" fmla="*/ 60 w 145"/>
                    <a:gd name="T17" fmla="*/ 56 h 135"/>
                    <a:gd name="T18" fmla="*/ 0 w 145"/>
                    <a:gd name="T19" fmla="*/ 5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5" h="135">
                      <a:moveTo>
                        <a:pt x="0" y="50"/>
                      </a:moveTo>
                      <a:lnTo>
                        <a:pt x="85" y="135"/>
                      </a:lnTo>
                      <a:lnTo>
                        <a:pt x="96" y="95"/>
                      </a:lnTo>
                      <a:lnTo>
                        <a:pt x="113" y="100"/>
                      </a:lnTo>
                      <a:lnTo>
                        <a:pt x="127" y="88"/>
                      </a:lnTo>
                      <a:lnTo>
                        <a:pt x="145" y="23"/>
                      </a:lnTo>
                      <a:lnTo>
                        <a:pt x="127" y="0"/>
                      </a:lnTo>
                      <a:lnTo>
                        <a:pt x="101" y="32"/>
                      </a:lnTo>
                      <a:lnTo>
                        <a:pt x="60" y="56"/>
                      </a:lnTo>
                      <a:lnTo>
                        <a:pt x="0" y="50"/>
                      </a:lnTo>
                      <a:close/>
                    </a:path>
                  </a:pathLst>
                </a:custGeom>
                <a:solidFill>
                  <a:srgbClr val="E4BD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21D44">
                        <a:lumMod val="10000"/>
                      </a:srgbClr>
                    </a:solidFill>
                    <a:effectLst/>
                    <a:uLnTx/>
                    <a:uFillTx/>
                    <a:latin typeface="Arial" panose="020B0604020202020204" pitchFamily="34" charset="0"/>
                    <a:cs typeface="Arial" panose="020B0604020202020204" pitchFamily="34" charset="0"/>
                  </a:endParaRPr>
                </a:p>
              </p:txBody>
            </p:sp>
            <p:sp>
              <p:nvSpPr>
                <p:cNvPr id="635" name="Freeform 206">
                  <a:extLst>
                    <a:ext uri="{FF2B5EF4-FFF2-40B4-BE49-F238E27FC236}">
                      <a16:creationId xmlns:a16="http://schemas.microsoft.com/office/drawing/2014/main" id="{1F289CC5-8F23-813B-433B-53FDE4EB5C8F}"/>
                    </a:ext>
                  </a:extLst>
                </p:cNvPr>
                <p:cNvSpPr>
                  <a:spLocks/>
                </p:cNvSpPr>
                <p:nvPr/>
              </p:nvSpPr>
              <p:spPr bwMode="auto">
                <a:xfrm>
                  <a:off x="5489575" y="2698750"/>
                  <a:ext cx="261937" cy="98425"/>
                </a:xfrm>
                <a:custGeom>
                  <a:avLst/>
                  <a:gdLst>
                    <a:gd name="T0" fmla="*/ 0 w 165"/>
                    <a:gd name="T1" fmla="*/ 15 h 62"/>
                    <a:gd name="T2" fmla="*/ 46 w 165"/>
                    <a:gd name="T3" fmla="*/ 62 h 62"/>
                    <a:gd name="T4" fmla="*/ 123 w 165"/>
                    <a:gd name="T5" fmla="*/ 62 h 62"/>
                    <a:gd name="T6" fmla="*/ 165 w 165"/>
                    <a:gd name="T7" fmla="*/ 22 h 62"/>
                    <a:gd name="T8" fmla="*/ 165 w 165"/>
                    <a:gd name="T9" fmla="*/ 0 h 62"/>
                    <a:gd name="T10" fmla="*/ 127 w 165"/>
                    <a:gd name="T11" fmla="*/ 33 h 62"/>
                    <a:gd name="T12" fmla="*/ 39 w 165"/>
                    <a:gd name="T13" fmla="*/ 33 h 62"/>
                    <a:gd name="T14" fmla="*/ 0 w 165"/>
                    <a:gd name="T15" fmla="*/ 5 h 62"/>
                    <a:gd name="T16" fmla="*/ 0 w 165"/>
                    <a:gd name="T17" fmla="*/ 15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5" h="62">
                      <a:moveTo>
                        <a:pt x="0" y="15"/>
                      </a:moveTo>
                      <a:lnTo>
                        <a:pt x="46" y="62"/>
                      </a:lnTo>
                      <a:lnTo>
                        <a:pt x="123" y="62"/>
                      </a:lnTo>
                      <a:lnTo>
                        <a:pt x="165" y="22"/>
                      </a:lnTo>
                      <a:lnTo>
                        <a:pt x="165" y="0"/>
                      </a:lnTo>
                      <a:lnTo>
                        <a:pt x="127" y="33"/>
                      </a:lnTo>
                      <a:lnTo>
                        <a:pt x="39" y="33"/>
                      </a:lnTo>
                      <a:lnTo>
                        <a:pt x="0" y="5"/>
                      </a:lnTo>
                      <a:lnTo>
                        <a:pt x="0" y="15"/>
                      </a:lnTo>
                      <a:close/>
                    </a:path>
                  </a:pathLst>
                </a:custGeom>
                <a:solidFill>
                  <a:srgbClr val="D5A2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21D44">
                        <a:lumMod val="10000"/>
                      </a:srgbClr>
                    </a:solidFill>
                    <a:effectLst/>
                    <a:uLnTx/>
                    <a:uFillTx/>
                    <a:latin typeface="Arial" panose="020B0604020202020204" pitchFamily="34" charset="0"/>
                    <a:cs typeface="Arial" panose="020B0604020202020204" pitchFamily="34" charset="0"/>
                  </a:endParaRPr>
                </a:p>
              </p:txBody>
            </p:sp>
            <p:sp>
              <p:nvSpPr>
                <p:cNvPr id="636" name="Freeform 207">
                  <a:extLst>
                    <a:ext uri="{FF2B5EF4-FFF2-40B4-BE49-F238E27FC236}">
                      <a16:creationId xmlns:a16="http://schemas.microsoft.com/office/drawing/2014/main" id="{139A1134-7230-FADF-9666-E0271A2551DC}"/>
                    </a:ext>
                  </a:extLst>
                </p:cNvPr>
                <p:cNvSpPr>
                  <a:spLocks/>
                </p:cNvSpPr>
                <p:nvPr/>
              </p:nvSpPr>
              <p:spPr bwMode="auto">
                <a:xfrm>
                  <a:off x="5616575" y="2892425"/>
                  <a:ext cx="69850" cy="44450"/>
                </a:xfrm>
                <a:custGeom>
                  <a:avLst/>
                  <a:gdLst>
                    <a:gd name="T0" fmla="*/ 117 w 117"/>
                    <a:gd name="T1" fmla="*/ 44 h 75"/>
                    <a:gd name="T2" fmla="*/ 87 w 117"/>
                    <a:gd name="T3" fmla="*/ 17 h 75"/>
                    <a:gd name="T4" fmla="*/ 0 w 117"/>
                    <a:gd name="T5" fmla="*/ 0 h 75"/>
                    <a:gd name="T6" fmla="*/ 0 w 117"/>
                    <a:gd name="T7" fmla="*/ 75 h 75"/>
                    <a:gd name="T8" fmla="*/ 6 w 117"/>
                    <a:gd name="T9" fmla="*/ 75 h 75"/>
                    <a:gd name="T10" fmla="*/ 117 w 117"/>
                    <a:gd name="T11" fmla="*/ 44 h 75"/>
                  </a:gdLst>
                  <a:ahLst/>
                  <a:cxnLst>
                    <a:cxn ang="0">
                      <a:pos x="T0" y="T1"/>
                    </a:cxn>
                    <a:cxn ang="0">
                      <a:pos x="T2" y="T3"/>
                    </a:cxn>
                    <a:cxn ang="0">
                      <a:pos x="T4" y="T5"/>
                    </a:cxn>
                    <a:cxn ang="0">
                      <a:pos x="T6" y="T7"/>
                    </a:cxn>
                    <a:cxn ang="0">
                      <a:pos x="T8" y="T9"/>
                    </a:cxn>
                    <a:cxn ang="0">
                      <a:pos x="T10" y="T11"/>
                    </a:cxn>
                  </a:cxnLst>
                  <a:rect l="0" t="0" r="r" b="b"/>
                  <a:pathLst>
                    <a:path w="117" h="75">
                      <a:moveTo>
                        <a:pt x="117" y="44"/>
                      </a:moveTo>
                      <a:cubicBezTo>
                        <a:pt x="87" y="17"/>
                        <a:pt x="87" y="17"/>
                        <a:pt x="87" y="17"/>
                      </a:cubicBezTo>
                      <a:cubicBezTo>
                        <a:pt x="0" y="0"/>
                        <a:pt x="0" y="0"/>
                        <a:pt x="0" y="0"/>
                      </a:cubicBezTo>
                      <a:cubicBezTo>
                        <a:pt x="0" y="75"/>
                        <a:pt x="0" y="75"/>
                        <a:pt x="0" y="75"/>
                      </a:cubicBezTo>
                      <a:cubicBezTo>
                        <a:pt x="2" y="75"/>
                        <a:pt x="4" y="75"/>
                        <a:pt x="6" y="75"/>
                      </a:cubicBezTo>
                      <a:cubicBezTo>
                        <a:pt x="86" y="75"/>
                        <a:pt x="117" y="44"/>
                        <a:pt x="117" y="44"/>
                      </a:cubicBezTo>
                      <a:close/>
                    </a:path>
                  </a:pathLst>
                </a:custGeom>
                <a:solidFill>
                  <a:srgbClr val="C8C8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21D44">
                        <a:lumMod val="10000"/>
                      </a:srgbClr>
                    </a:solidFill>
                    <a:effectLst/>
                    <a:uLnTx/>
                    <a:uFillTx/>
                    <a:latin typeface="Arial" panose="020B0604020202020204" pitchFamily="34" charset="0"/>
                    <a:cs typeface="Arial" panose="020B0604020202020204" pitchFamily="34" charset="0"/>
                  </a:endParaRPr>
                </a:p>
              </p:txBody>
            </p:sp>
            <p:sp>
              <p:nvSpPr>
                <p:cNvPr id="637" name="Freeform 208">
                  <a:extLst>
                    <a:ext uri="{FF2B5EF4-FFF2-40B4-BE49-F238E27FC236}">
                      <a16:creationId xmlns:a16="http://schemas.microsoft.com/office/drawing/2014/main" id="{DB0797FB-6E88-E1AA-A8D7-F75A2D27E8A2}"/>
                    </a:ext>
                  </a:extLst>
                </p:cNvPr>
                <p:cNvSpPr>
                  <a:spLocks/>
                </p:cNvSpPr>
                <p:nvPr/>
              </p:nvSpPr>
              <p:spPr bwMode="auto">
                <a:xfrm>
                  <a:off x="5613400" y="2778125"/>
                  <a:ext cx="511175" cy="1136650"/>
                </a:xfrm>
                <a:custGeom>
                  <a:avLst/>
                  <a:gdLst>
                    <a:gd name="T0" fmla="*/ 322 w 322"/>
                    <a:gd name="T1" fmla="*/ 100 h 716"/>
                    <a:gd name="T2" fmla="*/ 322 w 322"/>
                    <a:gd name="T3" fmla="*/ 100 h 716"/>
                    <a:gd name="T4" fmla="*/ 120 w 322"/>
                    <a:gd name="T5" fmla="*/ 54 h 716"/>
                    <a:gd name="T6" fmla="*/ 95 w 322"/>
                    <a:gd name="T7" fmla="*/ 0 h 716"/>
                    <a:gd name="T8" fmla="*/ 28 w 322"/>
                    <a:gd name="T9" fmla="*/ 54 h 716"/>
                    <a:gd name="T10" fmla="*/ 2 w 322"/>
                    <a:gd name="T11" fmla="*/ 72 h 716"/>
                    <a:gd name="T12" fmla="*/ 0 w 322"/>
                    <a:gd name="T13" fmla="*/ 716 h 716"/>
                    <a:gd name="T14" fmla="*/ 218 w 322"/>
                    <a:gd name="T15" fmla="*/ 716 h 716"/>
                    <a:gd name="T16" fmla="*/ 258 w 322"/>
                    <a:gd name="T17" fmla="*/ 331 h 716"/>
                    <a:gd name="T18" fmla="*/ 258 w 322"/>
                    <a:gd name="T19" fmla="*/ 289 h 716"/>
                    <a:gd name="T20" fmla="*/ 322 w 322"/>
                    <a:gd name="T21" fmla="*/ 100 h 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2" h="716">
                      <a:moveTo>
                        <a:pt x="322" y="100"/>
                      </a:moveTo>
                      <a:lnTo>
                        <a:pt x="322" y="100"/>
                      </a:lnTo>
                      <a:lnTo>
                        <a:pt x="120" y="54"/>
                      </a:lnTo>
                      <a:lnTo>
                        <a:pt x="95" y="0"/>
                      </a:lnTo>
                      <a:lnTo>
                        <a:pt x="28" y="54"/>
                      </a:lnTo>
                      <a:lnTo>
                        <a:pt x="2" y="72"/>
                      </a:lnTo>
                      <a:lnTo>
                        <a:pt x="0" y="716"/>
                      </a:lnTo>
                      <a:lnTo>
                        <a:pt x="218" y="716"/>
                      </a:lnTo>
                      <a:lnTo>
                        <a:pt x="258" y="331"/>
                      </a:lnTo>
                      <a:lnTo>
                        <a:pt x="258" y="289"/>
                      </a:lnTo>
                      <a:lnTo>
                        <a:pt x="322" y="100"/>
                      </a:lnTo>
                      <a:close/>
                    </a:path>
                  </a:pathLst>
                </a:custGeom>
                <a:solidFill>
                  <a:srgbClr val="286F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21D44">
                        <a:lumMod val="10000"/>
                      </a:srgbClr>
                    </a:solidFill>
                    <a:effectLst/>
                    <a:uLnTx/>
                    <a:uFillTx/>
                    <a:latin typeface="Arial" panose="020B0604020202020204" pitchFamily="34" charset="0"/>
                    <a:cs typeface="Arial" panose="020B0604020202020204" pitchFamily="34" charset="0"/>
                  </a:endParaRPr>
                </a:p>
              </p:txBody>
            </p:sp>
            <p:sp>
              <p:nvSpPr>
                <p:cNvPr id="638" name="Freeform 209">
                  <a:extLst>
                    <a:ext uri="{FF2B5EF4-FFF2-40B4-BE49-F238E27FC236}">
                      <a16:creationId xmlns:a16="http://schemas.microsoft.com/office/drawing/2014/main" id="{290FC821-BE3E-4AFE-F3F3-D552BD832981}"/>
                    </a:ext>
                  </a:extLst>
                </p:cNvPr>
                <p:cNvSpPr>
                  <a:spLocks/>
                </p:cNvSpPr>
                <p:nvPr/>
              </p:nvSpPr>
              <p:spPr bwMode="auto">
                <a:xfrm>
                  <a:off x="6019800" y="2971800"/>
                  <a:ext cx="350837" cy="942975"/>
                </a:xfrm>
                <a:custGeom>
                  <a:avLst/>
                  <a:gdLst>
                    <a:gd name="T0" fmla="*/ 87 w 221"/>
                    <a:gd name="T1" fmla="*/ 0 h 594"/>
                    <a:gd name="T2" fmla="*/ 0 w 221"/>
                    <a:gd name="T3" fmla="*/ 209 h 594"/>
                    <a:gd name="T4" fmla="*/ 77 w 221"/>
                    <a:gd name="T5" fmla="*/ 436 h 594"/>
                    <a:gd name="T6" fmla="*/ 17 w 221"/>
                    <a:gd name="T7" fmla="*/ 594 h 594"/>
                    <a:gd name="T8" fmla="*/ 142 w 221"/>
                    <a:gd name="T9" fmla="*/ 594 h 594"/>
                    <a:gd name="T10" fmla="*/ 221 w 221"/>
                    <a:gd name="T11" fmla="*/ 381 h 594"/>
                    <a:gd name="T12" fmla="*/ 87 w 221"/>
                    <a:gd name="T13" fmla="*/ 0 h 594"/>
                  </a:gdLst>
                  <a:ahLst/>
                  <a:cxnLst>
                    <a:cxn ang="0">
                      <a:pos x="T0" y="T1"/>
                    </a:cxn>
                    <a:cxn ang="0">
                      <a:pos x="T2" y="T3"/>
                    </a:cxn>
                    <a:cxn ang="0">
                      <a:pos x="T4" y="T5"/>
                    </a:cxn>
                    <a:cxn ang="0">
                      <a:pos x="T6" y="T7"/>
                    </a:cxn>
                    <a:cxn ang="0">
                      <a:pos x="T8" y="T9"/>
                    </a:cxn>
                    <a:cxn ang="0">
                      <a:pos x="T10" y="T11"/>
                    </a:cxn>
                    <a:cxn ang="0">
                      <a:pos x="T12" y="T13"/>
                    </a:cxn>
                  </a:cxnLst>
                  <a:rect l="0" t="0" r="r" b="b"/>
                  <a:pathLst>
                    <a:path w="221" h="594">
                      <a:moveTo>
                        <a:pt x="87" y="0"/>
                      </a:moveTo>
                      <a:lnTo>
                        <a:pt x="0" y="209"/>
                      </a:lnTo>
                      <a:lnTo>
                        <a:pt x="77" y="436"/>
                      </a:lnTo>
                      <a:lnTo>
                        <a:pt x="17" y="594"/>
                      </a:lnTo>
                      <a:lnTo>
                        <a:pt x="142" y="594"/>
                      </a:lnTo>
                      <a:lnTo>
                        <a:pt x="221" y="381"/>
                      </a:lnTo>
                      <a:lnTo>
                        <a:pt x="87" y="0"/>
                      </a:lnTo>
                      <a:close/>
                    </a:path>
                  </a:pathLst>
                </a:custGeom>
                <a:solidFill>
                  <a:srgbClr val="286F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21D44">
                        <a:lumMod val="10000"/>
                      </a:srgbClr>
                    </a:solidFill>
                    <a:effectLst/>
                    <a:uLnTx/>
                    <a:uFillTx/>
                    <a:latin typeface="Arial" panose="020B0604020202020204" pitchFamily="34" charset="0"/>
                    <a:cs typeface="Arial" panose="020B0604020202020204" pitchFamily="34" charset="0"/>
                  </a:endParaRPr>
                </a:p>
              </p:txBody>
            </p:sp>
            <p:sp>
              <p:nvSpPr>
                <p:cNvPr id="639" name="Freeform 210">
                  <a:extLst>
                    <a:ext uri="{FF2B5EF4-FFF2-40B4-BE49-F238E27FC236}">
                      <a16:creationId xmlns:a16="http://schemas.microsoft.com/office/drawing/2014/main" id="{7FA9B285-1C79-CE7D-33D3-277CFEB60392}"/>
                    </a:ext>
                  </a:extLst>
                </p:cNvPr>
                <p:cNvSpPr>
                  <a:spLocks/>
                </p:cNvSpPr>
                <p:nvPr/>
              </p:nvSpPr>
              <p:spPr bwMode="auto">
                <a:xfrm>
                  <a:off x="6022975" y="2936875"/>
                  <a:ext cx="142875" cy="366713"/>
                </a:xfrm>
                <a:custGeom>
                  <a:avLst/>
                  <a:gdLst>
                    <a:gd name="T0" fmla="*/ 89 w 90"/>
                    <a:gd name="T1" fmla="*/ 6 h 231"/>
                    <a:gd name="T2" fmla="*/ 64 w 90"/>
                    <a:gd name="T3" fmla="*/ 0 h 231"/>
                    <a:gd name="T4" fmla="*/ 64 w 90"/>
                    <a:gd name="T5" fmla="*/ 0 h 231"/>
                    <a:gd name="T6" fmla="*/ 0 w 90"/>
                    <a:gd name="T7" fmla="*/ 189 h 231"/>
                    <a:gd name="T8" fmla="*/ 0 w 90"/>
                    <a:gd name="T9" fmla="*/ 231 h 231"/>
                    <a:gd name="T10" fmla="*/ 90 w 90"/>
                    <a:gd name="T11" fmla="*/ 9 h 231"/>
                    <a:gd name="T12" fmla="*/ 89 w 90"/>
                    <a:gd name="T13" fmla="*/ 6 h 231"/>
                  </a:gdLst>
                  <a:ahLst/>
                  <a:cxnLst>
                    <a:cxn ang="0">
                      <a:pos x="T0" y="T1"/>
                    </a:cxn>
                    <a:cxn ang="0">
                      <a:pos x="T2" y="T3"/>
                    </a:cxn>
                    <a:cxn ang="0">
                      <a:pos x="T4" y="T5"/>
                    </a:cxn>
                    <a:cxn ang="0">
                      <a:pos x="T6" y="T7"/>
                    </a:cxn>
                    <a:cxn ang="0">
                      <a:pos x="T8" y="T9"/>
                    </a:cxn>
                    <a:cxn ang="0">
                      <a:pos x="T10" y="T11"/>
                    </a:cxn>
                    <a:cxn ang="0">
                      <a:pos x="T12" y="T13"/>
                    </a:cxn>
                  </a:cxnLst>
                  <a:rect l="0" t="0" r="r" b="b"/>
                  <a:pathLst>
                    <a:path w="90" h="231">
                      <a:moveTo>
                        <a:pt x="89" y="6"/>
                      </a:moveTo>
                      <a:lnTo>
                        <a:pt x="64" y="0"/>
                      </a:lnTo>
                      <a:lnTo>
                        <a:pt x="64" y="0"/>
                      </a:lnTo>
                      <a:lnTo>
                        <a:pt x="0" y="189"/>
                      </a:lnTo>
                      <a:lnTo>
                        <a:pt x="0" y="231"/>
                      </a:lnTo>
                      <a:lnTo>
                        <a:pt x="90" y="9"/>
                      </a:lnTo>
                      <a:lnTo>
                        <a:pt x="89" y="6"/>
                      </a:lnTo>
                      <a:close/>
                    </a:path>
                  </a:pathLst>
                </a:custGeom>
                <a:solidFill>
                  <a:srgbClr val="AFBA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21D44">
                        <a:lumMod val="10000"/>
                      </a:srgbClr>
                    </a:solidFill>
                    <a:effectLst/>
                    <a:uLnTx/>
                    <a:uFillTx/>
                    <a:latin typeface="Arial" panose="020B0604020202020204" pitchFamily="34" charset="0"/>
                    <a:cs typeface="Arial" panose="020B0604020202020204" pitchFamily="34" charset="0"/>
                  </a:endParaRPr>
                </a:p>
              </p:txBody>
            </p:sp>
            <p:sp>
              <p:nvSpPr>
                <p:cNvPr id="640" name="Freeform 212">
                  <a:extLst>
                    <a:ext uri="{FF2B5EF4-FFF2-40B4-BE49-F238E27FC236}">
                      <a16:creationId xmlns:a16="http://schemas.microsoft.com/office/drawing/2014/main" id="{B510ADE8-F8DB-F0D9-74DC-C576B11F1C13}"/>
                    </a:ext>
                  </a:extLst>
                </p:cNvPr>
                <p:cNvSpPr>
                  <a:spLocks/>
                </p:cNvSpPr>
                <p:nvPr/>
              </p:nvSpPr>
              <p:spPr bwMode="auto">
                <a:xfrm>
                  <a:off x="5686425" y="2919412"/>
                  <a:ext cx="6350" cy="4763"/>
                </a:xfrm>
                <a:custGeom>
                  <a:avLst/>
                  <a:gdLst>
                    <a:gd name="T0" fmla="*/ 0 w 4"/>
                    <a:gd name="T1" fmla="*/ 0 h 3"/>
                    <a:gd name="T2" fmla="*/ 0 w 4"/>
                    <a:gd name="T3" fmla="*/ 0 h 3"/>
                    <a:gd name="T4" fmla="*/ 4 w 4"/>
                    <a:gd name="T5" fmla="*/ 3 h 3"/>
                    <a:gd name="T6" fmla="*/ 0 w 4"/>
                    <a:gd name="T7" fmla="*/ 0 h 3"/>
                  </a:gdLst>
                  <a:ahLst/>
                  <a:cxnLst>
                    <a:cxn ang="0">
                      <a:pos x="T0" y="T1"/>
                    </a:cxn>
                    <a:cxn ang="0">
                      <a:pos x="T2" y="T3"/>
                    </a:cxn>
                    <a:cxn ang="0">
                      <a:pos x="T4" y="T5"/>
                    </a:cxn>
                    <a:cxn ang="0">
                      <a:pos x="T6" y="T7"/>
                    </a:cxn>
                  </a:cxnLst>
                  <a:rect l="0" t="0" r="r" b="b"/>
                  <a:pathLst>
                    <a:path w="4" h="3">
                      <a:moveTo>
                        <a:pt x="0" y="0"/>
                      </a:moveTo>
                      <a:lnTo>
                        <a:pt x="0" y="0"/>
                      </a:lnTo>
                      <a:lnTo>
                        <a:pt x="4" y="3"/>
                      </a:lnTo>
                      <a:lnTo>
                        <a:pt x="0" y="0"/>
                      </a:lnTo>
                      <a:close/>
                    </a:path>
                  </a:pathLst>
                </a:custGeom>
                <a:solidFill>
                  <a:srgbClr val="B7C2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21D44">
                        <a:lumMod val="10000"/>
                      </a:srgbClr>
                    </a:solidFill>
                    <a:effectLst/>
                    <a:uLnTx/>
                    <a:uFillTx/>
                    <a:latin typeface="Arial" panose="020B0604020202020204" pitchFamily="34" charset="0"/>
                    <a:cs typeface="Arial" panose="020B0604020202020204" pitchFamily="34" charset="0"/>
                  </a:endParaRPr>
                </a:p>
              </p:txBody>
            </p:sp>
            <p:sp>
              <p:nvSpPr>
                <p:cNvPr id="641" name="Freeform 213">
                  <a:extLst>
                    <a:ext uri="{FF2B5EF4-FFF2-40B4-BE49-F238E27FC236}">
                      <a16:creationId xmlns:a16="http://schemas.microsoft.com/office/drawing/2014/main" id="{298A0304-0DD4-CE92-0881-5D7BC425EA1C}"/>
                    </a:ext>
                  </a:extLst>
                </p:cNvPr>
                <p:cNvSpPr>
                  <a:spLocks/>
                </p:cNvSpPr>
                <p:nvPr/>
              </p:nvSpPr>
              <p:spPr bwMode="auto">
                <a:xfrm>
                  <a:off x="5616575" y="2892425"/>
                  <a:ext cx="69850" cy="36513"/>
                </a:xfrm>
                <a:custGeom>
                  <a:avLst/>
                  <a:gdLst>
                    <a:gd name="T0" fmla="*/ 87 w 117"/>
                    <a:gd name="T1" fmla="*/ 17 h 61"/>
                    <a:gd name="T2" fmla="*/ 0 w 117"/>
                    <a:gd name="T3" fmla="*/ 0 h 61"/>
                    <a:gd name="T4" fmla="*/ 0 w 117"/>
                    <a:gd name="T5" fmla="*/ 30 h 61"/>
                    <a:gd name="T6" fmla="*/ 65 w 117"/>
                    <a:gd name="T7" fmla="*/ 44 h 61"/>
                    <a:gd name="T8" fmla="*/ 80 w 117"/>
                    <a:gd name="T9" fmla="*/ 61 h 61"/>
                    <a:gd name="T10" fmla="*/ 117 w 117"/>
                    <a:gd name="T11" fmla="*/ 44 h 61"/>
                    <a:gd name="T12" fmla="*/ 87 w 117"/>
                    <a:gd name="T13" fmla="*/ 17 h 61"/>
                  </a:gdLst>
                  <a:ahLst/>
                  <a:cxnLst>
                    <a:cxn ang="0">
                      <a:pos x="T0" y="T1"/>
                    </a:cxn>
                    <a:cxn ang="0">
                      <a:pos x="T2" y="T3"/>
                    </a:cxn>
                    <a:cxn ang="0">
                      <a:pos x="T4" y="T5"/>
                    </a:cxn>
                    <a:cxn ang="0">
                      <a:pos x="T6" y="T7"/>
                    </a:cxn>
                    <a:cxn ang="0">
                      <a:pos x="T8" y="T9"/>
                    </a:cxn>
                    <a:cxn ang="0">
                      <a:pos x="T10" y="T11"/>
                    </a:cxn>
                    <a:cxn ang="0">
                      <a:pos x="T12" y="T13"/>
                    </a:cxn>
                  </a:cxnLst>
                  <a:rect l="0" t="0" r="r" b="b"/>
                  <a:pathLst>
                    <a:path w="117" h="61">
                      <a:moveTo>
                        <a:pt x="87" y="17"/>
                      </a:moveTo>
                      <a:cubicBezTo>
                        <a:pt x="0" y="0"/>
                        <a:pt x="0" y="0"/>
                        <a:pt x="0" y="0"/>
                      </a:cubicBezTo>
                      <a:cubicBezTo>
                        <a:pt x="0" y="30"/>
                        <a:pt x="0" y="30"/>
                        <a:pt x="0" y="30"/>
                      </a:cubicBezTo>
                      <a:cubicBezTo>
                        <a:pt x="65" y="44"/>
                        <a:pt x="65" y="44"/>
                        <a:pt x="65" y="44"/>
                      </a:cubicBezTo>
                      <a:cubicBezTo>
                        <a:pt x="80" y="61"/>
                        <a:pt x="80" y="61"/>
                        <a:pt x="80" y="61"/>
                      </a:cubicBezTo>
                      <a:cubicBezTo>
                        <a:pt x="103" y="53"/>
                        <a:pt x="117" y="44"/>
                        <a:pt x="117" y="44"/>
                      </a:cubicBezTo>
                      <a:lnTo>
                        <a:pt x="87" y="17"/>
                      </a:lnTo>
                      <a:close/>
                    </a:path>
                  </a:pathLst>
                </a:custGeom>
                <a:solidFill>
                  <a:srgbClr val="B4B9C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21D44">
                        <a:lumMod val="10000"/>
                      </a:srgbClr>
                    </a:solidFill>
                    <a:effectLst/>
                    <a:uLnTx/>
                    <a:uFillTx/>
                    <a:latin typeface="Arial" panose="020B0604020202020204" pitchFamily="34" charset="0"/>
                    <a:cs typeface="Arial" panose="020B0604020202020204" pitchFamily="34" charset="0"/>
                  </a:endParaRPr>
                </a:p>
              </p:txBody>
            </p:sp>
            <p:sp>
              <p:nvSpPr>
                <p:cNvPr id="642" name="Freeform 214">
                  <a:extLst>
                    <a:ext uri="{FF2B5EF4-FFF2-40B4-BE49-F238E27FC236}">
                      <a16:creationId xmlns:a16="http://schemas.microsoft.com/office/drawing/2014/main" id="{22BC4FC9-956B-9935-D662-093DBC426F9A}"/>
                    </a:ext>
                  </a:extLst>
                </p:cNvPr>
                <p:cNvSpPr>
                  <a:spLocks/>
                </p:cNvSpPr>
                <p:nvPr/>
              </p:nvSpPr>
              <p:spPr bwMode="auto">
                <a:xfrm>
                  <a:off x="5689600" y="2924175"/>
                  <a:ext cx="84137" cy="111125"/>
                </a:xfrm>
                <a:custGeom>
                  <a:avLst/>
                  <a:gdLst>
                    <a:gd name="T0" fmla="*/ 141 w 141"/>
                    <a:gd name="T1" fmla="*/ 128 h 187"/>
                    <a:gd name="T2" fmla="*/ 4 w 141"/>
                    <a:gd name="T3" fmla="*/ 0 h 187"/>
                    <a:gd name="T4" fmla="*/ 44 w 141"/>
                    <a:gd name="T5" fmla="*/ 38 h 187"/>
                    <a:gd name="T6" fmla="*/ 0 w 141"/>
                    <a:gd name="T7" fmla="*/ 55 h 187"/>
                    <a:gd name="T8" fmla="*/ 120 w 141"/>
                    <a:gd name="T9" fmla="*/ 187 h 187"/>
                    <a:gd name="T10" fmla="*/ 141 w 141"/>
                    <a:gd name="T11" fmla="*/ 128 h 187"/>
                  </a:gdLst>
                  <a:ahLst/>
                  <a:cxnLst>
                    <a:cxn ang="0">
                      <a:pos x="T0" y="T1"/>
                    </a:cxn>
                    <a:cxn ang="0">
                      <a:pos x="T2" y="T3"/>
                    </a:cxn>
                    <a:cxn ang="0">
                      <a:pos x="T4" y="T5"/>
                    </a:cxn>
                    <a:cxn ang="0">
                      <a:pos x="T6" y="T7"/>
                    </a:cxn>
                    <a:cxn ang="0">
                      <a:pos x="T8" y="T9"/>
                    </a:cxn>
                    <a:cxn ang="0">
                      <a:pos x="T10" y="T11"/>
                    </a:cxn>
                  </a:cxnLst>
                  <a:rect l="0" t="0" r="r" b="b"/>
                  <a:pathLst>
                    <a:path w="141" h="187">
                      <a:moveTo>
                        <a:pt x="141" y="128"/>
                      </a:moveTo>
                      <a:cubicBezTo>
                        <a:pt x="4" y="0"/>
                        <a:pt x="4" y="0"/>
                        <a:pt x="4" y="0"/>
                      </a:cubicBezTo>
                      <a:cubicBezTo>
                        <a:pt x="44" y="38"/>
                        <a:pt x="44" y="38"/>
                        <a:pt x="44" y="38"/>
                      </a:cubicBezTo>
                      <a:cubicBezTo>
                        <a:pt x="44" y="38"/>
                        <a:pt x="27" y="46"/>
                        <a:pt x="0" y="55"/>
                      </a:cubicBezTo>
                      <a:cubicBezTo>
                        <a:pt x="120" y="187"/>
                        <a:pt x="120" y="187"/>
                        <a:pt x="120" y="187"/>
                      </a:cubicBezTo>
                      <a:lnTo>
                        <a:pt x="141" y="128"/>
                      </a:lnTo>
                      <a:close/>
                    </a:path>
                  </a:pathLst>
                </a:custGeom>
                <a:solidFill>
                  <a:srgbClr val="B4B9C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21D44">
                        <a:lumMod val="10000"/>
                      </a:srgbClr>
                    </a:solidFill>
                    <a:effectLst/>
                    <a:uLnTx/>
                    <a:uFillTx/>
                    <a:latin typeface="Arial" panose="020B0604020202020204" pitchFamily="34" charset="0"/>
                    <a:cs typeface="Arial" panose="020B0604020202020204" pitchFamily="34" charset="0"/>
                  </a:endParaRPr>
                </a:p>
              </p:txBody>
            </p:sp>
            <p:sp>
              <p:nvSpPr>
                <p:cNvPr id="643" name="Freeform 215">
                  <a:extLst>
                    <a:ext uri="{FF2B5EF4-FFF2-40B4-BE49-F238E27FC236}">
                      <a16:creationId xmlns:a16="http://schemas.microsoft.com/office/drawing/2014/main" id="{6DE6A55F-201F-F4CF-F49E-63E5027AB9AC}"/>
                    </a:ext>
                  </a:extLst>
                </p:cNvPr>
                <p:cNvSpPr>
                  <a:spLocks/>
                </p:cNvSpPr>
                <p:nvPr/>
              </p:nvSpPr>
              <p:spPr bwMode="auto">
                <a:xfrm>
                  <a:off x="5664200" y="2919412"/>
                  <a:ext cx="52387" cy="38100"/>
                </a:xfrm>
                <a:custGeom>
                  <a:avLst/>
                  <a:gdLst>
                    <a:gd name="T0" fmla="*/ 47 w 87"/>
                    <a:gd name="T1" fmla="*/ 9 h 64"/>
                    <a:gd name="T2" fmla="*/ 37 w 87"/>
                    <a:gd name="T3" fmla="*/ 0 h 64"/>
                    <a:gd name="T4" fmla="*/ 0 w 87"/>
                    <a:gd name="T5" fmla="*/ 17 h 64"/>
                    <a:gd name="T6" fmla="*/ 43 w 87"/>
                    <a:gd name="T7" fmla="*/ 64 h 64"/>
                    <a:gd name="T8" fmla="*/ 87 w 87"/>
                    <a:gd name="T9" fmla="*/ 47 h 64"/>
                    <a:gd name="T10" fmla="*/ 47 w 87"/>
                    <a:gd name="T11" fmla="*/ 9 h 64"/>
                  </a:gdLst>
                  <a:ahLst/>
                  <a:cxnLst>
                    <a:cxn ang="0">
                      <a:pos x="T0" y="T1"/>
                    </a:cxn>
                    <a:cxn ang="0">
                      <a:pos x="T2" y="T3"/>
                    </a:cxn>
                    <a:cxn ang="0">
                      <a:pos x="T4" y="T5"/>
                    </a:cxn>
                    <a:cxn ang="0">
                      <a:pos x="T6" y="T7"/>
                    </a:cxn>
                    <a:cxn ang="0">
                      <a:pos x="T8" y="T9"/>
                    </a:cxn>
                    <a:cxn ang="0">
                      <a:pos x="T10" y="T11"/>
                    </a:cxn>
                  </a:cxnLst>
                  <a:rect l="0" t="0" r="r" b="b"/>
                  <a:pathLst>
                    <a:path w="87" h="64">
                      <a:moveTo>
                        <a:pt x="47" y="9"/>
                      </a:moveTo>
                      <a:cubicBezTo>
                        <a:pt x="37" y="0"/>
                        <a:pt x="37" y="0"/>
                        <a:pt x="37" y="0"/>
                      </a:cubicBezTo>
                      <a:cubicBezTo>
                        <a:pt x="37" y="0"/>
                        <a:pt x="23" y="9"/>
                        <a:pt x="0" y="17"/>
                      </a:cubicBezTo>
                      <a:cubicBezTo>
                        <a:pt x="43" y="64"/>
                        <a:pt x="43" y="64"/>
                        <a:pt x="43" y="64"/>
                      </a:cubicBezTo>
                      <a:cubicBezTo>
                        <a:pt x="70" y="55"/>
                        <a:pt x="87" y="47"/>
                        <a:pt x="87" y="47"/>
                      </a:cubicBezTo>
                      <a:lnTo>
                        <a:pt x="47" y="9"/>
                      </a:lnTo>
                      <a:close/>
                    </a:path>
                  </a:pathLst>
                </a:custGeom>
                <a:solidFill>
                  <a:srgbClr val="ABB1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21D44">
                        <a:lumMod val="10000"/>
                      </a:srgbClr>
                    </a:solidFill>
                    <a:effectLst/>
                    <a:uLnTx/>
                    <a:uFillTx/>
                    <a:latin typeface="Arial" panose="020B0604020202020204" pitchFamily="34" charset="0"/>
                    <a:cs typeface="Arial" panose="020B0604020202020204" pitchFamily="34" charset="0"/>
                  </a:endParaRPr>
                </a:p>
              </p:txBody>
            </p:sp>
            <p:sp>
              <p:nvSpPr>
                <p:cNvPr id="644" name="Freeform 216">
                  <a:extLst>
                    <a:ext uri="{FF2B5EF4-FFF2-40B4-BE49-F238E27FC236}">
                      <a16:creationId xmlns:a16="http://schemas.microsoft.com/office/drawing/2014/main" id="{1A57D465-CFAA-EB8C-7E20-3D0EB4EBB893}"/>
                    </a:ext>
                  </a:extLst>
                </p:cNvPr>
                <p:cNvSpPr>
                  <a:spLocks/>
                </p:cNvSpPr>
                <p:nvPr/>
              </p:nvSpPr>
              <p:spPr bwMode="auto">
                <a:xfrm>
                  <a:off x="5616575" y="2928937"/>
                  <a:ext cx="73025" cy="42863"/>
                </a:xfrm>
                <a:custGeom>
                  <a:avLst/>
                  <a:gdLst>
                    <a:gd name="T0" fmla="*/ 80 w 123"/>
                    <a:gd name="T1" fmla="*/ 0 h 71"/>
                    <a:gd name="T2" fmla="*/ 0 w 123"/>
                    <a:gd name="T3" fmla="*/ 14 h 71"/>
                    <a:gd name="T4" fmla="*/ 0 w 123"/>
                    <a:gd name="T5" fmla="*/ 71 h 71"/>
                    <a:gd name="T6" fmla="*/ 123 w 123"/>
                    <a:gd name="T7" fmla="*/ 47 h 71"/>
                    <a:gd name="T8" fmla="*/ 80 w 123"/>
                    <a:gd name="T9" fmla="*/ 0 h 71"/>
                  </a:gdLst>
                  <a:ahLst/>
                  <a:cxnLst>
                    <a:cxn ang="0">
                      <a:pos x="T0" y="T1"/>
                    </a:cxn>
                    <a:cxn ang="0">
                      <a:pos x="T2" y="T3"/>
                    </a:cxn>
                    <a:cxn ang="0">
                      <a:pos x="T4" y="T5"/>
                    </a:cxn>
                    <a:cxn ang="0">
                      <a:pos x="T6" y="T7"/>
                    </a:cxn>
                    <a:cxn ang="0">
                      <a:pos x="T8" y="T9"/>
                    </a:cxn>
                  </a:cxnLst>
                  <a:rect l="0" t="0" r="r" b="b"/>
                  <a:pathLst>
                    <a:path w="123" h="71">
                      <a:moveTo>
                        <a:pt x="80" y="0"/>
                      </a:moveTo>
                      <a:cubicBezTo>
                        <a:pt x="59" y="7"/>
                        <a:pt x="31" y="14"/>
                        <a:pt x="0" y="14"/>
                      </a:cubicBezTo>
                      <a:cubicBezTo>
                        <a:pt x="0" y="71"/>
                        <a:pt x="0" y="71"/>
                        <a:pt x="0" y="71"/>
                      </a:cubicBezTo>
                      <a:cubicBezTo>
                        <a:pt x="46" y="71"/>
                        <a:pt x="91" y="58"/>
                        <a:pt x="123" y="47"/>
                      </a:cubicBezTo>
                      <a:lnTo>
                        <a:pt x="80" y="0"/>
                      </a:lnTo>
                      <a:close/>
                    </a:path>
                  </a:pathLst>
                </a:custGeom>
                <a:solidFill>
                  <a:srgbClr val="AFBA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21D44">
                        <a:lumMod val="10000"/>
                      </a:srgbClr>
                    </a:solidFill>
                    <a:effectLst/>
                    <a:uLnTx/>
                    <a:uFillTx/>
                    <a:latin typeface="Arial" panose="020B0604020202020204" pitchFamily="34" charset="0"/>
                    <a:cs typeface="Arial" panose="020B0604020202020204" pitchFamily="34" charset="0"/>
                  </a:endParaRPr>
                </a:p>
              </p:txBody>
            </p:sp>
            <p:sp>
              <p:nvSpPr>
                <p:cNvPr id="645" name="Freeform 218">
                  <a:extLst>
                    <a:ext uri="{FF2B5EF4-FFF2-40B4-BE49-F238E27FC236}">
                      <a16:creationId xmlns:a16="http://schemas.microsoft.com/office/drawing/2014/main" id="{17A086B0-2985-4696-D378-FDC04F58ED09}"/>
                    </a:ext>
                  </a:extLst>
                </p:cNvPr>
                <p:cNvSpPr>
                  <a:spLocks/>
                </p:cNvSpPr>
                <p:nvPr/>
              </p:nvSpPr>
              <p:spPr bwMode="auto">
                <a:xfrm>
                  <a:off x="6022975" y="2971800"/>
                  <a:ext cx="158750" cy="331788"/>
                </a:xfrm>
                <a:custGeom>
                  <a:avLst/>
                  <a:gdLst>
                    <a:gd name="T0" fmla="*/ 0 w 100"/>
                    <a:gd name="T1" fmla="*/ 209 h 209"/>
                    <a:gd name="T2" fmla="*/ 100 w 100"/>
                    <a:gd name="T3" fmla="*/ 40 h 209"/>
                    <a:gd name="T4" fmla="*/ 84 w 100"/>
                    <a:gd name="T5" fmla="*/ 0 h 209"/>
                    <a:gd name="T6" fmla="*/ 0 w 100"/>
                    <a:gd name="T7" fmla="*/ 209 h 209"/>
                  </a:gdLst>
                  <a:ahLst/>
                  <a:cxnLst>
                    <a:cxn ang="0">
                      <a:pos x="T0" y="T1"/>
                    </a:cxn>
                    <a:cxn ang="0">
                      <a:pos x="T2" y="T3"/>
                    </a:cxn>
                    <a:cxn ang="0">
                      <a:pos x="T4" y="T5"/>
                    </a:cxn>
                    <a:cxn ang="0">
                      <a:pos x="T6" y="T7"/>
                    </a:cxn>
                  </a:cxnLst>
                  <a:rect l="0" t="0" r="r" b="b"/>
                  <a:pathLst>
                    <a:path w="100" h="209">
                      <a:moveTo>
                        <a:pt x="0" y="209"/>
                      </a:moveTo>
                      <a:lnTo>
                        <a:pt x="100" y="40"/>
                      </a:lnTo>
                      <a:lnTo>
                        <a:pt x="84" y="0"/>
                      </a:lnTo>
                      <a:lnTo>
                        <a:pt x="0" y="209"/>
                      </a:lnTo>
                      <a:close/>
                    </a:path>
                  </a:pathLst>
                </a:custGeom>
                <a:solidFill>
                  <a:srgbClr val="BCBC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21D44">
                        <a:lumMod val="10000"/>
                      </a:srgbClr>
                    </a:solidFill>
                    <a:effectLst/>
                    <a:uLnTx/>
                    <a:uFillTx/>
                    <a:latin typeface="Arial" panose="020B0604020202020204" pitchFamily="34" charset="0"/>
                    <a:cs typeface="Arial" panose="020B0604020202020204" pitchFamily="34" charset="0"/>
                  </a:endParaRPr>
                </a:p>
              </p:txBody>
            </p:sp>
            <p:sp>
              <p:nvSpPr>
                <p:cNvPr id="646" name="Freeform 219">
                  <a:extLst>
                    <a:ext uri="{FF2B5EF4-FFF2-40B4-BE49-F238E27FC236}">
                      <a16:creationId xmlns:a16="http://schemas.microsoft.com/office/drawing/2014/main" id="{5B838EBB-4906-DEE5-33A6-BED6C73415A9}"/>
                    </a:ext>
                  </a:extLst>
                </p:cNvPr>
                <p:cNvSpPr>
                  <a:spLocks/>
                </p:cNvSpPr>
                <p:nvPr/>
              </p:nvSpPr>
              <p:spPr bwMode="auto">
                <a:xfrm>
                  <a:off x="5546725" y="2892425"/>
                  <a:ext cx="69850" cy="44450"/>
                </a:xfrm>
                <a:custGeom>
                  <a:avLst/>
                  <a:gdLst>
                    <a:gd name="T0" fmla="*/ 0 w 117"/>
                    <a:gd name="T1" fmla="*/ 44 h 75"/>
                    <a:gd name="T2" fmla="*/ 30 w 117"/>
                    <a:gd name="T3" fmla="*/ 17 h 75"/>
                    <a:gd name="T4" fmla="*/ 117 w 117"/>
                    <a:gd name="T5" fmla="*/ 0 h 75"/>
                    <a:gd name="T6" fmla="*/ 117 w 117"/>
                    <a:gd name="T7" fmla="*/ 75 h 75"/>
                    <a:gd name="T8" fmla="*/ 111 w 117"/>
                    <a:gd name="T9" fmla="*/ 75 h 75"/>
                    <a:gd name="T10" fmla="*/ 0 w 117"/>
                    <a:gd name="T11" fmla="*/ 44 h 75"/>
                  </a:gdLst>
                  <a:ahLst/>
                  <a:cxnLst>
                    <a:cxn ang="0">
                      <a:pos x="T0" y="T1"/>
                    </a:cxn>
                    <a:cxn ang="0">
                      <a:pos x="T2" y="T3"/>
                    </a:cxn>
                    <a:cxn ang="0">
                      <a:pos x="T4" y="T5"/>
                    </a:cxn>
                    <a:cxn ang="0">
                      <a:pos x="T6" y="T7"/>
                    </a:cxn>
                    <a:cxn ang="0">
                      <a:pos x="T8" y="T9"/>
                    </a:cxn>
                    <a:cxn ang="0">
                      <a:pos x="T10" y="T11"/>
                    </a:cxn>
                  </a:cxnLst>
                  <a:rect l="0" t="0" r="r" b="b"/>
                  <a:pathLst>
                    <a:path w="117" h="75">
                      <a:moveTo>
                        <a:pt x="0" y="44"/>
                      </a:moveTo>
                      <a:cubicBezTo>
                        <a:pt x="30" y="17"/>
                        <a:pt x="30" y="17"/>
                        <a:pt x="30" y="17"/>
                      </a:cubicBezTo>
                      <a:cubicBezTo>
                        <a:pt x="117" y="0"/>
                        <a:pt x="117" y="0"/>
                        <a:pt x="117" y="0"/>
                      </a:cubicBezTo>
                      <a:cubicBezTo>
                        <a:pt x="117" y="75"/>
                        <a:pt x="117" y="75"/>
                        <a:pt x="117" y="75"/>
                      </a:cubicBezTo>
                      <a:cubicBezTo>
                        <a:pt x="115" y="75"/>
                        <a:pt x="113" y="75"/>
                        <a:pt x="111" y="75"/>
                      </a:cubicBezTo>
                      <a:cubicBezTo>
                        <a:pt x="32" y="75"/>
                        <a:pt x="0" y="44"/>
                        <a:pt x="0" y="44"/>
                      </a:cubicBezTo>
                      <a:close/>
                    </a:path>
                  </a:pathLst>
                </a:custGeom>
                <a:solidFill>
                  <a:srgbClr val="DB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21D44">
                        <a:lumMod val="10000"/>
                      </a:srgbClr>
                    </a:solidFill>
                    <a:effectLst/>
                    <a:uLnTx/>
                    <a:uFillTx/>
                    <a:latin typeface="Arial" panose="020B0604020202020204" pitchFamily="34" charset="0"/>
                    <a:cs typeface="Arial" panose="020B0604020202020204" pitchFamily="34" charset="0"/>
                  </a:endParaRPr>
                </a:p>
              </p:txBody>
            </p:sp>
            <p:sp>
              <p:nvSpPr>
                <p:cNvPr id="647" name="Freeform 220">
                  <a:extLst>
                    <a:ext uri="{FF2B5EF4-FFF2-40B4-BE49-F238E27FC236}">
                      <a16:creationId xmlns:a16="http://schemas.microsoft.com/office/drawing/2014/main" id="{AA665548-7721-81B7-223C-08C1FF4EE969}"/>
                    </a:ext>
                  </a:extLst>
                </p:cNvPr>
                <p:cNvSpPr>
                  <a:spLocks/>
                </p:cNvSpPr>
                <p:nvPr/>
              </p:nvSpPr>
              <p:spPr bwMode="auto">
                <a:xfrm>
                  <a:off x="5110162" y="2778125"/>
                  <a:ext cx="509587" cy="1136650"/>
                </a:xfrm>
                <a:custGeom>
                  <a:avLst/>
                  <a:gdLst>
                    <a:gd name="T0" fmla="*/ 0 w 321"/>
                    <a:gd name="T1" fmla="*/ 100 h 716"/>
                    <a:gd name="T2" fmla="*/ 0 w 321"/>
                    <a:gd name="T3" fmla="*/ 100 h 716"/>
                    <a:gd name="T4" fmla="*/ 201 w 321"/>
                    <a:gd name="T5" fmla="*/ 54 h 716"/>
                    <a:gd name="T6" fmla="*/ 227 w 321"/>
                    <a:gd name="T7" fmla="*/ 0 h 716"/>
                    <a:gd name="T8" fmla="*/ 293 w 321"/>
                    <a:gd name="T9" fmla="*/ 54 h 716"/>
                    <a:gd name="T10" fmla="*/ 319 w 321"/>
                    <a:gd name="T11" fmla="*/ 72 h 716"/>
                    <a:gd name="T12" fmla="*/ 321 w 321"/>
                    <a:gd name="T13" fmla="*/ 716 h 716"/>
                    <a:gd name="T14" fmla="*/ 104 w 321"/>
                    <a:gd name="T15" fmla="*/ 716 h 716"/>
                    <a:gd name="T16" fmla="*/ 63 w 321"/>
                    <a:gd name="T17" fmla="*/ 331 h 716"/>
                    <a:gd name="T18" fmla="*/ 63 w 321"/>
                    <a:gd name="T19" fmla="*/ 289 h 716"/>
                    <a:gd name="T20" fmla="*/ 0 w 321"/>
                    <a:gd name="T21" fmla="*/ 100 h 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1" h="716">
                      <a:moveTo>
                        <a:pt x="0" y="100"/>
                      </a:moveTo>
                      <a:lnTo>
                        <a:pt x="0" y="100"/>
                      </a:lnTo>
                      <a:lnTo>
                        <a:pt x="201" y="54"/>
                      </a:lnTo>
                      <a:lnTo>
                        <a:pt x="227" y="0"/>
                      </a:lnTo>
                      <a:lnTo>
                        <a:pt x="293" y="54"/>
                      </a:lnTo>
                      <a:lnTo>
                        <a:pt x="319" y="72"/>
                      </a:lnTo>
                      <a:lnTo>
                        <a:pt x="321" y="716"/>
                      </a:lnTo>
                      <a:lnTo>
                        <a:pt x="104" y="716"/>
                      </a:lnTo>
                      <a:lnTo>
                        <a:pt x="63" y="331"/>
                      </a:lnTo>
                      <a:lnTo>
                        <a:pt x="63" y="289"/>
                      </a:lnTo>
                      <a:lnTo>
                        <a:pt x="0" y="100"/>
                      </a:lnTo>
                      <a:close/>
                    </a:path>
                  </a:pathLst>
                </a:custGeom>
                <a:solidFill>
                  <a:srgbClr val="286F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21D44">
                        <a:lumMod val="10000"/>
                      </a:srgbClr>
                    </a:solidFill>
                    <a:effectLst/>
                    <a:uLnTx/>
                    <a:uFillTx/>
                    <a:latin typeface="Arial" panose="020B0604020202020204" pitchFamily="34" charset="0"/>
                    <a:cs typeface="Arial" panose="020B0604020202020204" pitchFamily="34" charset="0"/>
                  </a:endParaRPr>
                </a:p>
              </p:txBody>
            </p:sp>
            <p:sp>
              <p:nvSpPr>
                <p:cNvPr id="648" name="Freeform 221">
                  <a:extLst>
                    <a:ext uri="{FF2B5EF4-FFF2-40B4-BE49-F238E27FC236}">
                      <a16:creationId xmlns:a16="http://schemas.microsoft.com/office/drawing/2014/main" id="{A23CE577-A8FE-6A29-2886-B3088D1D7FE3}"/>
                    </a:ext>
                  </a:extLst>
                </p:cNvPr>
                <p:cNvSpPr>
                  <a:spLocks/>
                </p:cNvSpPr>
                <p:nvPr/>
              </p:nvSpPr>
              <p:spPr bwMode="auto">
                <a:xfrm>
                  <a:off x="4862512" y="2971800"/>
                  <a:ext cx="350837" cy="942975"/>
                </a:xfrm>
                <a:custGeom>
                  <a:avLst/>
                  <a:gdLst>
                    <a:gd name="T0" fmla="*/ 135 w 221"/>
                    <a:gd name="T1" fmla="*/ 0 h 594"/>
                    <a:gd name="T2" fmla="*/ 221 w 221"/>
                    <a:gd name="T3" fmla="*/ 209 h 594"/>
                    <a:gd name="T4" fmla="*/ 145 w 221"/>
                    <a:gd name="T5" fmla="*/ 436 h 594"/>
                    <a:gd name="T6" fmla="*/ 204 w 221"/>
                    <a:gd name="T7" fmla="*/ 594 h 594"/>
                    <a:gd name="T8" fmla="*/ 79 w 221"/>
                    <a:gd name="T9" fmla="*/ 594 h 594"/>
                    <a:gd name="T10" fmla="*/ 0 w 221"/>
                    <a:gd name="T11" fmla="*/ 381 h 594"/>
                    <a:gd name="T12" fmla="*/ 135 w 221"/>
                    <a:gd name="T13" fmla="*/ 0 h 594"/>
                  </a:gdLst>
                  <a:ahLst/>
                  <a:cxnLst>
                    <a:cxn ang="0">
                      <a:pos x="T0" y="T1"/>
                    </a:cxn>
                    <a:cxn ang="0">
                      <a:pos x="T2" y="T3"/>
                    </a:cxn>
                    <a:cxn ang="0">
                      <a:pos x="T4" y="T5"/>
                    </a:cxn>
                    <a:cxn ang="0">
                      <a:pos x="T6" y="T7"/>
                    </a:cxn>
                    <a:cxn ang="0">
                      <a:pos x="T8" y="T9"/>
                    </a:cxn>
                    <a:cxn ang="0">
                      <a:pos x="T10" y="T11"/>
                    </a:cxn>
                    <a:cxn ang="0">
                      <a:pos x="T12" y="T13"/>
                    </a:cxn>
                  </a:cxnLst>
                  <a:rect l="0" t="0" r="r" b="b"/>
                  <a:pathLst>
                    <a:path w="221" h="594">
                      <a:moveTo>
                        <a:pt x="135" y="0"/>
                      </a:moveTo>
                      <a:lnTo>
                        <a:pt x="221" y="209"/>
                      </a:lnTo>
                      <a:lnTo>
                        <a:pt x="145" y="436"/>
                      </a:lnTo>
                      <a:lnTo>
                        <a:pt x="204" y="594"/>
                      </a:lnTo>
                      <a:lnTo>
                        <a:pt x="79" y="594"/>
                      </a:lnTo>
                      <a:lnTo>
                        <a:pt x="0" y="381"/>
                      </a:lnTo>
                      <a:lnTo>
                        <a:pt x="135" y="0"/>
                      </a:lnTo>
                      <a:close/>
                    </a:path>
                  </a:pathLst>
                </a:custGeom>
                <a:solidFill>
                  <a:srgbClr val="286F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21D44">
                        <a:lumMod val="10000"/>
                      </a:srgbClr>
                    </a:solidFill>
                    <a:effectLst/>
                    <a:uLnTx/>
                    <a:uFillTx/>
                    <a:latin typeface="Arial" panose="020B0604020202020204" pitchFamily="34" charset="0"/>
                    <a:cs typeface="Arial" panose="020B0604020202020204" pitchFamily="34" charset="0"/>
                  </a:endParaRPr>
                </a:p>
              </p:txBody>
            </p:sp>
            <p:sp>
              <p:nvSpPr>
                <p:cNvPr id="649" name="Freeform 222">
                  <a:extLst>
                    <a:ext uri="{FF2B5EF4-FFF2-40B4-BE49-F238E27FC236}">
                      <a16:creationId xmlns:a16="http://schemas.microsoft.com/office/drawing/2014/main" id="{5548478F-EEA8-5827-EF3C-E3BDFE75712B}"/>
                    </a:ext>
                  </a:extLst>
                </p:cNvPr>
                <p:cNvSpPr>
                  <a:spLocks/>
                </p:cNvSpPr>
                <p:nvPr/>
              </p:nvSpPr>
              <p:spPr bwMode="auto">
                <a:xfrm>
                  <a:off x="5068887" y="2936875"/>
                  <a:ext cx="141287" cy="366713"/>
                </a:xfrm>
                <a:custGeom>
                  <a:avLst/>
                  <a:gdLst>
                    <a:gd name="T0" fmla="*/ 1 w 89"/>
                    <a:gd name="T1" fmla="*/ 6 h 231"/>
                    <a:gd name="T2" fmla="*/ 26 w 89"/>
                    <a:gd name="T3" fmla="*/ 0 h 231"/>
                    <a:gd name="T4" fmla="*/ 26 w 89"/>
                    <a:gd name="T5" fmla="*/ 0 h 231"/>
                    <a:gd name="T6" fmla="*/ 89 w 89"/>
                    <a:gd name="T7" fmla="*/ 189 h 231"/>
                    <a:gd name="T8" fmla="*/ 89 w 89"/>
                    <a:gd name="T9" fmla="*/ 231 h 231"/>
                    <a:gd name="T10" fmla="*/ 0 w 89"/>
                    <a:gd name="T11" fmla="*/ 9 h 231"/>
                    <a:gd name="T12" fmla="*/ 1 w 89"/>
                    <a:gd name="T13" fmla="*/ 6 h 231"/>
                  </a:gdLst>
                  <a:ahLst/>
                  <a:cxnLst>
                    <a:cxn ang="0">
                      <a:pos x="T0" y="T1"/>
                    </a:cxn>
                    <a:cxn ang="0">
                      <a:pos x="T2" y="T3"/>
                    </a:cxn>
                    <a:cxn ang="0">
                      <a:pos x="T4" y="T5"/>
                    </a:cxn>
                    <a:cxn ang="0">
                      <a:pos x="T6" y="T7"/>
                    </a:cxn>
                    <a:cxn ang="0">
                      <a:pos x="T8" y="T9"/>
                    </a:cxn>
                    <a:cxn ang="0">
                      <a:pos x="T10" y="T11"/>
                    </a:cxn>
                    <a:cxn ang="0">
                      <a:pos x="T12" y="T13"/>
                    </a:cxn>
                  </a:cxnLst>
                  <a:rect l="0" t="0" r="r" b="b"/>
                  <a:pathLst>
                    <a:path w="89" h="231">
                      <a:moveTo>
                        <a:pt x="1" y="6"/>
                      </a:moveTo>
                      <a:lnTo>
                        <a:pt x="26" y="0"/>
                      </a:lnTo>
                      <a:lnTo>
                        <a:pt x="26" y="0"/>
                      </a:lnTo>
                      <a:lnTo>
                        <a:pt x="89" y="189"/>
                      </a:lnTo>
                      <a:lnTo>
                        <a:pt x="89" y="231"/>
                      </a:lnTo>
                      <a:lnTo>
                        <a:pt x="0" y="9"/>
                      </a:lnTo>
                      <a:lnTo>
                        <a:pt x="1" y="6"/>
                      </a:lnTo>
                      <a:close/>
                    </a:path>
                  </a:pathLst>
                </a:custGeom>
                <a:solidFill>
                  <a:srgbClr val="BFCB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21D44">
                        <a:lumMod val="10000"/>
                      </a:srgbClr>
                    </a:solidFill>
                    <a:effectLst/>
                    <a:uLnTx/>
                    <a:uFillTx/>
                    <a:latin typeface="Arial" panose="020B0604020202020204" pitchFamily="34" charset="0"/>
                    <a:cs typeface="Arial" panose="020B0604020202020204" pitchFamily="34" charset="0"/>
                  </a:endParaRPr>
                </a:p>
              </p:txBody>
            </p:sp>
            <p:sp>
              <p:nvSpPr>
                <p:cNvPr id="650" name="Freeform 224">
                  <a:extLst>
                    <a:ext uri="{FF2B5EF4-FFF2-40B4-BE49-F238E27FC236}">
                      <a16:creationId xmlns:a16="http://schemas.microsoft.com/office/drawing/2014/main" id="{17730FC0-3197-D87C-7716-087B2A0BD6AE}"/>
                    </a:ext>
                  </a:extLst>
                </p:cNvPr>
                <p:cNvSpPr>
                  <a:spLocks/>
                </p:cNvSpPr>
                <p:nvPr/>
              </p:nvSpPr>
              <p:spPr bwMode="auto">
                <a:xfrm>
                  <a:off x="5541962" y="2919412"/>
                  <a:ext cx="4762" cy="4763"/>
                </a:xfrm>
                <a:custGeom>
                  <a:avLst/>
                  <a:gdLst>
                    <a:gd name="T0" fmla="*/ 3 w 3"/>
                    <a:gd name="T1" fmla="*/ 0 h 3"/>
                    <a:gd name="T2" fmla="*/ 3 w 3"/>
                    <a:gd name="T3" fmla="*/ 0 h 3"/>
                    <a:gd name="T4" fmla="*/ 0 w 3"/>
                    <a:gd name="T5" fmla="*/ 3 h 3"/>
                    <a:gd name="T6" fmla="*/ 3 w 3"/>
                    <a:gd name="T7" fmla="*/ 0 h 3"/>
                  </a:gdLst>
                  <a:ahLst/>
                  <a:cxnLst>
                    <a:cxn ang="0">
                      <a:pos x="T0" y="T1"/>
                    </a:cxn>
                    <a:cxn ang="0">
                      <a:pos x="T2" y="T3"/>
                    </a:cxn>
                    <a:cxn ang="0">
                      <a:pos x="T4" y="T5"/>
                    </a:cxn>
                    <a:cxn ang="0">
                      <a:pos x="T6" y="T7"/>
                    </a:cxn>
                  </a:cxnLst>
                  <a:rect l="0" t="0" r="r" b="b"/>
                  <a:pathLst>
                    <a:path w="3" h="3">
                      <a:moveTo>
                        <a:pt x="3" y="0"/>
                      </a:moveTo>
                      <a:lnTo>
                        <a:pt x="3" y="0"/>
                      </a:lnTo>
                      <a:lnTo>
                        <a:pt x="0" y="3"/>
                      </a:lnTo>
                      <a:lnTo>
                        <a:pt x="3" y="0"/>
                      </a:lnTo>
                      <a:close/>
                    </a:path>
                  </a:pathLst>
                </a:custGeom>
                <a:solidFill>
                  <a:srgbClr val="C8D3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21D44">
                        <a:lumMod val="10000"/>
                      </a:srgbClr>
                    </a:solidFill>
                    <a:effectLst/>
                    <a:uLnTx/>
                    <a:uFillTx/>
                    <a:latin typeface="Arial" panose="020B0604020202020204" pitchFamily="34" charset="0"/>
                    <a:cs typeface="Arial" panose="020B0604020202020204" pitchFamily="34" charset="0"/>
                  </a:endParaRPr>
                </a:p>
              </p:txBody>
            </p:sp>
            <p:sp>
              <p:nvSpPr>
                <p:cNvPr id="651" name="Freeform 225">
                  <a:extLst>
                    <a:ext uri="{FF2B5EF4-FFF2-40B4-BE49-F238E27FC236}">
                      <a16:creationId xmlns:a16="http://schemas.microsoft.com/office/drawing/2014/main" id="{1BA98FDF-98AA-2E68-F0AA-AA91278E2CF0}"/>
                    </a:ext>
                  </a:extLst>
                </p:cNvPr>
                <p:cNvSpPr>
                  <a:spLocks/>
                </p:cNvSpPr>
                <p:nvPr/>
              </p:nvSpPr>
              <p:spPr bwMode="auto">
                <a:xfrm>
                  <a:off x="5546725" y="2892425"/>
                  <a:ext cx="69850" cy="36513"/>
                </a:xfrm>
                <a:custGeom>
                  <a:avLst/>
                  <a:gdLst>
                    <a:gd name="T0" fmla="*/ 30 w 117"/>
                    <a:gd name="T1" fmla="*/ 17 h 61"/>
                    <a:gd name="T2" fmla="*/ 117 w 117"/>
                    <a:gd name="T3" fmla="*/ 0 h 61"/>
                    <a:gd name="T4" fmla="*/ 117 w 117"/>
                    <a:gd name="T5" fmla="*/ 30 h 61"/>
                    <a:gd name="T6" fmla="*/ 53 w 117"/>
                    <a:gd name="T7" fmla="*/ 44 h 61"/>
                    <a:gd name="T8" fmla="*/ 38 w 117"/>
                    <a:gd name="T9" fmla="*/ 61 h 61"/>
                    <a:gd name="T10" fmla="*/ 0 w 117"/>
                    <a:gd name="T11" fmla="*/ 44 h 61"/>
                    <a:gd name="T12" fmla="*/ 30 w 117"/>
                    <a:gd name="T13" fmla="*/ 17 h 61"/>
                  </a:gdLst>
                  <a:ahLst/>
                  <a:cxnLst>
                    <a:cxn ang="0">
                      <a:pos x="T0" y="T1"/>
                    </a:cxn>
                    <a:cxn ang="0">
                      <a:pos x="T2" y="T3"/>
                    </a:cxn>
                    <a:cxn ang="0">
                      <a:pos x="T4" y="T5"/>
                    </a:cxn>
                    <a:cxn ang="0">
                      <a:pos x="T6" y="T7"/>
                    </a:cxn>
                    <a:cxn ang="0">
                      <a:pos x="T8" y="T9"/>
                    </a:cxn>
                    <a:cxn ang="0">
                      <a:pos x="T10" y="T11"/>
                    </a:cxn>
                    <a:cxn ang="0">
                      <a:pos x="T12" y="T13"/>
                    </a:cxn>
                  </a:cxnLst>
                  <a:rect l="0" t="0" r="r" b="b"/>
                  <a:pathLst>
                    <a:path w="117" h="61">
                      <a:moveTo>
                        <a:pt x="30" y="17"/>
                      </a:moveTo>
                      <a:cubicBezTo>
                        <a:pt x="117" y="0"/>
                        <a:pt x="117" y="0"/>
                        <a:pt x="117" y="0"/>
                      </a:cubicBezTo>
                      <a:cubicBezTo>
                        <a:pt x="117" y="30"/>
                        <a:pt x="117" y="30"/>
                        <a:pt x="117" y="30"/>
                      </a:cubicBezTo>
                      <a:cubicBezTo>
                        <a:pt x="53" y="44"/>
                        <a:pt x="53" y="44"/>
                        <a:pt x="53" y="44"/>
                      </a:cubicBezTo>
                      <a:cubicBezTo>
                        <a:pt x="38" y="61"/>
                        <a:pt x="38" y="61"/>
                        <a:pt x="38" y="61"/>
                      </a:cubicBezTo>
                      <a:cubicBezTo>
                        <a:pt x="15" y="53"/>
                        <a:pt x="0" y="44"/>
                        <a:pt x="0" y="44"/>
                      </a:cubicBezTo>
                      <a:lnTo>
                        <a:pt x="30" y="17"/>
                      </a:lnTo>
                      <a:close/>
                    </a:path>
                  </a:pathLst>
                </a:custGeom>
                <a:solidFill>
                  <a:srgbClr val="C4CA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21D44">
                        <a:lumMod val="10000"/>
                      </a:srgbClr>
                    </a:solidFill>
                    <a:effectLst/>
                    <a:uLnTx/>
                    <a:uFillTx/>
                    <a:latin typeface="Arial" panose="020B0604020202020204" pitchFamily="34" charset="0"/>
                    <a:cs typeface="Arial" panose="020B0604020202020204" pitchFamily="34" charset="0"/>
                  </a:endParaRPr>
                </a:p>
              </p:txBody>
            </p:sp>
            <p:sp>
              <p:nvSpPr>
                <p:cNvPr id="652" name="Freeform 226">
                  <a:extLst>
                    <a:ext uri="{FF2B5EF4-FFF2-40B4-BE49-F238E27FC236}">
                      <a16:creationId xmlns:a16="http://schemas.microsoft.com/office/drawing/2014/main" id="{30335C93-9430-58BA-E3FC-0D8D5478F612}"/>
                    </a:ext>
                  </a:extLst>
                </p:cNvPr>
                <p:cNvSpPr>
                  <a:spLocks/>
                </p:cNvSpPr>
                <p:nvPr/>
              </p:nvSpPr>
              <p:spPr bwMode="auto">
                <a:xfrm>
                  <a:off x="5461000" y="2924175"/>
                  <a:ext cx="82550" cy="111125"/>
                </a:xfrm>
                <a:custGeom>
                  <a:avLst/>
                  <a:gdLst>
                    <a:gd name="T0" fmla="*/ 0 w 140"/>
                    <a:gd name="T1" fmla="*/ 128 h 187"/>
                    <a:gd name="T2" fmla="*/ 137 w 140"/>
                    <a:gd name="T3" fmla="*/ 0 h 187"/>
                    <a:gd name="T4" fmla="*/ 97 w 140"/>
                    <a:gd name="T5" fmla="*/ 38 h 187"/>
                    <a:gd name="T6" fmla="*/ 140 w 140"/>
                    <a:gd name="T7" fmla="*/ 55 h 187"/>
                    <a:gd name="T8" fmla="*/ 21 w 140"/>
                    <a:gd name="T9" fmla="*/ 187 h 187"/>
                    <a:gd name="T10" fmla="*/ 0 w 140"/>
                    <a:gd name="T11" fmla="*/ 128 h 187"/>
                  </a:gdLst>
                  <a:ahLst/>
                  <a:cxnLst>
                    <a:cxn ang="0">
                      <a:pos x="T0" y="T1"/>
                    </a:cxn>
                    <a:cxn ang="0">
                      <a:pos x="T2" y="T3"/>
                    </a:cxn>
                    <a:cxn ang="0">
                      <a:pos x="T4" y="T5"/>
                    </a:cxn>
                    <a:cxn ang="0">
                      <a:pos x="T6" y="T7"/>
                    </a:cxn>
                    <a:cxn ang="0">
                      <a:pos x="T8" y="T9"/>
                    </a:cxn>
                    <a:cxn ang="0">
                      <a:pos x="T10" y="T11"/>
                    </a:cxn>
                  </a:cxnLst>
                  <a:rect l="0" t="0" r="r" b="b"/>
                  <a:pathLst>
                    <a:path w="140" h="187">
                      <a:moveTo>
                        <a:pt x="0" y="128"/>
                      </a:moveTo>
                      <a:cubicBezTo>
                        <a:pt x="137" y="0"/>
                        <a:pt x="137" y="0"/>
                        <a:pt x="137" y="0"/>
                      </a:cubicBezTo>
                      <a:cubicBezTo>
                        <a:pt x="97" y="38"/>
                        <a:pt x="97" y="38"/>
                        <a:pt x="97" y="38"/>
                      </a:cubicBezTo>
                      <a:cubicBezTo>
                        <a:pt x="97" y="38"/>
                        <a:pt x="114" y="46"/>
                        <a:pt x="140" y="55"/>
                      </a:cubicBezTo>
                      <a:cubicBezTo>
                        <a:pt x="21" y="187"/>
                        <a:pt x="21" y="187"/>
                        <a:pt x="21" y="187"/>
                      </a:cubicBezTo>
                      <a:lnTo>
                        <a:pt x="0" y="128"/>
                      </a:lnTo>
                      <a:close/>
                    </a:path>
                  </a:pathLst>
                </a:custGeom>
                <a:solidFill>
                  <a:srgbClr val="C4CA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21D44">
                        <a:lumMod val="10000"/>
                      </a:srgbClr>
                    </a:solidFill>
                    <a:effectLst/>
                    <a:uLnTx/>
                    <a:uFillTx/>
                    <a:latin typeface="Arial" panose="020B0604020202020204" pitchFamily="34" charset="0"/>
                    <a:cs typeface="Arial" panose="020B0604020202020204" pitchFamily="34" charset="0"/>
                  </a:endParaRPr>
                </a:p>
              </p:txBody>
            </p:sp>
            <p:sp>
              <p:nvSpPr>
                <p:cNvPr id="653" name="Freeform 227">
                  <a:extLst>
                    <a:ext uri="{FF2B5EF4-FFF2-40B4-BE49-F238E27FC236}">
                      <a16:creationId xmlns:a16="http://schemas.microsoft.com/office/drawing/2014/main" id="{5C7E6C79-2D05-9D42-5382-3449370D8AFF}"/>
                    </a:ext>
                  </a:extLst>
                </p:cNvPr>
                <p:cNvSpPr>
                  <a:spLocks/>
                </p:cNvSpPr>
                <p:nvPr/>
              </p:nvSpPr>
              <p:spPr bwMode="auto">
                <a:xfrm>
                  <a:off x="5518150" y="2919412"/>
                  <a:ext cx="52387" cy="38100"/>
                </a:xfrm>
                <a:custGeom>
                  <a:avLst/>
                  <a:gdLst>
                    <a:gd name="T0" fmla="*/ 40 w 87"/>
                    <a:gd name="T1" fmla="*/ 9 h 64"/>
                    <a:gd name="T2" fmla="*/ 49 w 87"/>
                    <a:gd name="T3" fmla="*/ 0 h 64"/>
                    <a:gd name="T4" fmla="*/ 87 w 87"/>
                    <a:gd name="T5" fmla="*/ 17 h 64"/>
                    <a:gd name="T6" fmla="*/ 43 w 87"/>
                    <a:gd name="T7" fmla="*/ 64 h 64"/>
                    <a:gd name="T8" fmla="*/ 0 w 87"/>
                    <a:gd name="T9" fmla="*/ 47 h 64"/>
                    <a:gd name="T10" fmla="*/ 40 w 87"/>
                    <a:gd name="T11" fmla="*/ 9 h 64"/>
                  </a:gdLst>
                  <a:ahLst/>
                  <a:cxnLst>
                    <a:cxn ang="0">
                      <a:pos x="T0" y="T1"/>
                    </a:cxn>
                    <a:cxn ang="0">
                      <a:pos x="T2" y="T3"/>
                    </a:cxn>
                    <a:cxn ang="0">
                      <a:pos x="T4" y="T5"/>
                    </a:cxn>
                    <a:cxn ang="0">
                      <a:pos x="T6" y="T7"/>
                    </a:cxn>
                    <a:cxn ang="0">
                      <a:pos x="T8" y="T9"/>
                    </a:cxn>
                    <a:cxn ang="0">
                      <a:pos x="T10" y="T11"/>
                    </a:cxn>
                  </a:cxnLst>
                  <a:rect l="0" t="0" r="r" b="b"/>
                  <a:pathLst>
                    <a:path w="87" h="64">
                      <a:moveTo>
                        <a:pt x="40" y="9"/>
                      </a:moveTo>
                      <a:cubicBezTo>
                        <a:pt x="49" y="0"/>
                        <a:pt x="49" y="0"/>
                        <a:pt x="49" y="0"/>
                      </a:cubicBezTo>
                      <a:cubicBezTo>
                        <a:pt x="49" y="0"/>
                        <a:pt x="64" y="9"/>
                        <a:pt x="87" y="17"/>
                      </a:cubicBezTo>
                      <a:cubicBezTo>
                        <a:pt x="43" y="64"/>
                        <a:pt x="43" y="64"/>
                        <a:pt x="43" y="64"/>
                      </a:cubicBezTo>
                      <a:cubicBezTo>
                        <a:pt x="17" y="55"/>
                        <a:pt x="0" y="47"/>
                        <a:pt x="0" y="47"/>
                      </a:cubicBezTo>
                      <a:lnTo>
                        <a:pt x="40" y="9"/>
                      </a:lnTo>
                      <a:close/>
                    </a:path>
                  </a:pathLst>
                </a:custGeom>
                <a:solidFill>
                  <a:srgbClr val="BBC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21D44">
                        <a:lumMod val="10000"/>
                      </a:srgbClr>
                    </a:solidFill>
                    <a:effectLst/>
                    <a:uLnTx/>
                    <a:uFillTx/>
                    <a:latin typeface="Arial" panose="020B0604020202020204" pitchFamily="34" charset="0"/>
                    <a:cs typeface="Arial" panose="020B0604020202020204" pitchFamily="34" charset="0"/>
                  </a:endParaRPr>
                </a:p>
              </p:txBody>
            </p:sp>
            <p:sp>
              <p:nvSpPr>
                <p:cNvPr id="654" name="Freeform 228">
                  <a:extLst>
                    <a:ext uri="{FF2B5EF4-FFF2-40B4-BE49-F238E27FC236}">
                      <a16:creationId xmlns:a16="http://schemas.microsoft.com/office/drawing/2014/main" id="{BAD6B9D4-21F2-9326-AAA9-1DB06248C665}"/>
                    </a:ext>
                  </a:extLst>
                </p:cNvPr>
                <p:cNvSpPr>
                  <a:spLocks/>
                </p:cNvSpPr>
                <p:nvPr/>
              </p:nvSpPr>
              <p:spPr bwMode="auto">
                <a:xfrm>
                  <a:off x="5543550" y="2928937"/>
                  <a:ext cx="73025" cy="42863"/>
                </a:xfrm>
                <a:custGeom>
                  <a:avLst/>
                  <a:gdLst>
                    <a:gd name="T0" fmla="*/ 44 w 123"/>
                    <a:gd name="T1" fmla="*/ 0 h 71"/>
                    <a:gd name="T2" fmla="*/ 123 w 123"/>
                    <a:gd name="T3" fmla="*/ 14 h 71"/>
                    <a:gd name="T4" fmla="*/ 123 w 123"/>
                    <a:gd name="T5" fmla="*/ 71 h 71"/>
                    <a:gd name="T6" fmla="*/ 0 w 123"/>
                    <a:gd name="T7" fmla="*/ 47 h 71"/>
                    <a:gd name="T8" fmla="*/ 44 w 123"/>
                    <a:gd name="T9" fmla="*/ 0 h 71"/>
                  </a:gdLst>
                  <a:ahLst/>
                  <a:cxnLst>
                    <a:cxn ang="0">
                      <a:pos x="T0" y="T1"/>
                    </a:cxn>
                    <a:cxn ang="0">
                      <a:pos x="T2" y="T3"/>
                    </a:cxn>
                    <a:cxn ang="0">
                      <a:pos x="T4" y="T5"/>
                    </a:cxn>
                    <a:cxn ang="0">
                      <a:pos x="T6" y="T7"/>
                    </a:cxn>
                    <a:cxn ang="0">
                      <a:pos x="T8" y="T9"/>
                    </a:cxn>
                  </a:cxnLst>
                  <a:rect l="0" t="0" r="r" b="b"/>
                  <a:pathLst>
                    <a:path w="123" h="71">
                      <a:moveTo>
                        <a:pt x="44" y="0"/>
                      </a:moveTo>
                      <a:cubicBezTo>
                        <a:pt x="65" y="7"/>
                        <a:pt x="93" y="14"/>
                        <a:pt x="123" y="14"/>
                      </a:cubicBezTo>
                      <a:cubicBezTo>
                        <a:pt x="123" y="71"/>
                        <a:pt x="123" y="71"/>
                        <a:pt x="123" y="71"/>
                      </a:cubicBezTo>
                      <a:cubicBezTo>
                        <a:pt x="77" y="71"/>
                        <a:pt x="32" y="58"/>
                        <a:pt x="0" y="47"/>
                      </a:cubicBezTo>
                      <a:lnTo>
                        <a:pt x="44" y="0"/>
                      </a:lnTo>
                      <a:close/>
                    </a:path>
                  </a:pathLst>
                </a:custGeom>
                <a:solidFill>
                  <a:srgbClr val="BFCB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21D44">
                        <a:lumMod val="10000"/>
                      </a:srgbClr>
                    </a:solidFill>
                    <a:effectLst/>
                    <a:uLnTx/>
                    <a:uFillTx/>
                    <a:latin typeface="Arial" panose="020B0604020202020204" pitchFamily="34" charset="0"/>
                    <a:cs typeface="Arial" panose="020B0604020202020204" pitchFamily="34" charset="0"/>
                  </a:endParaRPr>
                </a:p>
              </p:txBody>
            </p:sp>
            <p:sp>
              <p:nvSpPr>
                <p:cNvPr id="655" name="Freeform 230">
                  <a:extLst>
                    <a:ext uri="{FF2B5EF4-FFF2-40B4-BE49-F238E27FC236}">
                      <a16:creationId xmlns:a16="http://schemas.microsoft.com/office/drawing/2014/main" id="{89173D1E-185E-D030-67E0-9B4BF23C34FA}"/>
                    </a:ext>
                  </a:extLst>
                </p:cNvPr>
                <p:cNvSpPr>
                  <a:spLocks/>
                </p:cNvSpPr>
                <p:nvPr/>
              </p:nvSpPr>
              <p:spPr bwMode="auto">
                <a:xfrm>
                  <a:off x="5053012" y="2971800"/>
                  <a:ext cx="157162" cy="331788"/>
                </a:xfrm>
                <a:custGeom>
                  <a:avLst/>
                  <a:gdLst>
                    <a:gd name="T0" fmla="*/ 99 w 99"/>
                    <a:gd name="T1" fmla="*/ 209 h 209"/>
                    <a:gd name="T2" fmla="*/ 0 w 99"/>
                    <a:gd name="T3" fmla="*/ 40 h 209"/>
                    <a:gd name="T4" fmla="*/ 15 w 99"/>
                    <a:gd name="T5" fmla="*/ 0 h 209"/>
                    <a:gd name="T6" fmla="*/ 99 w 99"/>
                    <a:gd name="T7" fmla="*/ 209 h 209"/>
                  </a:gdLst>
                  <a:ahLst/>
                  <a:cxnLst>
                    <a:cxn ang="0">
                      <a:pos x="T0" y="T1"/>
                    </a:cxn>
                    <a:cxn ang="0">
                      <a:pos x="T2" y="T3"/>
                    </a:cxn>
                    <a:cxn ang="0">
                      <a:pos x="T4" y="T5"/>
                    </a:cxn>
                    <a:cxn ang="0">
                      <a:pos x="T6" y="T7"/>
                    </a:cxn>
                  </a:cxnLst>
                  <a:rect l="0" t="0" r="r" b="b"/>
                  <a:pathLst>
                    <a:path w="99" h="209">
                      <a:moveTo>
                        <a:pt x="99" y="209"/>
                      </a:moveTo>
                      <a:lnTo>
                        <a:pt x="0" y="40"/>
                      </a:lnTo>
                      <a:lnTo>
                        <a:pt x="15" y="0"/>
                      </a:lnTo>
                      <a:lnTo>
                        <a:pt x="99" y="209"/>
                      </a:lnTo>
                      <a:close/>
                    </a:path>
                  </a:pathLst>
                </a:custGeom>
                <a:solidFill>
                  <a:srgbClr val="CECF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21D44">
                        <a:lumMod val="10000"/>
                      </a:srgbClr>
                    </a:solidFill>
                    <a:effectLst/>
                    <a:uLnTx/>
                    <a:uFillTx/>
                    <a:latin typeface="Arial" panose="020B0604020202020204" pitchFamily="34" charset="0"/>
                    <a:cs typeface="Arial" panose="020B0604020202020204" pitchFamily="34" charset="0"/>
                  </a:endParaRPr>
                </a:p>
              </p:txBody>
            </p:sp>
          </p:grpSp>
          <p:pic>
            <p:nvPicPr>
              <p:cNvPr id="624" name="Picture 4" descr="Related image">
                <a:extLst>
                  <a:ext uri="{FF2B5EF4-FFF2-40B4-BE49-F238E27FC236}">
                    <a16:creationId xmlns:a16="http://schemas.microsoft.com/office/drawing/2014/main" id="{F3B6C45C-E10D-0C10-3F66-4CE563B3391F}"/>
                  </a:ext>
                </a:extLst>
              </p:cNvPr>
              <p:cNvPicPr>
                <a:picLocks noChangeAspect="1" noChangeArrowheads="1"/>
              </p:cNvPicPr>
              <p:nvPr/>
            </p:nvPicPr>
            <p:blipFill>
              <a:blip r:embed="rId17" cstate="email">
                <a:extLst>
                  <a:ext uri="{28A0092B-C50C-407E-A947-70E740481C1C}">
                    <a14:useLocalDpi xmlns:a14="http://schemas.microsoft.com/office/drawing/2010/main"/>
                  </a:ext>
                </a:extLst>
              </a:blip>
              <a:srcRect/>
              <a:stretch>
                <a:fillRect/>
              </a:stretch>
            </p:blipFill>
            <p:spPr bwMode="auto">
              <a:xfrm>
                <a:off x="4735038" y="389311"/>
                <a:ext cx="2499020" cy="249902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 name="Group 3">
              <a:extLst>
                <a:ext uri="{FF2B5EF4-FFF2-40B4-BE49-F238E27FC236}">
                  <a16:creationId xmlns:a16="http://schemas.microsoft.com/office/drawing/2014/main" id="{3E60A8A9-8649-24B1-0E61-0DB8925A0B6C}"/>
                </a:ext>
              </a:extLst>
            </p:cNvPr>
            <p:cNvGrpSpPr/>
            <p:nvPr/>
          </p:nvGrpSpPr>
          <p:grpSpPr>
            <a:xfrm>
              <a:off x="4367707" y="1351403"/>
              <a:ext cx="284840" cy="219716"/>
              <a:chOff x="8348400" y="554398"/>
              <a:chExt cx="4495802" cy="4884580"/>
            </a:xfrm>
          </p:grpSpPr>
          <p:grpSp>
            <p:nvGrpSpPr>
              <p:cNvPr id="588" name="Group 587">
                <a:extLst>
                  <a:ext uri="{FF2B5EF4-FFF2-40B4-BE49-F238E27FC236}">
                    <a16:creationId xmlns:a16="http://schemas.microsoft.com/office/drawing/2014/main" id="{4E18A052-5FDC-4B1E-52EC-98FAE5CA1637}"/>
                  </a:ext>
                </a:extLst>
              </p:cNvPr>
              <p:cNvGrpSpPr/>
              <p:nvPr/>
            </p:nvGrpSpPr>
            <p:grpSpPr>
              <a:xfrm>
                <a:off x="8348400" y="554398"/>
                <a:ext cx="4495802" cy="4884580"/>
                <a:chOff x="4862512" y="1951037"/>
                <a:chExt cx="1508125" cy="1966872"/>
              </a:xfrm>
            </p:grpSpPr>
            <p:sp>
              <p:nvSpPr>
                <p:cNvPr id="590" name="Freeform 194">
                  <a:extLst>
                    <a:ext uri="{FF2B5EF4-FFF2-40B4-BE49-F238E27FC236}">
                      <a16:creationId xmlns:a16="http://schemas.microsoft.com/office/drawing/2014/main" id="{22B0EDEC-CA69-C3C2-ABAF-73AA1544121C}"/>
                    </a:ext>
                  </a:extLst>
                </p:cNvPr>
                <p:cNvSpPr>
                  <a:spLocks/>
                </p:cNvSpPr>
                <p:nvPr/>
              </p:nvSpPr>
              <p:spPr bwMode="auto">
                <a:xfrm>
                  <a:off x="5489575" y="2613025"/>
                  <a:ext cx="261937" cy="279400"/>
                </a:xfrm>
                <a:custGeom>
                  <a:avLst/>
                  <a:gdLst>
                    <a:gd name="T0" fmla="*/ 165 w 165"/>
                    <a:gd name="T1" fmla="*/ 137 h 176"/>
                    <a:gd name="T2" fmla="*/ 80 w 165"/>
                    <a:gd name="T3" fmla="*/ 176 h 176"/>
                    <a:gd name="T4" fmla="*/ 0 w 165"/>
                    <a:gd name="T5" fmla="*/ 137 h 176"/>
                    <a:gd name="T6" fmla="*/ 0 w 165"/>
                    <a:gd name="T7" fmla="*/ 0 h 176"/>
                    <a:gd name="T8" fmla="*/ 165 w 165"/>
                    <a:gd name="T9" fmla="*/ 0 h 176"/>
                    <a:gd name="T10" fmla="*/ 165 w 165"/>
                    <a:gd name="T11" fmla="*/ 137 h 176"/>
                  </a:gdLst>
                  <a:ahLst/>
                  <a:cxnLst>
                    <a:cxn ang="0">
                      <a:pos x="T0" y="T1"/>
                    </a:cxn>
                    <a:cxn ang="0">
                      <a:pos x="T2" y="T3"/>
                    </a:cxn>
                    <a:cxn ang="0">
                      <a:pos x="T4" y="T5"/>
                    </a:cxn>
                    <a:cxn ang="0">
                      <a:pos x="T6" y="T7"/>
                    </a:cxn>
                    <a:cxn ang="0">
                      <a:pos x="T8" y="T9"/>
                    </a:cxn>
                    <a:cxn ang="0">
                      <a:pos x="T10" y="T11"/>
                    </a:cxn>
                  </a:cxnLst>
                  <a:rect l="0" t="0" r="r" b="b"/>
                  <a:pathLst>
                    <a:path w="165" h="176">
                      <a:moveTo>
                        <a:pt x="165" y="137"/>
                      </a:moveTo>
                      <a:lnTo>
                        <a:pt x="80" y="176"/>
                      </a:lnTo>
                      <a:lnTo>
                        <a:pt x="0" y="137"/>
                      </a:lnTo>
                      <a:lnTo>
                        <a:pt x="0" y="0"/>
                      </a:lnTo>
                      <a:lnTo>
                        <a:pt x="165" y="0"/>
                      </a:lnTo>
                      <a:lnTo>
                        <a:pt x="165" y="137"/>
                      </a:lnTo>
                      <a:close/>
                    </a:path>
                  </a:pathLst>
                </a:custGeom>
                <a:solidFill>
                  <a:srgbClr val="E4BD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21D44">
                        <a:lumMod val="10000"/>
                      </a:srgbClr>
                    </a:solidFill>
                    <a:effectLst/>
                    <a:uLnTx/>
                    <a:uFillTx/>
                    <a:latin typeface="Arial" panose="020B0604020202020204" pitchFamily="34" charset="0"/>
                    <a:cs typeface="Arial" panose="020B0604020202020204" pitchFamily="34" charset="0"/>
                  </a:endParaRPr>
                </a:p>
              </p:txBody>
            </p:sp>
            <p:sp>
              <p:nvSpPr>
                <p:cNvPr id="591" name="Freeform 195">
                  <a:extLst>
                    <a:ext uri="{FF2B5EF4-FFF2-40B4-BE49-F238E27FC236}">
                      <a16:creationId xmlns:a16="http://schemas.microsoft.com/office/drawing/2014/main" id="{9D8B9161-8F4B-5FCF-7876-E4ED18415EBF}"/>
                    </a:ext>
                  </a:extLst>
                </p:cNvPr>
                <p:cNvSpPr>
                  <a:spLocks/>
                </p:cNvSpPr>
                <p:nvPr/>
              </p:nvSpPr>
              <p:spPr bwMode="auto">
                <a:xfrm>
                  <a:off x="5614987" y="2036762"/>
                  <a:ext cx="271462" cy="714375"/>
                </a:xfrm>
                <a:custGeom>
                  <a:avLst/>
                  <a:gdLst>
                    <a:gd name="T0" fmla="*/ 458 w 458"/>
                    <a:gd name="T1" fmla="*/ 458 h 1202"/>
                    <a:gd name="T2" fmla="*/ 0 w 458"/>
                    <a:gd name="T3" fmla="*/ 0 h 1202"/>
                    <a:gd name="T4" fmla="*/ 0 w 458"/>
                    <a:gd name="T5" fmla="*/ 1202 h 1202"/>
                    <a:gd name="T6" fmla="*/ 127 w 458"/>
                    <a:gd name="T7" fmla="*/ 1202 h 1202"/>
                    <a:gd name="T8" fmla="*/ 309 w 458"/>
                    <a:gd name="T9" fmla="*/ 1046 h 1202"/>
                    <a:gd name="T10" fmla="*/ 437 w 458"/>
                    <a:gd name="T11" fmla="*/ 596 h 1202"/>
                    <a:gd name="T12" fmla="*/ 437 w 458"/>
                    <a:gd name="T13" fmla="*/ 596 h 1202"/>
                    <a:gd name="T14" fmla="*/ 458 w 458"/>
                    <a:gd name="T15" fmla="*/ 458 h 12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8" h="1202">
                      <a:moveTo>
                        <a:pt x="458" y="458"/>
                      </a:moveTo>
                      <a:cubicBezTo>
                        <a:pt x="458" y="205"/>
                        <a:pt x="253" y="0"/>
                        <a:pt x="0" y="0"/>
                      </a:cubicBezTo>
                      <a:cubicBezTo>
                        <a:pt x="0" y="1202"/>
                        <a:pt x="0" y="1202"/>
                        <a:pt x="0" y="1202"/>
                      </a:cubicBezTo>
                      <a:cubicBezTo>
                        <a:pt x="127" y="1202"/>
                        <a:pt x="127" y="1202"/>
                        <a:pt x="127" y="1202"/>
                      </a:cubicBezTo>
                      <a:cubicBezTo>
                        <a:pt x="309" y="1046"/>
                        <a:pt x="309" y="1046"/>
                        <a:pt x="309" y="1046"/>
                      </a:cubicBezTo>
                      <a:cubicBezTo>
                        <a:pt x="437" y="596"/>
                        <a:pt x="437" y="596"/>
                        <a:pt x="437" y="596"/>
                      </a:cubicBezTo>
                      <a:cubicBezTo>
                        <a:pt x="437" y="596"/>
                        <a:pt x="437" y="596"/>
                        <a:pt x="437" y="596"/>
                      </a:cubicBezTo>
                      <a:cubicBezTo>
                        <a:pt x="451" y="552"/>
                        <a:pt x="458" y="506"/>
                        <a:pt x="458" y="458"/>
                      </a:cubicBezTo>
                      <a:close/>
                    </a:path>
                  </a:pathLst>
                </a:custGeom>
                <a:solidFill>
                  <a:srgbClr val="E4BD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21D44">
                        <a:lumMod val="10000"/>
                      </a:srgbClr>
                    </a:solidFill>
                    <a:effectLst/>
                    <a:uLnTx/>
                    <a:uFillTx/>
                    <a:latin typeface="Arial" panose="020B0604020202020204" pitchFamily="34" charset="0"/>
                    <a:cs typeface="Arial" panose="020B0604020202020204" pitchFamily="34" charset="0"/>
                  </a:endParaRPr>
                </a:p>
              </p:txBody>
            </p:sp>
            <p:sp>
              <p:nvSpPr>
                <p:cNvPr id="592" name="Freeform 196">
                  <a:extLst>
                    <a:ext uri="{FF2B5EF4-FFF2-40B4-BE49-F238E27FC236}">
                      <a16:creationId xmlns:a16="http://schemas.microsoft.com/office/drawing/2014/main" id="{351ABDA5-55FE-3C01-079A-07D5B3BE79BF}"/>
                    </a:ext>
                  </a:extLst>
                </p:cNvPr>
                <p:cNvSpPr>
                  <a:spLocks/>
                </p:cNvSpPr>
                <p:nvPr/>
              </p:nvSpPr>
              <p:spPr bwMode="auto">
                <a:xfrm>
                  <a:off x="5343525" y="2036762"/>
                  <a:ext cx="271462" cy="714375"/>
                </a:xfrm>
                <a:custGeom>
                  <a:avLst/>
                  <a:gdLst>
                    <a:gd name="T0" fmla="*/ 0 w 458"/>
                    <a:gd name="T1" fmla="*/ 458 h 1202"/>
                    <a:gd name="T2" fmla="*/ 28 w 458"/>
                    <a:gd name="T3" fmla="*/ 615 h 1202"/>
                    <a:gd name="T4" fmla="*/ 28 w 458"/>
                    <a:gd name="T5" fmla="*/ 615 h 1202"/>
                    <a:gd name="T6" fmla="*/ 163 w 458"/>
                    <a:gd name="T7" fmla="*/ 1065 h 1202"/>
                    <a:gd name="T8" fmla="*/ 351 w 458"/>
                    <a:gd name="T9" fmla="*/ 1202 h 1202"/>
                    <a:gd name="T10" fmla="*/ 458 w 458"/>
                    <a:gd name="T11" fmla="*/ 1202 h 1202"/>
                    <a:gd name="T12" fmla="*/ 458 w 458"/>
                    <a:gd name="T13" fmla="*/ 0 h 1202"/>
                    <a:gd name="T14" fmla="*/ 0 w 458"/>
                    <a:gd name="T15" fmla="*/ 458 h 12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8" h="1202">
                      <a:moveTo>
                        <a:pt x="0" y="458"/>
                      </a:moveTo>
                      <a:cubicBezTo>
                        <a:pt x="0" y="513"/>
                        <a:pt x="10" y="566"/>
                        <a:pt x="28" y="615"/>
                      </a:cubicBezTo>
                      <a:cubicBezTo>
                        <a:pt x="28" y="615"/>
                        <a:pt x="28" y="615"/>
                        <a:pt x="28" y="615"/>
                      </a:cubicBezTo>
                      <a:cubicBezTo>
                        <a:pt x="163" y="1065"/>
                        <a:pt x="163" y="1065"/>
                        <a:pt x="163" y="1065"/>
                      </a:cubicBezTo>
                      <a:cubicBezTo>
                        <a:pt x="351" y="1202"/>
                        <a:pt x="351" y="1202"/>
                        <a:pt x="351" y="1202"/>
                      </a:cubicBezTo>
                      <a:cubicBezTo>
                        <a:pt x="458" y="1202"/>
                        <a:pt x="458" y="1202"/>
                        <a:pt x="458" y="1202"/>
                      </a:cubicBezTo>
                      <a:cubicBezTo>
                        <a:pt x="458" y="0"/>
                        <a:pt x="458" y="0"/>
                        <a:pt x="458" y="0"/>
                      </a:cubicBezTo>
                      <a:cubicBezTo>
                        <a:pt x="205" y="0"/>
                        <a:pt x="0" y="205"/>
                        <a:pt x="0" y="458"/>
                      </a:cubicBezTo>
                      <a:close/>
                    </a:path>
                  </a:pathLst>
                </a:custGeom>
                <a:solidFill>
                  <a:srgbClr val="E4BD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21D44">
                        <a:lumMod val="10000"/>
                      </a:srgbClr>
                    </a:solidFill>
                    <a:effectLst/>
                    <a:uLnTx/>
                    <a:uFillTx/>
                    <a:latin typeface="Arial" panose="020B0604020202020204" pitchFamily="34" charset="0"/>
                    <a:cs typeface="Arial" panose="020B0604020202020204" pitchFamily="34" charset="0"/>
                  </a:endParaRPr>
                </a:p>
              </p:txBody>
            </p:sp>
            <p:sp>
              <p:nvSpPr>
                <p:cNvPr id="593" name="Freeform 197">
                  <a:extLst>
                    <a:ext uri="{FF2B5EF4-FFF2-40B4-BE49-F238E27FC236}">
                      <a16:creationId xmlns:a16="http://schemas.microsoft.com/office/drawing/2014/main" id="{BCDEB2BD-9A86-9BC0-98B1-64D2290E44E2}"/>
                    </a:ext>
                  </a:extLst>
                </p:cNvPr>
                <p:cNvSpPr>
                  <a:spLocks/>
                </p:cNvSpPr>
                <p:nvPr/>
              </p:nvSpPr>
              <p:spPr bwMode="auto">
                <a:xfrm>
                  <a:off x="5402262" y="2393950"/>
                  <a:ext cx="212725" cy="247650"/>
                </a:xfrm>
                <a:custGeom>
                  <a:avLst/>
                  <a:gdLst>
                    <a:gd name="T0" fmla="*/ 110 w 134"/>
                    <a:gd name="T1" fmla="*/ 0 h 156"/>
                    <a:gd name="T2" fmla="*/ 95 w 134"/>
                    <a:gd name="T3" fmla="*/ 48 h 156"/>
                    <a:gd name="T4" fmla="*/ 55 w 134"/>
                    <a:gd name="T5" fmla="*/ 71 h 156"/>
                    <a:gd name="T6" fmla="*/ 0 w 134"/>
                    <a:gd name="T7" fmla="*/ 62 h 156"/>
                    <a:gd name="T8" fmla="*/ 134 w 134"/>
                    <a:gd name="T9" fmla="*/ 156 h 156"/>
                    <a:gd name="T10" fmla="*/ 134 w 134"/>
                    <a:gd name="T11" fmla="*/ 0 h 156"/>
                    <a:gd name="T12" fmla="*/ 110 w 134"/>
                    <a:gd name="T13" fmla="*/ 0 h 156"/>
                  </a:gdLst>
                  <a:ahLst/>
                  <a:cxnLst>
                    <a:cxn ang="0">
                      <a:pos x="T0" y="T1"/>
                    </a:cxn>
                    <a:cxn ang="0">
                      <a:pos x="T2" y="T3"/>
                    </a:cxn>
                    <a:cxn ang="0">
                      <a:pos x="T4" y="T5"/>
                    </a:cxn>
                    <a:cxn ang="0">
                      <a:pos x="T6" y="T7"/>
                    </a:cxn>
                    <a:cxn ang="0">
                      <a:pos x="T8" y="T9"/>
                    </a:cxn>
                    <a:cxn ang="0">
                      <a:pos x="T10" y="T11"/>
                    </a:cxn>
                    <a:cxn ang="0">
                      <a:pos x="T12" y="T13"/>
                    </a:cxn>
                  </a:cxnLst>
                  <a:rect l="0" t="0" r="r" b="b"/>
                  <a:pathLst>
                    <a:path w="134" h="156">
                      <a:moveTo>
                        <a:pt x="110" y="0"/>
                      </a:moveTo>
                      <a:lnTo>
                        <a:pt x="95" y="48"/>
                      </a:lnTo>
                      <a:lnTo>
                        <a:pt x="55" y="71"/>
                      </a:lnTo>
                      <a:lnTo>
                        <a:pt x="0" y="62"/>
                      </a:lnTo>
                      <a:lnTo>
                        <a:pt x="134" y="156"/>
                      </a:lnTo>
                      <a:lnTo>
                        <a:pt x="134" y="0"/>
                      </a:lnTo>
                      <a:lnTo>
                        <a:pt x="110" y="0"/>
                      </a:lnTo>
                      <a:close/>
                    </a:path>
                  </a:pathLst>
                </a:custGeom>
                <a:solidFill>
                  <a:srgbClr val="E4BD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21D44">
                        <a:lumMod val="10000"/>
                      </a:srgbClr>
                    </a:solidFill>
                    <a:effectLst/>
                    <a:uLnTx/>
                    <a:uFillTx/>
                    <a:latin typeface="Arial" panose="020B0604020202020204" pitchFamily="34" charset="0"/>
                    <a:cs typeface="Arial" panose="020B0604020202020204" pitchFamily="34" charset="0"/>
                  </a:endParaRPr>
                </a:p>
              </p:txBody>
            </p:sp>
            <p:sp>
              <p:nvSpPr>
                <p:cNvPr id="594" name="Freeform 198">
                  <a:extLst>
                    <a:ext uri="{FF2B5EF4-FFF2-40B4-BE49-F238E27FC236}">
                      <a16:creationId xmlns:a16="http://schemas.microsoft.com/office/drawing/2014/main" id="{A1CA8E2F-E998-A245-9F7C-2F427EECBFA0}"/>
                    </a:ext>
                  </a:extLst>
                </p:cNvPr>
                <p:cNvSpPr>
                  <a:spLocks/>
                </p:cNvSpPr>
                <p:nvPr/>
              </p:nvSpPr>
              <p:spPr bwMode="auto">
                <a:xfrm>
                  <a:off x="5584825" y="2541587"/>
                  <a:ext cx="60325" cy="30163"/>
                </a:xfrm>
                <a:custGeom>
                  <a:avLst/>
                  <a:gdLst>
                    <a:gd name="T0" fmla="*/ 19 w 38"/>
                    <a:gd name="T1" fmla="*/ 0 h 19"/>
                    <a:gd name="T2" fmla="*/ 0 w 38"/>
                    <a:gd name="T3" fmla="*/ 0 h 19"/>
                    <a:gd name="T4" fmla="*/ 19 w 38"/>
                    <a:gd name="T5" fmla="*/ 19 h 19"/>
                    <a:gd name="T6" fmla="*/ 38 w 38"/>
                    <a:gd name="T7" fmla="*/ 0 h 19"/>
                    <a:gd name="T8" fmla="*/ 19 w 38"/>
                    <a:gd name="T9" fmla="*/ 0 h 19"/>
                  </a:gdLst>
                  <a:ahLst/>
                  <a:cxnLst>
                    <a:cxn ang="0">
                      <a:pos x="T0" y="T1"/>
                    </a:cxn>
                    <a:cxn ang="0">
                      <a:pos x="T2" y="T3"/>
                    </a:cxn>
                    <a:cxn ang="0">
                      <a:pos x="T4" y="T5"/>
                    </a:cxn>
                    <a:cxn ang="0">
                      <a:pos x="T6" y="T7"/>
                    </a:cxn>
                    <a:cxn ang="0">
                      <a:pos x="T8" y="T9"/>
                    </a:cxn>
                  </a:cxnLst>
                  <a:rect l="0" t="0" r="r" b="b"/>
                  <a:pathLst>
                    <a:path w="38" h="19">
                      <a:moveTo>
                        <a:pt x="19" y="0"/>
                      </a:moveTo>
                      <a:lnTo>
                        <a:pt x="0" y="0"/>
                      </a:lnTo>
                      <a:lnTo>
                        <a:pt x="19" y="19"/>
                      </a:lnTo>
                      <a:lnTo>
                        <a:pt x="38" y="0"/>
                      </a:lnTo>
                      <a:lnTo>
                        <a:pt x="19" y="0"/>
                      </a:lnTo>
                      <a:close/>
                    </a:path>
                  </a:pathLst>
                </a:custGeom>
                <a:solidFill>
                  <a:srgbClr val="CA9A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21D44">
                        <a:lumMod val="10000"/>
                      </a:srgbClr>
                    </a:solidFill>
                    <a:effectLst/>
                    <a:uLnTx/>
                    <a:uFillTx/>
                    <a:latin typeface="Arial" panose="020B0604020202020204" pitchFamily="34" charset="0"/>
                    <a:cs typeface="Arial" panose="020B0604020202020204" pitchFamily="34" charset="0"/>
                  </a:endParaRPr>
                </a:p>
              </p:txBody>
            </p:sp>
            <p:sp>
              <p:nvSpPr>
                <p:cNvPr id="595" name="Freeform 199">
                  <a:extLst>
                    <a:ext uri="{FF2B5EF4-FFF2-40B4-BE49-F238E27FC236}">
                      <a16:creationId xmlns:a16="http://schemas.microsoft.com/office/drawing/2014/main" id="{B0F1FD6F-8977-F250-90EA-754FD12B4D19}"/>
                    </a:ext>
                  </a:extLst>
                </p:cNvPr>
                <p:cNvSpPr>
                  <a:spLocks/>
                </p:cNvSpPr>
                <p:nvPr/>
              </p:nvSpPr>
              <p:spPr bwMode="auto">
                <a:xfrm>
                  <a:off x="5614987" y="1951037"/>
                  <a:ext cx="288925" cy="519113"/>
                </a:xfrm>
                <a:custGeom>
                  <a:avLst/>
                  <a:gdLst>
                    <a:gd name="T0" fmla="*/ 152 w 182"/>
                    <a:gd name="T1" fmla="*/ 60 h 327"/>
                    <a:gd name="T2" fmla="*/ 182 w 182"/>
                    <a:gd name="T3" fmla="*/ 60 h 327"/>
                    <a:gd name="T4" fmla="*/ 131 w 182"/>
                    <a:gd name="T5" fmla="*/ 20 h 327"/>
                    <a:gd name="T6" fmla="*/ 0 w 182"/>
                    <a:gd name="T7" fmla="*/ 0 h 327"/>
                    <a:gd name="T8" fmla="*/ 0 w 182"/>
                    <a:gd name="T9" fmla="*/ 113 h 327"/>
                    <a:gd name="T10" fmla="*/ 27 w 182"/>
                    <a:gd name="T11" fmla="*/ 98 h 327"/>
                    <a:gd name="T12" fmla="*/ 93 w 182"/>
                    <a:gd name="T13" fmla="*/ 112 h 327"/>
                    <a:gd name="T14" fmla="*/ 138 w 182"/>
                    <a:gd name="T15" fmla="*/ 170 h 327"/>
                    <a:gd name="T16" fmla="*/ 145 w 182"/>
                    <a:gd name="T17" fmla="*/ 259 h 327"/>
                    <a:gd name="T18" fmla="*/ 144 w 182"/>
                    <a:gd name="T19" fmla="*/ 327 h 327"/>
                    <a:gd name="T20" fmla="*/ 154 w 182"/>
                    <a:gd name="T21" fmla="*/ 327 h 327"/>
                    <a:gd name="T22" fmla="*/ 172 w 182"/>
                    <a:gd name="T23" fmla="*/ 259 h 327"/>
                    <a:gd name="T24" fmla="*/ 171 w 182"/>
                    <a:gd name="T25" fmla="*/ 233 h 327"/>
                    <a:gd name="T26" fmla="*/ 171 w 182"/>
                    <a:gd name="T27" fmla="*/ 137 h 327"/>
                    <a:gd name="T28" fmla="*/ 150 w 182"/>
                    <a:gd name="T29" fmla="*/ 89 h 327"/>
                    <a:gd name="T30" fmla="*/ 179 w 182"/>
                    <a:gd name="T31" fmla="*/ 96 h 327"/>
                    <a:gd name="T32" fmla="*/ 152 w 182"/>
                    <a:gd name="T33" fmla="*/ 60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82" h="327">
                      <a:moveTo>
                        <a:pt x="152" y="60"/>
                      </a:moveTo>
                      <a:lnTo>
                        <a:pt x="182" y="60"/>
                      </a:lnTo>
                      <a:lnTo>
                        <a:pt x="131" y="20"/>
                      </a:lnTo>
                      <a:lnTo>
                        <a:pt x="0" y="0"/>
                      </a:lnTo>
                      <a:lnTo>
                        <a:pt x="0" y="113"/>
                      </a:lnTo>
                      <a:lnTo>
                        <a:pt x="27" y="98"/>
                      </a:lnTo>
                      <a:lnTo>
                        <a:pt x="93" y="112"/>
                      </a:lnTo>
                      <a:lnTo>
                        <a:pt x="138" y="170"/>
                      </a:lnTo>
                      <a:lnTo>
                        <a:pt x="145" y="259"/>
                      </a:lnTo>
                      <a:lnTo>
                        <a:pt x="144" y="327"/>
                      </a:lnTo>
                      <a:lnTo>
                        <a:pt x="154" y="327"/>
                      </a:lnTo>
                      <a:lnTo>
                        <a:pt x="172" y="259"/>
                      </a:lnTo>
                      <a:lnTo>
                        <a:pt x="171" y="233"/>
                      </a:lnTo>
                      <a:lnTo>
                        <a:pt x="171" y="137"/>
                      </a:lnTo>
                      <a:lnTo>
                        <a:pt x="150" y="89"/>
                      </a:lnTo>
                      <a:lnTo>
                        <a:pt x="179" y="96"/>
                      </a:lnTo>
                      <a:lnTo>
                        <a:pt x="152" y="60"/>
                      </a:lnTo>
                      <a:close/>
                    </a:path>
                  </a:pathLst>
                </a:custGeom>
                <a:solidFill>
                  <a:srgbClr val="2D39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21D44">
                        <a:lumMod val="10000"/>
                      </a:srgbClr>
                    </a:solidFill>
                    <a:effectLst/>
                    <a:uLnTx/>
                    <a:uFillTx/>
                    <a:latin typeface="Arial" panose="020B0604020202020204" pitchFamily="34" charset="0"/>
                    <a:cs typeface="Arial" panose="020B0604020202020204" pitchFamily="34" charset="0"/>
                  </a:endParaRPr>
                </a:p>
              </p:txBody>
            </p:sp>
            <p:sp>
              <p:nvSpPr>
                <p:cNvPr id="596" name="Freeform 200">
                  <a:extLst>
                    <a:ext uri="{FF2B5EF4-FFF2-40B4-BE49-F238E27FC236}">
                      <a16:creationId xmlns:a16="http://schemas.microsoft.com/office/drawing/2014/main" id="{9AED9BA4-28A9-B624-BFF4-858DC8477863}"/>
                    </a:ext>
                  </a:extLst>
                </p:cNvPr>
                <p:cNvSpPr>
                  <a:spLocks/>
                </p:cNvSpPr>
                <p:nvPr/>
              </p:nvSpPr>
              <p:spPr bwMode="auto">
                <a:xfrm>
                  <a:off x="5335587" y="1951037"/>
                  <a:ext cx="279400" cy="522288"/>
                </a:xfrm>
                <a:custGeom>
                  <a:avLst/>
                  <a:gdLst>
                    <a:gd name="T0" fmla="*/ 90 w 176"/>
                    <a:gd name="T1" fmla="*/ 35 h 329"/>
                    <a:gd name="T2" fmla="*/ 57 w 176"/>
                    <a:gd name="T3" fmla="*/ 58 h 329"/>
                    <a:gd name="T4" fmla="*/ 26 w 176"/>
                    <a:gd name="T5" fmla="*/ 48 h 329"/>
                    <a:gd name="T6" fmla="*/ 51 w 176"/>
                    <a:gd name="T7" fmla="*/ 71 h 329"/>
                    <a:gd name="T8" fmla="*/ 12 w 176"/>
                    <a:gd name="T9" fmla="*/ 89 h 329"/>
                    <a:gd name="T10" fmla="*/ 0 w 176"/>
                    <a:gd name="T11" fmla="*/ 123 h 329"/>
                    <a:gd name="T12" fmla="*/ 2 w 176"/>
                    <a:gd name="T13" fmla="*/ 169 h 329"/>
                    <a:gd name="T14" fmla="*/ 0 w 176"/>
                    <a:gd name="T15" fmla="*/ 262 h 329"/>
                    <a:gd name="T16" fmla="*/ 18 w 176"/>
                    <a:gd name="T17" fmla="*/ 329 h 329"/>
                    <a:gd name="T18" fmla="*/ 28 w 176"/>
                    <a:gd name="T19" fmla="*/ 329 h 329"/>
                    <a:gd name="T20" fmla="*/ 27 w 176"/>
                    <a:gd name="T21" fmla="*/ 262 h 329"/>
                    <a:gd name="T22" fmla="*/ 35 w 176"/>
                    <a:gd name="T23" fmla="*/ 162 h 329"/>
                    <a:gd name="T24" fmla="*/ 77 w 176"/>
                    <a:gd name="T25" fmla="*/ 108 h 329"/>
                    <a:gd name="T26" fmla="*/ 120 w 176"/>
                    <a:gd name="T27" fmla="*/ 91 h 329"/>
                    <a:gd name="T28" fmla="*/ 176 w 176"/>
                    <a:gd name="T29" fmla="*/ 113 h 329"/>
                    <a:gd name="T30" fmla="*/ 176 w 176"/>
                    <a:gd name="T31" fmla="*/ 0 h 329"/>
                    <a:gd name="T32" fmla="*/ 90 w 176"/>
                    <a:gd name="T33" fmla="*/ 35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6" h="329">
                      <a:moveTo>
                        <a:pt x="90" y="35"/>
                      </a:moveTo>
                      <a:lnTo>
                        <a:pt x="57" y="58"/>
                      </a:lnTo>
                      <a:lnTo>
                        <a:pt x="26" y="48"/>
                      </a:lnTo>
                      <a:lnTo>
                        <a:pt x="51" y="71"/>
                      </a:lnTo>
                      <a:lnTo>
                        <a:pt x="12" y="89"/>
                      </a:lnTo>
                      <a:lnTo>
                        <a:pt x="0" y="123"/>
                      </a:lnTo>
                      <a:lnTo>
                        <a:pt x="2" y="169"/>
                      </a:lnTo>
                      <a:lnTo>
                        <a:pt x="0" y="262"/>
                      </a:lnTo>
                      <a:lnTo>
                        <a:pt x="18" y="329"/>
                      </a:lnTo>
                      <a:lnTo>
                        <a:pt x="28" y="329"/>
                      </a:lnTo>
                      <a:lnTo>
                        <a:pt x="27" y="262"/>
                      </a:lnTo>
                      <a:lnTo>
                        <a:pt x="35" y="162"/>
                      </a:lnTo>
                      <a:lnTo>
                        <a:pt x="77" y="108"/>
                      </a:lnTo>
                      <a:lnTo>
                        <a:pt x="120" y="91"/>
                      </a:lnTo>
                      <a:lnTo>
                        <a:pt x="176" y="113"/>
                      </a:lnTo>
                      <a:lnTo>
                        <a:pt x="176" y="0"/>
                      </a:lnTo>
                      <a:lnTo>
                        <a:pt x="90" y="35"/>
                      </a:lnTo>
                      <a:close/>
                    </a:path>
                  </a:pathLst>
                </a:custGeom>
                <a:solidFill>
                  <a:srgbClr val="3640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21D44">
                        <a:lumMod val="10000"/>
                      </a:srgbClr>
                    </a:solidFill>
                    <a:effectLst/>
                    <a:uLnTx/>
                    <a:uFillTx/>
                    <a:latin typeface="Arial" panose="020B0604020202020204" pitchFamily="34" charset="0"/>
                    <a:cs typeface="Arial" panose="020B0604020202020204" pitchFamily="34" charset="0"/>
                  </a:endParaRPr>
                </a:p>
              </p:txBody>
            </p:sp>
            <p:sp>
              <p:nvSpPr>
                <p:cNvPr id="597" name="Freeform 201">
                  <a:extLst>
                    <a:ext uri="{FF2B5EF4-FFF2-40B4-BE49-F238E27FC236}">
                      <a16:creationId xmlns:a16="http://schemas.microsoft.com/office/drawing/2014/main" id="{B255402D-60FD-52D4-69CE-D3274873D6EE}"/>
                    </a:ext>
                  </a:extLst>
                </p:cNvPr>
                <p:cNvSpPr>
                  <a:spLocks/>
                </p:cNvSpPr>
                <p:nvPr/>
              </p:nvSpPr>
              <p:spPr bwMode="auto">
                <a:xfrm>
                  <a:off x="5330825" y="2420937"/>
                  <a:ext cx="76200" cy="150813"/>
                </a:xfrm>
                <a:custGeom>
                  <a:avLst/>
                  <a:gdLst>
                    <a:gd name="T0" fmla="*/ 31 w 48"/>
                    <a:gd name="T1" fmla="*/ 31 h 95"/>
                    <a:gd name="T2" fmla="*/ 12 w 48"/>
                    <a:gd name="T3" fmla="*/ 0 h 95"/>
                    <a:gd name="T4" fmla="*/ 0 w 48"/>
                    <a:gd name="T5" fmla="*/ 18 h 95"/>
                    <a:gd name="T6" fmla="*/ 18 w 48"/>
                    <a:gd name="T7" fmla="*/ 83 h 95"/>
                    <a:gd name="T8" fmla="*/ 31 w 48"/>
                    <a:gd name="T9" fmla="*/ 95 h 95"/>
                    <a:gd name="T10" fmla="*/ 48 w 48"/>
                    <a:gd name="T11" fmla="*/ 90 h 95"/>
                    <a:gd name="T12" fmla="*/ 31 w 48"/>
                    <a:gd name="T13" fmla="*/ 31 h 95"/>
                  </a:gdLst>
                  <a:ahLst/>
                  <a:cxnLst>
                    <a:cxn ang="0">
                      <a:pos x="T0" y="T1"/>
                    </a:cxn>
                    <a:cxn ang="0">
                      <a:pos x="T2" y="T3"/>
                    </a:cxn>
                    <a:cxn ang="0">
                      <a:pos x="T4" y="T5"/>
                    </a:cxn>
                    <a:cxn ang="0">
                      <a:pos x="T6" y="T7"/>
                    </a:cxn>
                    <a:cxn ang="0">
                      <a:pos x="T8" y="T9"/>
                    </a:cxn>
                    <a:cxn ang="0">
                      <a:pos x="T10" y="T11"/>
                    </a:cxn>
                    <a:cxn ang="0">
                      <a:pos x="T12" y="T13"/>
                    </a:cxn>
                  </a:cxnLst>
                  <a:rect l="0" t="0" r="r" b="b"/>
                  <a:pathLst>
                    <a:path w="48" h="95">
                      <a:moveTo>
                        <a:pt x="31" y="31"/>
                      </a:moveTo>
                      <a:lnTo>
                        <a:pt x="12" y="0"/>
                      </a:lnTo>
                      <a:lnTo>
                        <a:pt x="0" y="18"/>
                      </a:lnTo>
                      <a:lnTo>
                        <a:pt x="18" y="83"/>
                      </a:lnTo>
                      <a:lnTo>
                        <a:pt x="31" y="95"/>
                      </a:lnTo>
                      <a:lnTo>
                        <a:pt x="48" y="90"/>
                      </a:lnTo>
                      <a:lnTo>
                        <a:pt x="31" y="31"/>
                      </a:lnTo>
                      <a:close/>
                    </a:path>
                  </a:pathLst>
                </a:custGeom>
                <a:solidFill>
                  <a:srgbClr val="E4BD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21D44">
                        <a:lumMod val="10000"/>
                      </a:srgbClr>
                    </a:solidFill>
                    <a:effectLst/>
                    <a:uLnTx/>
                    <a:uFillTx/>
                    <a:latin typeface="Arial" panose="020B0604020202020204" pitchFamily="34" charset="0"/>
                    <a:cs typeface="Arial" panose="020B0604020202020204" pitchFamily="34" charset="0"/>
                  </a:endParaRPr>
                </a:p>
              </p:txBody>
            </p:sp>
            <p:sp>
              <p:nvSpPr>
                <p:cNvPr id="598" name="Freeform 202">
                  <a:extLst>
                    <a:ext uri="{FF2B5EF4-FFF2-40B4-BE49-F238E27FC236}">
                      <a16:creationId xmlns:a16="http://schemas.microsoft.com/office/drawing/2014/main" id="{3D9A7E28-611A-728C-AF98-33355F0006FD}"/>
                    </a:ext>
                  </a:extLst>
                </p:cNvPr>
                <p:cNvSpPr>
                  <a:spLocks/>
                </p:cNvSpPr>
                <p:nvPr/>
              </p:nvSpPr>
              <p:spPr bwMode="auto">
                <a:xfrm>
                  <a:off x="5826125" y="2413000"/>
                  <a:ext cx="77787" cy="158750"/>
                </a:xfrm>
                <a:custGeom>
                  <a:avLst/>
                  <a:gdLst>
                    <a:gd name="T0" fmla="*/ 8 w 49"/>
                    <a:gd name="T1" fmla="*/ 30 h 100"/>
                    <a:gd name="T2" fmla="*/ 31 w 49"/>
                    <a:gd name="T3" fmla="*/ 0 h 100"/>
                    <a:gd name="T4" fmla="*/ 49 w 49"/>
                    <a:gd name="T5" fmla="*/ 23 h 100"/>
                    <a:gd name="T6" fmla="*/ 31 w 49"/>
                    <a:gd name="T7" fmla="*/ 88 h 100"/>
                    <a:gd name="T8" fmla="*/ 17 w 49"/>
                    <a:gd name="T9" fmla="*/ 100 h 100"/>
                    <a:gd name="T10" fmla="*/ 0 w 49"/>
                    <a:gd name="T11" fmla="*/ 95 h 100"/>
                    <a:gd name="T12" fmla="*/ 8 w 49"/>
                    <a:gd name="T13" fmla="*/ 30 h 100"/>
                  </a:gdLst>
                  <a:ahLst/>
                  <a:cxnLst>
                    <a:cxn ang="0">
                      <a:pos x="T0" y="T1"/>
                    </a:cxn>
                    <a:cxn ang="0">
                      <a:pos x="T2" y="T3"/>
                    </a:cxn>
                    <a:cxn ang="0">
                      <a:pos x="T4" y="T5"/>
                    </a:cxn>
                    <a:cxn ang="0">
                      <a:pos x="T6" y="T7"/>
                    </a:cxn>
                    <a:cxn ang="0">
                      <a:pos x="T8" y="T9"/>
                    </a:cxn>
                    <a:cxn ang="0">
                      <a:pos x="T10" y="T11"/>
                    </a:cxn>
                    <a:cxn ang="0">
                      <a:pos x="T12" y="T13"/>
                    </a:cxn>
                  </a:cxnLst>
                  <a:rect l="0" t="0" r="r" b="b"/>
                  <a:pathLst>
                    <a:path w="49" h="100">
                      <a:moveTo>
                        <a:pt x="8" y="30"/>
                      </a:moveTo>
                      <a:lnTo>
                        <a:pt x="31" y="0"/>
                      </a:lnTo>
                      <a:lnTo>
                        <a:pt x="49" y="23"/>
                      </a:lnTo>
                      <a:lnTo>
                        <a:pt x="31" y="88"/>
                      </a:lnTo>
                      <a:lnTo>
                        <a:pt x="17" y="100"/>
                      </a:lnTo>
                      <a:lnTo>
                        <a:pt x="0" y="95"/>
                      </a:lnTo>
                      <a:lnTo>
                        <a:pt x="8" y="30"/>
                      </a:lnTo>
                      <a:close/>
                    </a:path>
                  </a:pathLst>
                </a:custGeom>
                <a:solidFill>
                  <a:srgbClr val="E2AB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21D44">
                        <a:lumMod val="10000"/>
                      </a:srgbClr>
                    </a:solidFill>
                    <a:effectLst/>
                    <a:uLnTx/>
                    <a:uFillTx/>
                    <a:latin typeface="Arial" panose="020B0604020202020204" pitchFamily="34" charset="0"/>
                    <a:cs typeface="Arial" panose="020B0604020202020204" pitchFamily="34" charset="0"/>
                  </a:endParaRPr>
                </a:p>
              </p:txBody>
            </p:sp>
            <p:sp>
              <p:nvSpPr>
                <p:cNvPr id="599" name="Freeform 203">
                  <a:extLst>
                    <a:ext uri="{FF2B5EF4-FFF2-40B4-BE49-F238E27FC236}">
                      <a16:creationId xmlns:a16="http://schemas.microsoft.com/office/drawing/2014/main" id="{81ADBB04-54D0-D040-1422-0522C0D0CAC7}"/>
                    </a:ext>
                  </a:extLst>
                </p:cNvPr>
                <p:cNvSpPr>
                  <a:spLocks/>
                </p:cNvSpPr>
                <p:nvPr/>
              </p:nvSpPr>
              <p:spPr bwMode="auto">
                <a:xfrm>
                  <a:off x="5673725" y="2413000"/>
                  <a:ext cx="230187" cy="214313"/>
                </a:xfrm>
                <a:custGeom>
                  <a:avLst/>
                  <a:gdLst>
                    <a:gd name="T0" fmla="*/ 0 w 145"/>
                    <a:gd name="T1" fmla="*/ 50 h 135"/>
                    <a:gd name="T2" fmla="*/ 85 w 145"/>
                    <a:gd name="T3" fmla="*/ 135 h 135"/>
                    <a:gd name="T4" fmla="*/ 96 w 145"/>
                    <a:gd name="T5" fmla="*/ 95 h 135"/>
                    <a:gd name="T6" fmla="*/ 113 w 145"/>
                    <a:gd name="T7" fmla="*/ 100 h 135"/>
                    <a:gd name="T8" fmla="*/ 127 w 145"/>
                    <a:gd name="T9" fmla="*/ 88 h 135"/>
                    <a:gd name="T10" fmla="*/ 145 w 145"/>
                    <a:gd name="T11" fmla="*/ 23 h 135"/>
                    <a:gd name="T12" fmla="*/ 127 w 145"/>
                    <a:gd name="T13" fmla="*/ 0 h 135"/>
                    <a:gd name="T14" fmla="*/ 101 w 145"/>
                    <a:gd name="T15" fmla="*/ 32 h 135"/>
                    <a:gd name="T16" fmla="*/ 60 w 145"/>
                    <a:gd name="T17" fmla="*/ 56 h 135"/>
                    <a:gd name="T18" fmla="*/ 0 w 145"/>
                    <a:gd name="T19" fmla="*/ 5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5" h="135">
                      <a:moveTo>
                        <a:pt x="0" y="50"/>
                      </a:moveTo>
                      <a:lnTo>
                        <a:pt x="85" y="135"/>
                      </a:lnTo>
                      <a:lnTo>
                        <a:pt x="96" y="95"/>
                      </a:lnTo>
                      <a:lnTo>
                        <a:pt x="113" y="100"/>
                      </a:lnTo>
                      <a:lnTo>
                        <a:pt x="127" y="88"/>
                      </a:lnTo>
                      <a:lnTo>
                        <a:pt x="145" y="23"/>
                      </a:lnTo>
                      <a:lnTo>
                        <a:pt x="127" y="0"/>
                      </a:lnTo>
                      <a:lnTo>
                        <a:pt x="101" y="32"/>
                      </a:lnTo>
                      <a:lnTo>
                        <a:pt x="60" y="56"/>
                      </a:lnTo>
                      <a:lnTo>
                        <a:pt x="0" y="50"/>
                      </a:lnTo>
                      <a:close/>
                    </a:path>
                  </a:pathLst>
                </a:custGeom>
                <a:solidFill>
                  <a:srgbClr val="E4BD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21D44">
                        <a:lumMod val="10000"/>
                      </a:srgbClr>
                    </a:solidFill>
                    <a:effectLst/>
                    <a:uLnTx/>
                    <a:uFillTx/>
                    <a:latin typeface="Arial" panose="020B0604020202020204" pitchFamily="34" charset="0"/>
                    <a:cs typeface="Arial" panose="020B0604020202020204" pitchFamily="34" charset="0"/>
                  </a:endParaRPr>
                </a:p>
              </p:txBody>
            </p:sp>
            <p:sp>
              <p:nvSpPr>
                <p:cNvPr id="600" name="Freeform 206">
                  <a:extLst>
                    <a:ext uri="{FF2B5EF4-FFF2-40B4-BE49-F238E27FC236}">
                      <a16:creationId xmlns:a16="http://schemas.microsoft.com/office/drawing/2014/main" id="{385CDB19-D8BD-A0DB-741C-14EFD644FA90}"/>
                    </a:ext>
                  </a:extLst>
                </p:cNvPr>
                <p:cNvSpPr>
                  <a:spLocks/>
                </p:cNvSpPr>
                <p:nvPr/>
              </p:nvSpPr>
              <p:spPr bwMode="auto">
                <a:xfrm>
                  <a:off x="5489575" y="2698750"/>
                  <a:ext cx="261937" cy="98425"/>
                </a:xfrm>
                <a:custGeom>
                  <a:avLst/>
                  <a:gdLst>
                    <a:gd name="T0" fmla="*/ 0 w 165"/>
                    <a:gd name="T1" fmla="*/ 15 h 62"/>
                    <a:gd name="T2" fmla="*/ 46 w 165"/>
                    <a:gd name="T3" fmla="*/ 62 h 62"/>
                    <a:gd name="T4" fmla="*/ 123 w 165"/>
                    <a:gd name="T5" fmla="*/ 62 h 62"/>
                    <a:gd name="T6" fmla="*/ 165 w 165"/>
                    <a:gd name="T7" fmla="*/ 22 h 62"/>
                    <a:gd name="T8" fmla="*/ 165 w 165"/>
                    <a:gd name="T9" fmla="*/ 0 h 62"/>
                    <a:gd name="T10" fmla="*/ 127 w 165"/>
                    <a:gd name="T11" fmla="*/ 33 h 62"/>
                    <a:gd name="T12" fmla="*/ 39 w 165"/>
                    <a:gd name="T13" fmla="*/ 33 h 62"/>
                    <a:gd name="T14" fmla="*/ 0 w 165"/>
                    <a:gd name="T15" fmla="*/ 5 h 62"/>
                    <a:gd name="T16" fmla="*/ 0 w 165"/>
                    <a:gd name="T17" fmla="*/ 15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5" h="62">
                      <a:moveTo>
                        <a:pt x="0" y="15"/>
                      </a:moveTo>
                      <a:lnTo>
                        <a:pt x="46" y="62"/>
                      </a:lnTo>
                      <a:lnTo>
                        <a:pt x="123" y="62"/>
                      </a:lnTo>
                      <a:lnTo>
                        <a:pt x="165" y="22"/>
                      </a:lnTo>
                      <a:lnTo>
                        <a:pt x="165" y="0"/>
                      </a:lnTo>
                      <a:lnTo>
                        <a:pt x="127" y="33"/>
                      </a:lnTo>
                      <a:lnTo>
                        <a:pt x="39" y="33"/>
                      </a:lnTo>
                      <a:lnTo>
                        <a:pt x="0" y="5"/>
                      </a:lnTo>
                      <a:lnTo>
                        <a:pt x="0" y="15"/>
                      </a:lnTo>
                      <a:close/>
                    </a:path>
                  </a:pathLst>
                </a:custGeom>
                <a:solidFill>
                  <a:srgbClr val="D5A2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21D44">
                        <a:lumMod val="10000"/>
                      </a:srgbClr>
                    </a:solidFill>
                    <a:effectLst/>
                    <a:uLnTx/>
                    <a:uFillTx/>
                    <a:latin typeface="Arial" panose="020B0604020202020204" pitchFamily="34" charset="0"/>
                    <a:cs typeface="Arial" panose="020B0604020202020204" pitchFamily="34" charset="0"/>
                  </a:endParaRPr>
                </a:p>
              </p:txBody>
            </p:sp>
            <p:sp>
              <p:nvSpPr>
                <p:cNvPr id="601" name="Freeform 207">
                  <a:extLst>
                    <a:ext uri="{FF2B5EF4-FFF2-40B4-BE49-F238E27FC236}">
                      <a16:creationId xmlns:a16="http://schemas.microsoft.com/office/drawing/2014/main" id="{9800C3F6-5961-7395-9437-F575EFCD39E4}"/>
                    </a:ext>
                  </a:extLst>
                </p:cNvPr>
                <p:cNvSpPr>
                  <a:spLocks/>
                </p:cNvSpPr>
                <p:nvPr/>
              </p:nvSpPr>
              <p:spPr bwMode="auto">
                <a:xfrm>
                  <a:off x="5616575" y="2892425"/>
                  <a:ext cx="69850" cy="44450"/>
                </a:xfrm>
                <a:custGeom>
                  <a:avLst/>
                  <a:gdLst>
                    <a:gd name="T0" fmla="*/ 117 w 117"/>
                    <a:gd name="T1" fmla="*/ 44 h 75"/>
                    <a:gd name="T2" fmla="*/ 87 w 117"/>
                    <a:gd name="T3" fmla="*/ 17 h 75"/>
                    <a:gd name="T4" fmla="*/ 0 w 117"/>
                    <a:gd name="T5" fmla="*/ 0 h 75"/>
                    <a:gd name="T6" fmla="*/ 0 w 117"/>
                    <a:gd name="T7" fmla="*/ 75 h 75"/>
                    <a:gd name="T8" fmla="*/ 6 w 117"/>
                    <a:gd name="T9" fmla="*/ 75 h 75"/>
                    <a:gd name="T10" fmla="*/ 117 w 117"/>
                    <a:gd name="T11" fmla="*/ 44 h 75"/>
                  </a:gdLst>
                  <a:ahLst/>
                  <a:cxnLst>
                    <a:cxn ang="0">
                      <a:pos x="T0" y="T1"/>
                    </a:cxn>
                    <a:cxn ang="0">
                      <a:pos x="T2" y="T3"/>
                    </a:cxn>
                    <a:cxn ang="0">
                      <a:pos x="T4" y="T5"/>
                    </a:cxn>
                    <a:cxn ang="0">
                      <a:pos x="T6" y="T7"/>
                    </a:cxn>
                    <a:cxn ang="0">
                      <a:pos x="T8" y="T9"/>
                    </a:cxn>
                    <a:cxn ang="0">
                      <a:pos x="T10" y="T11"/>
                    </a:cxn>
                  </a:cxnLst>
                  <a:rect l="0" t="0" r="r" b="b"/>
                  <a:pathLst>
                    <a:path w="117" h="75">
                      <a:moveTo>
                        <a:pt x="117" y="44"/>
                      </a:moveTo>
                      <a:cubicBezTo>
                        <a:pt x="87" y="17"/>
                        <a:pt x="87" y="17"/>
                        <a:pt x="87" y="17"/>
                      </a:cubicBezTo>
                      <a:cubicBezTo>
                        <a:pt x="0" y="0"/>
                        <a:pt x="0" y="0"/>
                        <a:pt x="0" y="0"/>
                      </a:cubicBezTo>
                      <a:cubicBezTo>
                        <a:pt x="0" y="75"/>
                        <a:pt x="0" y="75"/>
                        <a:pt x="0" y="75"/>
                      </a:cubicBezTo>
                      <a:cubicBezTo>
                        <a:pt x="2" y="75"/>
                        <a:pt x="4" y="75"/>
                        <a:pt x="6" y="75"/>
                      </a:cubicBezTo>
                      <a:cubicBezTo>
                        <a:pt x="86" y="75"/>
                        <a:pt x="117" y="44"/>
                        <a:pt x="117" y="44"/>
                      </a:cubicBezTo>
                      <a:close/>
                    </a:path>
                  </a:pathLst>
                </a:custGeom>
                <a:solidFill>
                  <a:srgbClr val="C8C8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21D44">
                        <a:lumMod val="10000"/>
                      </a:srgbClr>
                    </a:solidFill>
                    <a:effectLst/>
                    <a:uLnTx/>
                    <a:uFillTx/>
                    <a:latin typeface="Arial" panose="020B0604020202020204" pitchFamily="34" charset="0"/>
                    <a:cs typeface="Arial" panose="020B0604020202020204" pitchFamily="34" charset="0"/>
                  </a:endParaRPr>
                </a:p>
              </p:txBody>
            </p:sp>
            <p:sp>
              <p:nvSpPr>
                <p:cNvPr id="602" name="Freeform 208">
                  <a:extLst>
                    <a:ext uri="{FF2B5EF4-FFF2-40B4-BE49-F238E27FC236}">
                      <a16:creationId xmlns:a16="http://schemas.microsoft.com/office/drawing/2014/main" id="{1D8AA153-2455-91EC-DF44-329C5B90DDEC}"/>
                    </a:ext>
                  </a:extLst>
                </p:cNvPr>
                <p:cNvSpPr>
                  <a:spLocks/>
                </p:cNvSpPr>
                <p:nvPr/>
              </p:nvSpPr>
              <p:spPr bwMode="auto">
                <a:xfrm>
                  <a:off x="5615121" y="2781259"/>
                  <a:ext cx="511175" cy="1136650"/>
                </a:xfrm>
                <a:custGeom>
                  <a:avLst/>
                  <a:gdLst>
                    <a:gd name="T0" fmla="*/ 322 w 322"/>
                    <a:gd name="T1" fmla="*/ 100 h 716"/>
                    <a:gd name="T2" fmla="*/ 322 w 322"/>
                    <a:gd name="T3" fmla="*/ 100 h 716"/>
                    <a:gd name="T4" fmla="*/ 120 w 322"/>
                    <a:gd name="T5" fmla="*/ 54 h 716"/>
                    <a:gd name="T6" fmla="*/ 95 w 322"/>
                    <a:gd name="T7" fmla="*/ 0 h 716"/>
                    <a:gd name="T8" fmla="*/ 28 w 322"/>
                    <a:gd name="T9" fmla="*/ 54 h 716"/>
                    <a:gd name="T10" fmla="*/ 2 w 322"/>
                    <a:gd name="T11" fmla="*/ 72 h 716"/>
                    <a:gd name="T12" fmla="*/ 0 w 322"/>
                    <a:gd name="T13" fmla="*/ 716 h 716"/>
                    <a:gd name="T14" fmla="*/ 218 w 322"/>
                    <a:gd name="T15" fmla="*/ 716 h 716"/>
                    <a:gd name="T16" fmla="*/ 258 w 322"/>
                    <a:gd name="T17" fmla="*/ 331 h 716"/>
                    <a:gd name="T18" fmla="*/ 258 w 322"/>
                    <a:gd name="T19" fmla="*/ 289 h 716"/>
                    <a:gd name="T20" fmla="*/ 322 w 322"/>
                    <a:gd name="T21" fmla="*/ 100 h 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2" h="716">
                      <a:moveTo>
                        <a:pt x="322" y="100"/>
                      </a:moveTo>
                      <a:lnTo>
                        <a:pt x="322" y="100"/>
                      </a:lnTo>
                      <a:lnTo>
                        <a:pt x="120" y="54"/>
                      </a:lnTo>
                      <a:lnTo>
                        <a:pt x="95" y="0"/>
                      </a:lnTo>
                      <a:lnTo>
                        <a:pt x="28" y="54"/>
                      </a:lnTo>
                      <a:lnTo>
                        <a:pt x="2" y="72"/>
                      </a:lnTo>
                      <a:lnTo>
                        <a:pt x="0" y="716"/>
                      </a:lnTo>
                      <a:lnTo>
                        <a:pt x="218" y="716"/>
                      </a:lnTo>
                      <a:lnTo>
                        <a:pt x="258" y="331"/>
                      </a:lnTo>
                      <a:lnTo>
                        <a:pt x="258" y="289"/>
                      </a:lnTo>
                      <a:lnTo>
                        <a:pt x="322" y="100"/>
                      </a:lnTo>
                      <a:close/>
                    </a:path>
                  </a:pathLst>
                </a:custGeom>
                <a:solidFill>
                  <a:srgbClr val="C8D7C6">
                    <a:lumMod val="50000"/>
                  </a:srgbClr>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21D44">
                        <a:lumMod val="10000"/>
                      </a:srgbClr>
                    </a:solidFill>
                    <a:effectLst/>
                    <a:uLnTx/>
                    <a:uFillTx/>
                    <a:latin typeface="Arial" panose="020B0604020202020204" pitchFamily="34" charset="0"/>
                    <a:cs typeface="Arial" panose="020B0604020202020204" pitchFamily="34" charset="0"/>
                  </a:endParaRPr>
                </a:p>
              </p:txBody>
            </p:sp>
            <p:sp>
              <p:nvSpPr>
                <p:cNvPr id="603" name="Freeform 209">
                  <a:extLst>
                    <a:ext uri="{FF2B5EF4-FFF2-40B4-BE49-F238E27FC236}">
                      <a16:creationId xmlns:a16="http://schemas.microsoft.com/office/drawing/2014/main" id="{87134643-7EA4-93C0-B4C7-58A3E2D07869}"/>
                    </a:ext>
                  </a:extLst>
                </p:cNvPr>
                <p:cNvSpPr>
                  <a:spLocks/>
                </p:cNvSpPr>
                <p:nvPr/>
              </p:nvSpPr>
              <p:spPr bwMode="auto">
                <a:xfrm>
                  <a:off x="6019800" y="2971800"/>
                  <a:ext cx="350837" cy="942975"/>
                </a:xfrm>
                <a:custGeom>
                  <a:avLst/>
                  <a:gdLst>
                    <a:gd name="T0" fmla="*/ 87 w 221"/>
                    <a:gd name="T1" fmla="*/ 0 h 594"/>
                    <a:gd name="T2" fmla="*/ 0 w 221"/>
                    <a:gd name="T3" fmla="*/ 209 h 594"/>
                    <a:gd name="T4" fmla="*/ 77 w 221"/>
                    <a:gd name="T5" fmla="*/ 436 h 594"/>
                    <a:gd name="T6" fmla="*/ 17 w 221"/>
                    <a:gd name="T7" fmla="*/ 594 h 594"/>
                    <a:gd name="T8" fmla="*/ 142 w 221"/>
                    <a:gd name="T9" fmla="*/ 594 h 594"/>
                    <a:gd name="T10" fmla="*/ 221 w 221"/>
                    <a:gd name="T11" fmla="*/ 381 h 594"/>
                    <a:gd name="T12" fmla="*/ 87 w 221"/>
                    <a:gd name="T13" fmla="*/ 0 h 594"/>
                  </a:gdLst>
                  <a:ahLst/>
                  <a:cxnLst>
                    <a:cxn ang="0">
                      <a:pos x="T0" y="T1"/>
                    </a:cxn>
                    <a:cxn ang="0">
                      <a:pos x="T2" y="T3"/>
                    </a:cxn>
                    <a:cxn ang="0">
                      <a:pos x="T4" y="T5"/>
                    </a:cxn>
                    <a:cxn ang="0">
                      <a:pos x="T6" y="T7"/>
                    </a:cxn>
                    <a:cxn ang="0">
                      <a:pos x="T8" y="T9"/>
                    </a:cxn>
                    <a:cxn ang="0">
                      <a:pos x="T10" y="T11"/>
                    </a:cxn>
                    <a:cxn ang="0">
                      <a:pos x="T12" y="T13"/>
                    </a:cxn>
                  </a:cxnLst>
                  <a:rect l="0" t="0" r="r" b="b"/>
                  <a:pathLst>
                    <a:path w="221" h="594">
                      <a:moveTo>
                        <a:pt x="87" y="0"/>
                      </a:moveTo>
                      <a:lnTo>
                        <a:pt x="0" y="209"/>
                      </a:lnTo>
                      <a:lnTo>
                        <a:pt x="77" y="436"/>
                      </a:lnTo>
                      <a:lnTo>
                        <a:pt x="17" y="594"/>
                      </a:lnTo>
                      <a:lnTo>
                        <a:pt x="142" y="594"/>
                      </a:lnTo>
                      <a:lnTo>
                        <a:pt x="221" y="381"/>
                      </a:lnTo>
                      <a:lnTo>
                        <a:pt x="87" y="0"/>
                      </a:lnTo>
                      <a:close/>
                    </a:path>
                  </a:pathLst>
                </a:custGeom>
                <a:solidFill>
                  <a:srgbClr val="C8C8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21D44">
                        <a:lumMod val="10000"/>
                      </a:srgbClr>
                    </a:solidFill>
                    <a:effectLst/>
                    <a:uLnTx/>
                    <a:uFillTx/>
                    <a:latin typeface="Arial" panose="020B0604020202020204" pitchFamily="34" charset="0"/>
                    <a:cs typeface="Arial" panose="020B0604020202020204" pitchFamily="34" charset="0"/>
                  </a:endParaRPr>
                </a:p>
              </p:txBody>
            </p:sp>
            <p:sp>
              <p:nvSpPr>
                <p:cNvPr id="604" name="Freeform 210">
                  <a:extLst>
                    <a:ext uri="{FF2B5EF4-FFF2-40B4-BE49-F238E27FC236}">
                      <a16:creationId xmlns:a16="http://schemas.microsoft.com/office/drawing/2014/main" id="{3AA6DED3-B1AE-BD44-98F0-E7FE29085821}"/>
                    </a:ext>
                  </a:extLst>
                </p:cNvPr>
                <p:cNvSpPr>
                  <a:spLocks/>
                </p:cNvSpPr>
                <p:nvPr/>
              </p:nvSpPr>
              <p:spPr bwMode="auto">
                <a:xfrm>
                  <a:off x="6022975" y="2936875"/>
                  <a:ext cx="142875" cy="366713"/>
                </a:xfrm>
                <a:custGeom>
                  <a:avLst/>
                  <a:gdLst>
                    <a:gd name="T0" fmla="*/ 89 w 90"/>
                    <a:gd name="T1" fmla="*/ 6 h 231"/>
                    <a:gd name="T2" fmla="*/ 64 w 90"/>
                    <a:gd name="T3" fmla="*/ 0 h 231"/>
                    <a:gd name="T4" fmla="*/ 64 w 90"/>
                    <a:gd name="T5" fmla="*/ 0 h 231"/>
                    <a:gd name="T6" fmla="*/ 0 w 90"/>
                    <a:gd name="T7" fmla="*/ 189 h 231"/>
                    <a:gd name="T8" fmla="*/ 0 w 90"/>
                    <a:gd name="T9" fmla="*/ 231 h 231"/>
                    <a:gd name="T10" fmla="*/ 90 w 90"/>
                    <a:gd name="T11" fmla="*/ 9 h 231"/>
                    <a:gd name="T12" fmla="*/ 89 w 90"/>
                    <a:gd name="T13" fmla="*/ 6 h 231"/>
                  </a:gdLst>
                  <a:ahLst/>
                  <a:cxnLst>
                    <a:cxn ang="0">
                      <a:pos x="T0" y="T1"/>
                    </a:cxn>
                    <a:cxn ang="0">
                      <a:pos x="T2" y="T3"/>
                    </a:cxn>
                    <a:cxn ang="0">
                      <a:pos x="T4" y="T5"/>
                    </a:cxn>
                    <a:cxn ang="0">
                      <a:pos x="T6" y="T7"/>
                    </a:cxn>
                    <a:cxn ang="0">
                      <a:pos x="T8" y="T9"/>
                    </a:cxn>
                    <a:cxn ang="0">
                      <a:pos x="T10" y="T11"/>
                    </a:cxn>
                    <a:cxn ang="0">
                      <a:pos x="T12" y="T13"/>
                    </a:cxn>
                  </a:cxnLst>
                  <a:rect l="0" t="0" r="r" b="b"/>
                  <a:pathLst>
                    <a:path w="90" h="231">
                      <a:moveTo>
                        <a:pt x="89" y="6"/>
                      </a:moveTo>
                      <a:lnTo>
                        <a:pt x="64" y="0"/>
                      </a:lnTo>
                      <a:lnTo>
                        <a:pt x="64" y="0"/>
                      </a:lnTo>
                      <a:lnTo>
                        <a:pt x="0" y="189"/>
                      </a:lnTo>
                      <a:lnTo>
                        <a:pt x="0" y="231"/>
                      </a:lnTo>
                      <a:lnTo>
                        <a:pt x="90" y="9"/>
                      </a:lnTo>
                      <a:lnTo>
                        <a:pt x="89" y="6"/>
                      </a:lnTo>
                      <a:close/>
                    </a:path>
                  </a:pathLst>
                </a:custGeom>
                <a:solidFill>
                  <a:srgbClr val="AFBA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21D44">
                        <a:lumMod val="10000"/>
                      </a:srgbClr>
                    </a:solidFill>
                    <a:effectLst/>
                    <a:uLnTx/>
                    <a:uFillTx/>
                    <a:latin typeface="Arial" panose="020B0604020202020204" pitchFamily="34" charset="0"/>
                    <a:cs typeface="Arial" panose="020B0604020202020204" pitchFamily="34" charset="0"/>
                  </a:endParaRPr>
                </a:p>
              </p:txBody>
            </p:sp>
            <p:sp>
              <p:nvSpPr>
                <p:cNvPr id="605" name="Freeform 211">
                  <a:extLst>
                    <a:ext uri="{FF2B5EF4-FFF2-40B4-BE49-F238E27FC236}">
                      <a16:creationId xmlns:a16="http://schemas.microsoft.com/office/drawing/2014/main" id="{AB393D2C-14F4-A8D4-736F-B2E63478B484}"/>
                    </a:ext>
                  </a:extLst>
                </p:cNvPr>
                <p:cNvSpPr>
                  <a:spLocks/>
                </p:cNvSpPr>
                <p:nvPr/>
              </p:nvSpPr>
              <p:spPr bwMode="auto">
                <a:xfrm>
                  <a:off x="5616575" y="2778125"/>
                  <a:ext cx="187325" cy="230188"/>
                </a:xfrm>
                <a:custGeom>
                  <a:avLst/>
                  <a:gdLst>
                    <a:gd name="T0" fmla="*/ 118 w 118"/>
                    <a:gd name="T1" fmla="*/ 54 h 145"/>
                    <a:gd name="T2" fmla="*/ 104 w 118"/>
                    <a:gd name="T3" fmla="*/ 145 h 145"/>
                    <a:gd name="T4" fmla="*/ 33 w 118"/>
                    <a:gd name="T5" fmla="*/ 79 h 145"/>
                    <a:gd name="T6" fmla="*/ 0 w 118"/>
                    <a:gd name="T7" fmla="*/ 72 h 145"/>
                    <a:gd name="T8" fmla="*/ 26 w 118"/>
                    <a:gd name="T9" fmla="*/ 54 h 145"/>
                    <a:gd name="T10" fmla="*/ 93 w 118"/>
                    <a:gd name="T11" fmla="*/ 0 h 145"/>
                    <a:gd name="T12" fmla="*/ 118 w 118"/>
                    <a:gd name="T13" fmla="*/ 54 h 145"/>
                  </a:gdLst>
                  <a:ahLst/>
                  <a:cxnLst>
                    <a:cxn ang="0">
                      <a:pos x="T0" y="T1"/>
                    </a:cxn>
                    <a:cxn ang="0">
                      <a:pos x="T2" y="T3"/>
                    </a:cxn>
                    <a:cxn ang="0">
                      <a:pos x="T4" y="T5"/>
                    </a:cxn>
                    <a:cxn ang="0">
                      <a:pos x="T6" y="T7"/>
                    </a:cxn>
                    <a:cxn ang="0">
                      <a:pos x="T8" y="T9"/>
                    </a:cxn>
                    <a:cxn ang="0">
                      <a:pos x="T10" y="T11"/>
                    </a:cxn>
                    <a:cxn ang="0">
                      <a:pos x="T12" y="T13"/>
                    </a:cxn>
                  </a:cxnLst>
                  <a:rect l="0" t="0" r="r" b="b"/>
                  <a:pathLst>
                    <a:path w="118" h="145">
                      <a:moveTo>
                        <a:pt x="118" y="54"/>
                      </a:moveTo>
                      <a:lnTo>
                        <a:pt x="104" y="145"/>
                      </a:lnTo>
                      <a:lnTo>
                        <a:pt x="33" y="79"/>
                      </a:lnTo>
                      <a:lnTo>
                        <a:pt x="0" y="72"/>
                      </a:lnTo>
                      <a:lnTo>
                        <a:pt x="26" y="54"/>
                      </a:lnTo>
                      <a:lnTo>
                        <a:pt x="93" y="0"/>
                      </a:lnTo>
                      <a:lnTo>
                        <a:pt x="118" y="54"/>
                      </a:lnTo>
                      <a:close/>
                    </a:path>
                  </a:pathLst>
                </a:custGeom>
                <a:solidFill>
                  <a:srgbClr val="C8D7C6">
                    <a:lumMod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21D44">
                        <a:lumMod val="10000"/>
                      </a:srgbClr>
                    </a:solidFill>
                    <a:effectLst/>
                    <a:uLnTx/>
                    <a:uFillTx/>
                    <a:latin typeface="Arial" panose="020B0604020202020204" pitchFamily="34" charset="0"/>
                    <a:cs typeface="Arial" panose="020B0604020202020204" pitchFamily="34" charset="0"/>
                  </a:endParaRPr>
                </a:p>
              </p:txBody>
            </p:sp>
            <p:sp>
              <p:nvSpPr>
                <p:cNvPr id="606" name="Freeform 212">
                  <a:extLst>
                    <a:ext uri="{FF2B5EF4-FFF2-40B4-BE49-F238E27FC236}">
                      <a16:creationId xmlns:a16="http://schemas.microsoft.com/office/drawing/2014/main" id="{5DC4D82F-D3B2-37E7-FFF5-AA51DEC847C5}"/>
                    </a:ext>
                  </a:extLst>
                </p:cNvPr>
                <p:cNvSpPr>
                  <a:spLocks/>
                </p:cNvSpPr>
                <p:nvPr/>
              </p:nvSpPr>
              <p:spPr bwMode="auto">
                <a:xfrm>
                  <a:off x="5686425" y="2919412"/>
                  <a:ext cx="6350" cy="4763"/>
                </a:xfrm>
                <a:custGeom>
                  <a:avLst/>
                  <a:gdLst>
                    <a:gd name="T0" fmla="*/ 0 w 4"/>
                    <a:gd name="T1" fmla="*/ 0 h 3"/>
                    <a:gd name="T2" fmla="*/ 0 w 4"/>
                    <a:gd name="T3" fmla="*/ 0 h 3"/>
                    <a:gd name="T4" fmla="*/ 4 w 4"/>
                    <a:gd name="T5" fmla="*/ 3 h 3"/>
                    <a:gd name="T6" fmla="*/ 0 w 4"/>
                    <a:gd name="T7" fmla="*/ 0 h 3"/>
                  </a:gdLst>
                  <a:ahLst/>
                  <a:cxnLst>
                    <a:cxn ang="0">
                      <a:pos x="T0" y="T1"/>
                    </a:cxn>
                    <a:cxn ang="0">
                      <a:pos x="T2" y="T3"/>
                    </a:cxn>
                    <a:cxn ang="0">
                      <a:pos x="T4" y="T5"/>
                    </a:cxn>
                    <a:cxn ang="0">
                      <a:pos x="T6" y="T7"/>
                    </a:cxn>
                  </a:cxnLst>
                  <a:rect l="0" t="0" r="r" b="b"/>
                  <a:pathLst>
                    <a:path w="4" h="3">
                      <a:moveTo>
                        <a:pt x="0" y="0"/>
                      </a:moveTo>
                      <a:lnTo>
                        <a:pt x="0" y="0"/>
                      </a:lnTo>
                      <a:lnTo>
                        <a:pt x="4" y="3"/>
                      </a:lnTo>
                      <a:lnTo>
                        <a:pt x="0" y="0"/>
                      </a:lnTo>
                      <a:close/>
                    </a:path>
                  </a:pathLst>
                </a:custGeom>
                <a:solidFill>
                  <a:srgbClr val="B7C2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21D44">
                        <a:lumMod val="10000"/>
                      </a:srgbClr>
                    </a:solidFill>
                    <a:effectLst/>
                    <a:uLnTx/>
                    <a:uFillTx/>
                    <a:latin typeface="Arial" panose="020B0604020202020204" pitchFamily="34" charset="0"/>
                    <a:cs typeface="Arial" panose="020B0604020202020204" pitchFamily="34" charset="0"/>
                  </a:endParaRPr>
                </a:p>
              </p:txBody>
            </p:sp>
            <p:sp>
              <p:nvSpPr>
                <p:cNvPr id="607" name="Freeform 213">
                  <a:extLst>
                    <a:ext uri="{FF2B5EF4-FFF2-40B4-BE49-F238E27FC236}">
                      <a16:creationId xmlns:a16="http://schemas.microsoft.com/office/drawing/2014/main" id="{F612B58C-0A78-22EB-14B0-D97BD0DAE216}"/>
                    </a:ext>
                  </a:extLst>
                </p:cNvPr>
                <p:cNvSpPr>
                  <a:spLocks/>
                </p:cNvSpPr>
                <p:nvPr/>
              </p:nvSpPr>
              <p:spPr bwMode="auto">
                <a:xfrm>
                  <a:off x="5616575" y="2892425"/>
                  <a:ext cx="69850" cy="36513"/>
                </a:xfrm>
                <a:custGeom>
                  <a:avLst/>
                  <a:gdLst>
                    <a:gd name="T0" fmla="*/ 87 w 117"/>
                    <a:gd name="T1" fmla="*/ 17 h 61"/>
                    <a:gd name="T2" fmla="*/ 0 w 117"/>
                    <a:gd name="T3" fmla="*/ 0 h 61"/>
                    <a:gd name="T4" fmla="*/ 0 w 117"/>
                    <a:gd name="T5" fmla="*/ 30 h 61"/>
                    <a:gd name="T6" fmla="*/ 65 w 117"/>
                    <a:gd name="T7" fmla="*/ 44 h 61"/>
                    <a:gd name="T8" fmla="*/ 80 w 117"/>
                    <a:gd name="T9" fmla="*/ 61 h 61"/>
                    <a:gd name="T10" fmla="*/ 117 w 117"/>
                    <a:gd name="T11" fmla="*/ 44 h 61"/>
                    <a:gd name="T12" fmla="*/ 87 w 117"/>
                    <a:gd name="T13" fmla="*/ 17 h 61"/>
                  </a:gdLst>
                  <a:ahLst/>
                  <a:cxnLst>
                    <a:cxn ang="0">
                      <a:pos x="T0" y="T1"/>
                    </a:cxn>
                    <a:cxn ang="0">
                      <a:pos x="T2" y="T3"/>
                    </a:cxn>
                    <a:cxn ang="0">
                      <a:pos x="T4" y="T5"/>
                    </a:cxn>
                    <a:cxn ang="0">
                      <a:pos x="T6" y="T7"/>
                    </a:cxn>
                    <a:cxn ang="0">
                      <a:pos x="T8" y="T9"/>
                    </a:cxn>
                    <a:cxn ang="0">
                      <a:pos x="T10" y="T11"/>
                    </a:cxn>
                    <a:cxn ang="0">
                      <a:pos x="T12" y="T13"/>
                    </a:cxn>
                  </a:cxnLst>
                  <a:rect l="0" t="0" r="r" b="b"/>
                  <a:pathLst>
                    <a:path w="117" h="61">
                      <a:moveTo>
                        <a:pt x="87" y="17"/>
                      </a:moveTo>
                      <a:cubicBezTo>
                        <a:pt x="0" y="0"/>
                        <a:pt x="0" y="0"/>
                        <a:pt x="0" y="0"/>
                      </a:cubicBezTo>
                      <a:cubicBezTo>
                        <a:pt x="0" y="30"/>
                        <a:pt x="0" y="30"/>
                        <a:pt x="0" y="30"/>
                      </a:cubicBezTo>
                      <a:cubicBezTo>
                        <a:pt x="65" y="44"/>
                        <a:pt x="65" y="44"/>
                        <a:pt x="65" y="44"/>
                      </a:cubicBezTo>
                      <a:cubicBezTo>
                        <a:pt x="80" y="61"/>
                        <a:pt x="80" y="61"/>
                        <a:pt x="80" y="61"/>
                      </a:cubicBezTo>
                      <a:cubicBezTo>
                        <a:pt x="103" y="53"/>
                        <a:pt x="117" y="44"/>
                        <a:pt x="117" y="44"/>
                      </a:cubicBezTo>
                      <a:lnTo>
                        <a:pt x="87" y="17"/>
                      </a:lnTo>
                      <a:close/>
                    </a:path>
                  </a:pathLst>
                </a:custGeom>
                <a:solidFill>
                  <a:srgbClr val="B4B9C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21D44">
                        <a:lumMod val="10000"/>
                      </a:srgbClr>
                    </a:solidFill>
                    <a:effectLst/>
                    <a:uLnTx/>
                    <a:uFillTx/>
                    <a:latin typeface="Arial" panose="020B0604020202020204" pitchFamily="34" charset="0"/>
                    <a:cs typeface="Arial" panose="020B0604020202020204" pitchFamily="34" charset="0"/>
                  </a:endParaRPr>
                </a:p>
              </p:txBody>
            </p:sp>
            <p:sp>
              <p:nvSpPr>
                <p:cNvPr id="608" name="Freeform 214">
                  <a:extLst>
                    <a:ext uri="{FF2B5EF4-FFF2-40B4-BE49-F238E27FC236}">
                      <a16:creationId xmlns:a16="http://schemas.microsoft.com/office/drawing/2014/main" id="{817D1300-D9A6-A3CF-06D1-FBE0BEFFB9DA}"/>
                    </a:ext>
                  </a:extLst>
                </p:cNvPr>
                <p:cNvSpPr>
                  <a:spLocks/>
                </p:cNvSpPr>
                <p:nvPr/>
              </p:nvSpPr>
              <p:spPr bwMode="auto">
                <a:xfrm>
                  <a:off x="5689600" y="2924175"/>
                  <a:ext cx="84137" cy="111125"/>
                </a:xfrm>
                <a:custGeom>
                  <a:avLst/>
                  <a:gdLst>
                    <a:gd name="T0" fmla="*/ 141 w 141"/>
                    <a:gd name="T1" fmla="*/ 128 h 187"/>
                    <a:gd name="T2" fmla="*/ 4 w 141"/>
                    <a:gd name="T3" fmla="*/ 0 h 187"/>
                    <a:gd name="T4" fmla="*/ 44 w 141"/>
                    <a:gd name="T5" fmla="*/ 38 h 187"/>
                    <a:gd name="T6" fmla="*/ 0 w 141"/>
                    <a:gd name="T7" fmla="*/ 55 h 187"/>
                    <a:gd name="T8" fmla="*/ 120 w 141"/>
                    <a:gd name="T9" fmla="*/ 187 h 187"/>
                    <a:gd name="T10" fmla="*/ 141 w 141"/>
                    <a:gd name="T11" fmla="*/ 128 h 187"/>
                  </a:gdLst>
                  <a:ahLst/>
                  <a:cxnLst>
                    <a:cxn ang="0">
                      <a:pos x="T0" y="T1"/>
                    </a:cxn>
                    <a:cxn ang="0">
                      <a:pos x="T2" y="T3"/>
                    </a:cxn>
                    <a:cxn ang="0">
                      <a:pos x="T4" y="T5"/>
                    </a:cxn>
                    <a:cxn ang="0">
                      <a:pos x="T6" y="T7"/>
                    </a:cxn>
                    <a:cxn ang="0">
                      <a:pos x="T8" y="T9"/>
                    </a:cxn>
                    <a:cxn ang="0">
                      <a:pos x="T10" y="T11"/>
                    </a:cxn>
                  </a:cxnLst>
                  <a:rect l="0" t="0" r="r" b="b"/>
                  <a:pathLst>
                    <a:path w="141" h="187">
                      <a:moveTo>
                        <a:pt x="141" y="128"/>
                      </a:moveTo>
                      <a:cubicBezTo>
                        <a:pt x="4" y="0"/>
                        <a:pt x="4" y="0"/>
                        <a:pt x="4" y="0"/>
                      </a:cubicBezTo>
                      <a:cubicBezTo>
                        <a:pt x="44" y="38"/>
                        <a:pt x="44" y="38"/>
                        <a:pt x="44" y="38"/>
                      </a:cubicBezTo>
                      <a:cubicBezTo>
                        <a:pt x="44" y="38"/>
                        <a:pt x="27" y="46"/>
                        <a:pt x="0" y="55"/>
                      </a:cubicBezTo>
                      <a:cubicBezTo>
                        <a:pt x="120" y="187"/>
                        <a:pt x="120" y="187"/>
                        <a:pt x="120" y="187"/>
                      </a:cubicBezTo>
                      <a:lnTo>
                        <a:pt x="141" y="128"/>
                      </a:lnTo>
                      <a:close/>
                    </a:path>
                  </a:pathLst>
                </a:custGeom>
                <a:solidFill>
                  <a:srgbClr val="B4B9C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21D44">
                        <a:lumMod val="10000"/>
                      </a:srgbClr>
                    </a:solidFill>
                    <a:effectLst/>
                    <a:uLnTx/>
                    <a:uFillTx/>
                    <a:latin typeface="Arial" panose="020B0604020202020204" pitchFamily="34" charset="0"/>
                    <a:cs typeface="Arial" panose="020B0604020202020204" pitchFamily="34" charset="0"/>
                  </a:endParaRPr>
                </a:p>
              </p:txBody>
            </p:sp>
            <p:sp>
              <p:nvSpPr>
                <p:cNvPr id="609" name="Freeform 215">
                  <a:extLst>
                    <a:ext uri="{FF2B5EF4-FFF2-40B4-BE49-F238E27FC236}">
                      <a16:creationId xmlns:a16="http://schemas.microsoft.com/office/drawing/2014/main" id="{BEF942B4-8EEE-6C4C-7C2C-5BCEE519B82C}"/>
                    </a:ext>
                  </a:extLst>
                </p:cNvPr>
                <p:cNvSpPr>
                  <a:spLocks/>
                </p:cNvSpPr>
                <p:nvPr/>
              </p:nvSpPr>
              <p:spPr bwMode="auto">
                <a:xfrm>
                  <a:off x="5664200" y="2919412"/>
                  <a:ext cx="52387" cy="38100"/>
                </a:xfrm>
                <a:custGeom>
                  <a:avLst/>
                  <a:gdLst>
                    <a:gd name="T0" fmla="*/ 47 w 87"/>
                    <a:gd name="T1" fmla="*/ 9 h 64"/>
                    <a:gd name="T2" fmla="*/ 37 w 87"/>
                    <a:gd name="T3" fmla="*/ 0 h 64"/>
                    <a:gd name="T4" fmla="*/ 0 w 87"/>
                    <a:gd name="T5" fmla="*/ 17 h 64"/>
                    <a:gd name="T6" fmla="*/ 43 w 87"/>
                    <a:gd name="T7" fmla="*/ 64 h 64"/>
                    <a:gd name="T8" fmla="*/ 87 w 87"/>
                    <a:gd name="T9" fmla="*/ 47 h 64"/>
                    <a:gd name="T10" fmla="*/ 47 w 87"/>
                    <a:gd name="T11" fmla="*/ 9 h 64"/>
                  </a:gdLst>
                  <a:ahLst/>
                  <a:cxnLst>
                    <a:cxn ang="0">
                      <a:pos x="T0" y="T1"/>
                    </a:cxn>
                    <a:cxn ang="0">
                      <a:pos x="T2" y="T3"/>
                    </a:cxn>
                    <a:cxn ang="0">
                      <a:pos x="T4" y="T5"/>
                    </a:cxn>
                    <a:cxn ang="0">
                      <a:pos x="T6" y="T7"/>
                    </a:cxn>
                    <a:cxn ang="0">
                      <a:pos x="T8" y="T9"/>
                    </a:cxn>
                    <a:cxn ang="0">
                      <a:pos x="T10" y="T11"/>
                    </a:cxn>
                  </a:cxnLst>
                  <a:rect l="0" t="0" r="r" b="b"/>
                  <a:pathLst>
                    <a:path w="87" h="64">
                      <a:moveTo>
                        <a:pt x="47" y="9"/>
                      </a:moveTo>
                      <a:cubicBezTo>
                        <a:pt x="37" y="0"/>
                        <a:pt x="37" y="0"/>
                        <a:pt x="37" y="0"/>
                      </a:cubicBezTo>
                      <a:cubicBezTo>
                        <a:pt x="37" y="0"/>
                        <a:pt x="23" y="9"/>
                        <a:pt x="0" y="17"/>
                      </a:cubicBezTo>
                      <a:cubicBezTo>
                        <a:pt x="43" y="64"/>
                        <a:pt x="43" y="64"/>
                        <a:pt x="43" y="64"/>
                      </a:cubicBezTo>
                      <a:cubicBezTo>
                        <a:pt x="70" y="55"/>
                        <a:pt x="87" y="47"/>
                        <a:pt x="87" y="47"/>
                      </a:cubicBezTo>
                      <a:lnTo>
                        <a:pt x="47" y="9"/>
                      </a:lnTo>
                      <a:close/>
                    </a:path>
                  </a:pathLst>
                </a:custGeom>
                <a:solidFill>
                  <a:srgbClr val="ABB1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21D44">
                        <a:lumMod val="10000"/>
                      </a:srgbClr>
                    </a:solidFill>
                    <a:effectLst/>
                    <a:uLnTx/>
                    <a:uFillTx/>
                    <a:latin typeface="Arial" panose="020B0604020202020204" pitchFamily="34" charset="0"/>
                    <a:cs typeface="Arial" panose="020B0604020202020204" pitchFamily="34" charset="0"/>
                  </a:endParaRPr>
                </a:p>
              </p:txBody>
            </p:sp>
            <p:sp>
              <p:nvSpPr>
                <p:cNvPr id="610" name="Freeform 216">
                  <a:extLst>
                    <a:ext uri="{FF2B5EF4-FFF2-40B4-BE49-F238E27FC236}">
                      <a16:creationId xmlns:a16="http://schemas.microsoft.com/office/drawing/2014/main" id="{A5DAF759-504C-04DA-5356-A0C2BFA754B4}"/>
                    </a:ext>
                  </a:extLst>
                </p:cNvPr>
                <p:cNvSpPr>
                  <a:spLocks/>
                </p:cNvSpPr>
                <p:nvPr/>
              </p:nvSpPr>
              <p:spPr bwMode="auto">
                <a:xfrm>
                  <a:off x="5616575" y="2928937"/>
                  <a:ext cx="73025" cy="42863"/>
                </a:xfrm>
                <a:custGeom>
                  <a:avLst/>
                  <a:gdLst>
                    <a:gd name="T0" fmla="*/ 80 w 123"/>
                    <a:gd name="T1" fmla="*/ 0 h 71"/>
                    <a:gd name="T2" fmla="*/ 0 w 123"/>
                    <a:gd name="T3" fmla="*/ 14 h 71"/>
                    <a:gd name="T4" fmla="*/ 0 w 123"/>
                    <a:gd name="T5" fmla="*/ 71 h 71"/>
                    <a:gd name="T6" fmla="*/ 123 w 123"/>
                    <a:gd name="T7" fmla="*/ 47 h 71"/>
                    <a:gd name="T8" fmla="*/ 80 w 123"/>
                    <a:gd name="T9" fmla="*/ 0 h 71"/>
                  </a:gdLst>
                  <a:ahLst/>
                  <a:cxnLst>
                    <a:cxn ang="0">
                      <a:pos x="T0" y="T1"/>
                    </a:cxn>
                    <a:cxn ang="0">
                      <a:pos x="T2" y="T3"/>
                    </a:cxn>
                    <a:cxn ang="0">
                      <a:pos x="T4" y="T5"/>
                    </a:cxn>
                    <a:cxn ang="0">
                      <a:pos x="T6" y="T7"/>
                    </a:cxn>
                    <a:cxn ang="0">
                      <a:pos x="T8" y="T9"/>
                    </a:cxn>
                  </a:cxnLst>
                  <a:rect l="0" t="0" r="r" b="b"/>
                  <a:pathLst>
                    <a:path w="123" h="71">
                      <a:moveTo>
                        <a:pt x="80" y="0"/>
                      </a:moveTo>
                      <a:cubicBezTo>
                        <a:pt x="59" y="7"/>
                        <a:pt x="31" y="14"/>
                        <a:pt x="0" y="14"/>
                      </a:cubicBezTo>
                      <a:cubicBezTo>
                        <a:pt x="0" y="71"/>
                        <a:pt x="0" y="71"/>
                        <a:pt x="0" y="71"/>
                      </a:cubicBezTo>
                      <a:cubicBezTo>
                        <a:pt x="46" y="71"/>
                        <a:pt x="91" y="58"/>
                        <a:pt x="123" y="47"/>
                      </a:cubicBezTo>
                      <a:lnTo>
                        <a:pt x="80" y="0"/>
                      </a:lnTo>
                      <a:close/>
                    </a:path>
                  </a:pathLst>
                </a:custGeom>
                <a:solidFill>
                  <a:srgbClr val="AFBA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21D44">
                        <a:lumMod val="10000"/>
                      </a:srgbClr>
                    </a:solidFill>
                    <a:effectLst/>
                    <a:uLnTx/>
                    <a:uFillTx/>
                    <a:latin typeface="Arial" panose="020B0604020202020204" pitchFamily="34" charset="0"/>
                    <a:cs typeface="Arial" panose="020B0604020202020204" pitchFamily="34" charset="0"/>
                  </a:endParaRPr>
                </a:p>
              </p:txBody>
            </p:sp>
            <p:sp>
              <p:nvSpPr>
                <p:cNvPr id="611" name="Freeform 218">
                  <a:extLst>
                    <a:ext uri="{FF2B5EF4-FFF2-40B4-BE49-F238E27FC236}">
                      <a16:creationId xmlns:a16="http://schemas.microsoft.com/office/drawing/2014/main" id="{183DFE5D-A208-2468-1DF3-B359D8CFB80A}"/>
                    </a:ext>
                  </a:extLst>
                </p:cNvPr>
                <p:cNvSpPr>
                  <a:spLocks/>
                </p:cNvSpPr>
                <p:nvPr/>
              </p:nvSpPr>
              <p:spPr bwMode="auto">
                <a:xfrm>
                  <a:off x="6022975" y="2971800"/>
                  <a:ext cx="158750" cy="331788"/>
                </a:xfrm>
                <a:custGeom>
                  <a:avLst/>
                  <a:gdLst>
                    <a:gd name="T0" fmla="*/ 0 w 100"/>
                    <a:gd name="T1" fmla="*/ 209 h 209"/>
                    <a:gd name="T2" fmla="*/ 100 w 100"/>
                    <a:gd name="T3" fmla="*/ 40 h 209"/>
                    <a:gd name="T4" fmla="*/ 84 w 100"/>
                    <a:gd name="T5" fmla="*/ 0 h 209"/>
                    <a:gd name="T6" fmla="*/ 0 w 100"/>
                    <a:gd name="T7" fmla="*/ 209 h 209"/>
                  </a:gdLst>
                  <a:ahLst/>
                  <a:cxnLst>
                    <a:cxn ang="0">
                      <a:pos x="T0" y="T1"/>
                    </a:cxn>
                    <a:cxn ang="0">
                      <a:pos x="T2" y="T3"/>
                    </a:cxn>
                    <a:cxn ang="0">
                      <a:pos x="T4" y="T5"/>
                    </a:cxn>
                    <a:cxn ang="0">
                      <a:pos x="T6" y="T7"/>
                    </a:cxn>
                  </a:cxnLst>
                  <a:rect l="0" t="0" r="r" b="b"/>
                  <a:pathLst>
                    <a:path w="100" h="209">
                      <a:moveTo>
                        <a:pt x="0" y="209"/>
                      </a:moveTo>
                      <a:lnTo>
                        <a:pt x="100" y="40"/>
                      </a:lnTo>
                      <a:lnTo>
                        <a:pt x="84" y="0"/>
                      </a:lnTo>
                      <a:lnTo>
                        <a:pt x="0" y="209"/>
                      </a:lnTo>
                      <a:close/>
                    </a:path>
                  </a:pathLst>
                </a:custGeom>
                <a:solidFill>
                  <a:srgbClr val="BCBC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21D44">
                        <a:lumMod val="10000"/>
                      </a:srgbClr>
                    </a:solidFill>
                    <a:effectLst/>
                    <a:uLnTx/>
                    <a:uFillTx/>
                    <a:latin typeface="Arial" panose="020B0604020202020204" pitchFamily="34" charset="0"/>
                    <a:cs typeface="Arial" panose="020B0604020202020204" pitchFamily="34" charset="0"/>
                  </a:endParaRPr>
                </a:p>
              </p:txBody>
            </p:sp>
            <p:sp>
              <p:nvSpPr>
                <p:cNvPr id="612" name="Freeform 219">
                  <a:extLst>
                    <a:ext uri="{FF2B5EF4-FFF2-40B4-BE49-F238E27FC236}">
                      <a16:creationId xmlns:a16="http://schemas.microsoft.com/office/drawing/2014/main" id="{7D31D3B6-9C0E-83B9-2B07-DBA25AE32A87}"/>
                    </a:ext>
                  </a:extLst>
                </p:cNvPr>
                <p:cNvSpPr>
                  <a:spLocks/>
                </p:cNvSpPr>
                <p:nvPr/>
              </p:nvSpPr>
              <p:spPr bwMode="auto">
                <a:xfrm>
                  <a:off x="5546725" y="2892425"/>
                  <a:ext cx="69850" cy="44450"/>
                </a:xfrm>
                <a:custGeom>
                  <a:avLst/>
                  <a:gdLst>
                    <a:gd name="T0" fmla="*/ 0 w 117"/>
                    <a:gd name="T1" fmla="*/ 44 h 75"/>
                    <a:gd name="T2" fmla="*/ 30 w 117"/>
                    <a:gd name="T3" fmla="*/ 17 h 75"/>
                    <a:gd name="T4" fmla="*/ 117 w 117"/>
                    <a:gd name="T5" fmla="*/ 0 h 75"/>
                    <a:gd name="T6" fmla="*/ 117 w 117"/>
                    <a:gd name="T7" fmla="*/ 75 h 75"/>
                    <a:gd name="T8" fmla="*/ 111 w 117"/>
                    <a:gd name="T9" fmla="*/ 75 h 75"/>
                    <a:gd name="T10" fmla="*/ 0 w 117"/>
                    <a:gd name="T11" fmla="*/ 44 h 75"/>
                  </a:gdLst>
                  <a:ahLst/>
                  <a:cxnLst>
                    <a:cxn ang="0">
                      <a:pos x="T0" y="T1"/>
                    </a:cxn>
                    <a:cxn ang="0">
                      <a:pos x="T2" y="T3"/>
                    </a:cxn>
                    <a:cxn ang="0">
                      <a:pos x="T4" y="T5"/>
                    </a:cxn>
                    <a:cxn ang="0">
                      <a:pos x="T6" y="T7"/>
                    </a:cxn>
                    <a:cxn ang="0">
                      <a:pos x="T8" y="T9"/>
                    </a:cxn>
                    <a:cxn ang="0">
                      <a:pos x="T10" y="T11"/>
                    </a:cxn>
                  </a:cxnLst>
                  <a:rect l="0" t="0" r="r" b="b"/>
                  <a:pathLst>
                    <a:path w="117" h="75">
                      <a:moveTo>
                        <a:pt x="0" y="44"/>
                      </a:moveTo>
                      <a:cubicBezTo>
                        <a:pt x="30" y="17"/>
                        <a:pt x="30" y="17"/>
                        <a:pt x="30" y="17"/>
                      </a:cubicBezTo>
                      <a:cubicBezTo>
                        <a:pt x="117" y="0"/>
                        <a:pt x="117" y="0"/>
                        <a:pt x="117" y="0"/>
                      </a:cubicBezTo>
                      <a:cubicBezTo>
                        <a:pt x="117" y="75"/>
                        <a:pt x="117" y="75"/>
                        <a:pt x="117" y="75"/>
                      </a:cubicBezTo>
                      <a:cubicBezTo>
                        <a:pt x="115" y="75"/>
                        <a:pt x="113" y="75"/>
                        <a:pt x="111" y="75"/>
                      </a:cubicBezTo>
                      <a:cubicBezTo>
                        <a:pt x="32" y="75"/>
                        <a:pt x="0" y="44"/>
                        <a:pt x="0" y="44"/>
                      </a:cubicBezTo>
                      <a:close/>
                    </a:path>
                  </a:pathLst>
                </a:custGeom>
                <a:solidFill>
                  <a:srgbClr val="DB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21D44">
                        <a:lumMod val="10000"/>
                      </a:srgbClr>
                    </a:solidFill>
                    <a:effectLst/>
                    <a:uLnTx/>
                    <a:uFillTx/>
                    <a:latin typeface="Arial" panose="020B0604020202020204" pitchFamily="34" charset="0"/>
                    <a:cs typeface="Arial" panose="020B0604020202020204" pitchFamily="34" charset="0"/>
                  </a:endParaRPr>
                </a:p>
              </p:txBody>
            </p:sp>
            <p:sp>
              <p:nvSpPr>
                <p:cNvPr id="613" name="Freeform 220">
                  <a:extLst>
                    <a:ext uri="{FF2B5EF4-FFF2-40B4-BE49-F238E27FC236}">
                      <a16:creationId xmlns:a16="http://schemas.microsoft.com/office/drawing/2014/main" id="{A01EFA75-592A-1862-B16F-2426F712123F}"/>
                    </a:ext>
                  </a:extLst>
                </p:cNvPr>
                <p:cNvSpPr>
                  <a:spLocks/>
                </p:cNvSpPr>
                <p:nvPr/>
              </p:nvSpPr>
              <p:spPr bwMode="auto">
                <a:xfrm>
                  <a:off x="5110162" y="2778125"/>
                  <a:ext cx="509587" cy="1136650"/>
                </a:xfrm>
                <a:custGeom>
                  <a:avLst/>
                  <a:gdLst>
                    <a:gd name="T0" fmla="*/ 0 w 321"/>
                    <a:gd name="T1" fmla="*/ 100 h 716"/>
                    <a:gd name="T2" fmla="*/ 0 w 321"/>
                    <a:gd name="T3" fmla="*/ 100 h 716"/>
                    <a:gd name="T4" fmla="*/ 201 w 321"/>
                    <a:gd name="T5" fmla="*/ 54 h 716"/>
                    <a:gd name="T6" fmla="*/ 227 w 321"/>
                    <a:gd name="T7" fmla="*/ 0 h 716"/>
                    <a:gd name="T8" fmla="*/ 293 w 321"/>
                    <a:gd name="T9" fmla="*/ 54 h 716"/>
                    <a:gd name="T10" fmla="*/ 319 w 321"/>
                    <a:gd name="T11" fmla="*/ 72 h 716"/>
                    <a:gd name="T12" fmla="*/ 321 w 321"/>
                    <a:gd name="T13" fmla="*/ 716 h 716"/>
                    <a:gd name="T14" fmla="*/ 104 w 321"/>
                    <a:gd name="T15" fmla="*/ 716 h 716"/>
                    <a:gd name="T16" fmla="*/ 63 w 321"/>
                    <a:gd name="T17" fmla="*/ 331 h 716"/>
                    <a:gd name="T18" fmla="*/ 63 w 321"/>
                    <a:gd name="T19" fmla="*/ 289 h 716"/>
                    <a:gd name="T20" fmla="*/ 0 w 321"/>
                    <a:gd name="T21" fmla="*/ 100 h 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1" h="716">
                      <a:moveTo>
                        <a:pt x="0" y="100"/>
                      </a:moveTo>
                      <a:lnTo>
                        <a:pt x="0" y="100"/>
                      </a:lnTo>
                      <a:lnTo>
                        <a:pt x="201" y="54"/>
                      </a:lnTo>
                      <a:lnTo>
                        <a:pt x="227" y="0"/>
                      </a:lnTo>
                      <a:lnTo>
                        <a:pt x="293" y="54"/>
                      </a:lnTo>
                      <a:lnTo>
                        <a:pt x="319" y="72"/>
                      </a:lnTo>
                      <a:lnTo>
                        <a:pt x="321" y="716"/>
                      </a:lnTo>
                      <a:lnTo>
                        <a:pt x="104" y="716"/>
                      </a:lnTo>
                      <a:lnTo>
                        <a:pt x="63" y="331"/>
                      </a:lnTo>
                      <a:lnTo>
                        <a:pt x="63" y="289"/>
                      </a:lnTo>
                      <a:lnTo>
                        <a:pt x="0" y="100"/>
                      </a:lnTo>
                      <a:close/>
                    </a:path>
                  </a:pathLst>
                </a:custGeom>
                <a:solidFill>
                  <a:srgbClr val="C8D7C6">
                    <a:lumMod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21D44">
                        <a:lumMod val="10000"/>
                      </a:srgbClr>
                    </a:solidFill>
                    <a:effectLst/>
                    <a:uLnTx/>
                    <a:uFillTx/>
                    <a:latin typeface="Arial" panose="020B0604020202020204" pitchFamily="34" charset="0"/>
                    <a:cs typeface="Arial" panose="020B0604020202020204" pitchFamily="34" charset="0"/>
                  </a:endParaRPr>
                </a:p>
              </p:txBody>
            </p:sp>
            <p:sp>
              <p:nvSpPr>
                <p:cNvPr id="614" name="Freeform 221">
                  <a:extLst>
                    <a:ext uri="{FF2B5EF4-FFF2-40B4-BE49-F238E27FC236}">
                      <a16:creationId xmlns:a16="http://schemas.microsoft.com/office/drawing/2014/main" id="{BD83777F-9608-FFAD-A7AB-FEC5E385FF9D}"/>
                    </a:ext>
                  </a:extLst>
                </p:cNvPr>
                <p:cNvSpPr>
                  <a:spLocks/>
                </p:cNvSpPr>
                <p:nvPr/>
              </p:nvSpPr>
              <p:spPr bwMode="auto">
                <a:xfrm>
                  <a:off x="4862512" y="2971800"/>
                  <a:ext cx="350837" cy="942975"/>
                </a:xfrm>
                <a:custGeom>
                  <a:avLst/>
                  <a:gdLst>
                    <a:gd name="T0" fmla="*/ 135 w 221"/>
                    <a:gd name="T1" fmla="*/ 0 h 594"/>
                    <a:gd name="T2" fmla="*/ 221 w 221"/>
                    <a:gd name="T3" fmla="*/ 209 h 594"/>
                    <a:gd name="T4" fmla="*/ 145 w 221"/>
                    <a:gd name="T5" fmla="*/ 436 h 594"/>
                    <a:gd name="T6" fmla="*/ 204 w 221"/>
                    <a:gd name="T7" fmla="*/ 594 h 594"/>
                    <a:gd name="T8" fmla="*/ 79 w 221"/>
                    <a:gd name="T9" fmla="*/ 594 h 594"/>
                    <a:gd name="T10" fmla="*/ 0 w 221"/>
                    <a:gd name="T11" fmla="*/ 381 h 594"/>
                    <a:gd name="T12" fmla="*/ 135 w 221"/>
                    <a:gd name="T13" fmla="*/ 0 h 594"/>
                  </a:gdLst>
                  <a:ahLst/>
                  <a:cxnLst>
                    <a:cxn ang="0">
                      <a:pos x="T0" y="T1"/>
                    </a:cxn>
                    <a:cxn ang="0">
                      <a:pos x="T2" y="T3"/>
                    </a:cxn>
                    <a:cxn ang="0">
                      <a:pos x="T4" y="T5"/>
                    </a:cxn>
                    <a:cxn ang="0">
                      <a:pos x="T6" y="T7"/>
                    </a:cxn>
                    <a:cxn ang="0">
                      <a:pos x="T8" y="T9"/>
                    </a:cxn>
                    <a:cxn ang="0">
                      <a:pos x="T10" y="T11"/>
                    </a:cxn>
                    <a:cxn ang="0">
                      <a:pos x="T12" y="T13"/>
                    </a:cxn>
                  </a:cxnLst>
                  <a:rect l="0" t="0" r="r" b="b"/>
                  <a:pathLst>
                    <a:path w="221" h="594">
                      <a:moveTo>
                        <a:pt x="135" y="0"/>
                      </a:moveTo>
                      <a:lnTo>
                        <a:pt x="221" y="209"/>
                      </a:lnTo>
                      <a:lnTo>
                        <a:pt x="145" y="436"/>
                      </a:lnTo>
                      <a:lnTo>
                        <a:pt x="204" y="594"/>
                      </a:lnTo>
                      <a:lnTo>
                        <a:pt x="79" y="594"/>
                      </a:lnTo>
                      <a:lnTo>
                        <a:pt x="0" y="381"/>
                      </a:lnTo>
                      <a:lnTo>
                        <a:pt x="135" y="0"/>
                      </a:lnTo>
                      <a:close/>
                    </a:path>
                  </a:pathLst>
                </a:custGeom>
                <a:solidFill>
                  <a:srgbClr val="DB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21D44">
                        <a:lumMod val="10000"/>
                      </a:srgbClr>
                    </a:solidFill>
                    <a:effectLst/>
                    <a:uLnTx/>
                    <a:uFillTx/>
                    <a:latin typeface="Arial" panose="020B0604020202020204" pitchFamily="34" charset="0"/>
                    <a:cs typeface="Arial" panose="020B0604020202020204" pitchFamily="34" charset="0"/>
                  </a:endParaRPr>
                </a:p>
              </p:txBody>
            </p:sp>
            <p:sp>
              <p:nvSpPr>
                <p:cNvPr id="615" name="Freeform 222">
                  <a:extLst>
                    <a:ext uri="{FF2B5EF4-FFF2-40B4-BE49-F238E27FC236}">
                      <a16:creationId xmlns:a16="http://schemas.microsoft.com/office/drawing/2014/main" id="{14186091-951E-1381-5A78-E5DDACDE70F2}"/>
                    </a:ext>
                  </a:extLst>
                </p:cNvPr>
                <p:cNvSpPr>
                  <a:spLocks/>
                </p:cNvSpPr>
                <p:nvPr/>
              </p:nvSpPr>
              <p:spPr bwMode="auto">
                <a:xfrm>
                  <a:off x="5068887" y="2936875"/>
                  <a:ext cx="141287" cy="366713"/>
                </a:xfrm>
                <a:custGeom>
                  <a:avLst/>
                  <a:gdLst>
                    <a:gd name="T0" fmla="*/ 1 w 89"/>
                    <a:gd name="T1" fmla="*/ 6 h 231"/>
                    <a:gd name="T2" fmla="*/ 26 w 89"/>
                    <a:gd name="T3" fmla="*/ 0 h 231"/>
                    <a:gd name="T4" fmla="*/ 26 w 89"/>
                    <a:gd name="T5" fmla="*/ 0 h 231"/>
                    <a:gd name="T6" fmla="*/ 89 w 89"/>
                    <a:gd name="T7" fmla="*/ 189 h 231"/>
                    <a:gd name="T8" fmla="*/ 89 w 89"/>
                    <a:gd name="T9" fmla="*/ 231 h 231"/>
                    <a:gd name="T10" fmla="*/ 0 w 89"/>
                    <a:gd name="T11" fmla="*/ 9 h 231"/>
                    <a:gd name="T12" fmla="*/ 1 w 89"/>
                    <a:gd name="T13" fmla="*/ 6 h 231"/>
                  </a:gdLst>
                  <a:ahLst/>
                  <a:cxnLst>
                    <a:cxn ang="0">
                      <a:pos x="T0" y="T1"/>
                    </a:cxn>
                    <a:cxn ang="0">
                      <a:pos x="T2" y="T3"/>
                    </a:cxn>
                    <a:cxn ang="0">
                      <a:pos x="T4" y="T5"/>
                    </a:cxn>
                    <a:cxn ang="0">
                      <a:pos x="T6" y="T7"/>
                    </a:cxn>
                    <a:cxn ang="0">
                      <a:pos x="T8" y="T9"/>
                    </a:cxn>
                    <a:cxn ang="0">
                      <a:pos x="T10" y="T11"/>
                    </a:cxn>
                    <a:cxn ang="0">
                      <a:pos x="T12" y="T13"/>
                    </a:cxn>
                  </a:cxnLst>
                  <a:rect l="0" t="0" r="r" b="b"/>
                  <a:pathLst>
                    <a:path w="89" h="231">
                      <a:moveTo>
                        <a:pt x="1" y="6"/>
                      </a:moveTo>
                      <a:lnTo>
                        <a:pt x="26" y="0"/>
                      </a:lnTo>
                      <a:lnTo>
                        <a:pt x="26" y="0"/>
                      </a:lnTo>
                      <a:lnTo>
                        <a:pt x="89" y="189"/>
                      </a:lnTo>
                      <a:lnTo>
                        <a:pt x="89" y="231"/>
                      </a:lnTo>
                      <a:lnTo>
                        <a:pt x="0" y="9"/>
                      </a:lnTo>
                      <a:lnTo>
                        <a:pt x="1" y="6"/>
                      </a:lnTo>
                      <a:close/>
                    </a:path>
                  </a:pathLst>
                </a:custGeom>
                <a:solidFill>
                  <a:srgbClr val="BFCB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21D44">
                        <a:lumMod val="10000"/>
                      </a:srgbClr>
                    </a:solidFill>
                    <a:effectLst/>
                    <a:uLnTx/>
                    <a:uFillTx/>
                    <a:latin typeface="Arial" panose="020B0604020202020204" pitchFamily="34" charset="0"/>
                    <a:cs typeface="Arial" panose="020B0604020202020204" pitchFamily="34" charset="0"/>
                  </a:endParaRPr>
                </a:p>
              </p:txBody>
            </p:sp>
            <p:sp>
              <p:nvSpPr>
                <p:cNvPr id="616" name="Freeform 223">
                  <a:extLst>
                    <a:ext uri="{FF2B5EF4-FFF2-40B4-BE49-F238E27FC236}">
                      <a16:creationId xmlns:a16="http://schemas.microsoft.com/office/drawing/2014/main" id="{438D5521-648C-D382-E22D-462F8FA3F7FC}"/>
                    </a:ext>
                  </a:extLst>
                </p:cNvPr>
                <p:cNvSpPr>
                  <a:spLocks/>
                </p:cNvSpPr>
                <p:nvPr/>
              </p:nvSpPr>
              <p:spPr bwMode="auto">
                <a:xfrm>
                  <a:off x="5429250" y="2778125"/>
                  <a:ext cx="187325" cy="230188"/>
                </a:xfrm>
                <a:custGeom>
                  <a:avLst/>
                  <a:gdLst>
                    <a:gd name="T0" fmla="*/ 0 w 118"/>
                    <a:gd name="T1" fmla="*/ 54 h 145"/>
                    <a:gd name="T2" fmla="*/ 14 w 118"/>
                    <a:gd name="T3" fmla="*/ 145 h 145"/>
                    <a:gd name="T4" fmla="*/ 86 w 118"/>
                    <a:gd name="T5" fmla="*/ 79 h 145"/>
                    <a:gd name="T6" fmla="*/ 118 w 118"/>
                    <a:gd name="T7" fmla="*/ 72 h 145"/>
                    <a:gd name="T8" fmla="*/ 92 w 118"/>
                    <a:gd name="T9" fmla="*/ 54 h 145"/>
                    <a:gd name="T10" fmla="*/ 26 w 118"/>
                    <a:gd name="T11" fmla="*/ 0 h 145"/>
                    <a:gd name="T12" fmla="*/ 0 w 118"/>
                    <a:gd name="T13" fmla="*/ 54 h 145"/>
                  </a:gdLst>
                  <a:ahLst/>
                  <a:cxnLst>
                    <a:cxn ang="0">
                      <a:pos x="T0" y="T1"/>
                    </a:cxn>
                    <a:cxn ang="0">
                      <a:pos x="T2" y="T3"/>
                    </a:cxn>
                    <a:cxn ang="0">
                      <a:pos x="T4" y="T5"/>
                    </a:cxn>
                    <a:cxn ang="0">
                      <a:pos x="T6" y="T7"/>
                    </a:cxn>
                    <a:cxn ang="0">
                      <a:pos x="T8" y="T9"/>
                    </a:cxn>
                    <a:cxn ang="0">
                      <a:pos x="T10" y="T11"/>
                    </a:cxn>
                    <a:cxn ang="0">
                      <a:pos x="T12" y="T13"/>
                    </a:cxn>
                  </a:cxnLst>
                  <a:rect l="0" t="0" r="r" b="b"/>
                  <a:pathLst>
                    <a:path w="118" h="145">
                      <a:moveTo>
                        <a:pt x="0" y="54"/>
                      </a:moveTo>
                      <a:lnTo>
                        <a:pt x="14" y="145"/>
                      </a:lnTo>
                      <a:lnTo>
                        <a:pt x="86" y="79"/>
                      </a:lnTo>
                      <a:lnTo>
                        <a:pt x="118" y="72"/>
                      </a:lnTo>
                      <a:lnTo>
                        <a:pt x="92" y="54"/>
                      </a:lnTo>
                      <a:lnTo>
                        <a:pt x="26" y="0"/>
                      </a:lnTo>
                      <a:lnTo>
                        <a:pt x="0" y="54"/>
                      </a:lnTo>
                      <a:close/>
                    </a:path>
                  </a:pathLst>
                </a:custGeom>
                <a:solidFill>
                  <a:srgbClr val="C8D7C6">
                    <a:lumMod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21D44">
                        <a:lumMod val="10000"/>
                      </a:srgbClr>
                    </a:solidFill>
                    <a:effectLst/>
                    <a:uLnTx/>
                    <a:uFillTx/>
                    <a:latin typeface="Arial" panose="020B0604020202020204" pitchFamily="34" charset="0"/>
                    <a:cs typeface="Arial" panose="020B0604020202020204" pitchFamily="34" charset="0"/>
                  </a:endParaRPr>
                </a:p>
              </p:txBody>
            </p:sp>
            <p:sp>
              <p:nvSpPr>
                <p:cNvPr id="617" name="Freeform 224">
                  <a:extLst>
                    <a:ext uri="{FF2B5EF4-FFF2-40B4-BE49-F238E27FC236}">
                      <a16:creationId xmlns:a16="http://schemas.microsoft.com/office/drawing/2014/main" id="{DEF8A1E7-74A9-4D15-296B-39F61CAD7241}"/>
                    </a:ext>
                  </a:extLst>
                </p:cNvPr>
                <p:cNvSpPr>
                  <a:spLocks/>
                </p:cNvSpPr>
                <p:nvPr/>
              </p:nvSpPr>
              <p:spPr bwMode="auto">
                <a:xfrm>
                  <a:off x="5541962" y="2919412"/>
                  <a:ext cx="4762" cy="4763"/>
                </a:xfrm>
                <a:custGeom>
                  <a:avLst/>
                  <a:gdLst>
                    <a:gd name="T0" fmla="*/ 3 w 3"/>
                    <a:gd name="T1" fmla="*/ 0 h 3"/>
                    <a:gd name="T2" fmla="*/ 3 w 3"/>
                    <a:gd name="T3" fmla="*/ 0 h 3"/>
                    <a:gd name="T4" fmla="*/ 0 w 3"/>
                    <a:gd name="T5" fmla="*/ 3 h 3"/>
                    <a:gd name="T6" fmla="*/ 3 w 3"/>
                    <a:gd name="T7" fmla="*/ 0 h 3"/>
                  </a:gdLst>
                  <a:ahLst/>
                  <a:cxnLst>
                    <a:cxn ang="0">
                      <a:pos x="T0" y="T1"/>
                    </a:cxn>
                    <a:cxn ang="0">
                      <a:pos x="T2" y="T3"/>
                    </a:cxn>
                    <a:cxn ang="0">
                      <a:pos x="T4" y="T5"/>
                    </a:cxn>
                    <a:cxn ang="0">
                      <a:pos x="T6" y="T7"/>
                    </a:cxn>
                  </a:cxnLst>
                  <a:rect l="0" t="0" r="r" b="b"/>
                  <a:pathLst>
                    <a:path w="3" h="3">
                      <a:moveTo>
                        <a:pt x="3" y="0"/>
                      </a:moveTo>
                      <a:lnTo>
                        <a:pt x="3" y="0"/>
                      </a:lnTo>
                      <a:lnTo>
                        <a:pt x="0" y="3"/>
                      </a:lnTo>
                      <a:lnTo>
                        <a:pt x="3" y="0"/>
                      </a:lnTo>
                      <a:close/>
                    </a:path>
                  </a:pathLst>
                </a:custGeom>
                <a:solidFill>
                  <a:srgbClr val="C8D3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21D44">
                        <a:lumMod val="10000"/>
                      </a:srgbClr>
                    </a:solidFill>
                    <a:effectLst/>
                    <a:uLnTx/>
                    <a:uFillTx/>
                    <a:latin typeface="Arial" panose="020B0604020202020204" pitchFamily="34" charset="0"/>
                    <a:cs typeface="Arial" panose="020B0604020202020204" pitchFamily="34" charset="0"/>
                  </a:endParaRPr>
                </a:p>
              </p:txBody>
            </p:sp>
            <p:sp>
              <p:nvSpPr>
                <p:cNvPr id="618" name="Freeform 225">
                  <a:extLst>
                    <a:ext uri="{FF2B5EF4-FFF2-40B4-BE49-F238E27FC236}">
                      <a16:creationId xmlns:a16="http://schemas.microsoft.com/office/drawing/2014/main" id="{CB88A4DB-DD46-FF55-1932-5ABA84C49435}"/>
                    </a:ext>
                  </a:extLst>
                </p:cNvPr>
                <p:cNvSpPr>
                  <a:spLocks/>
                </p:cNvSpPr>
                <p:nvPr/>
              </p:nvSpPr>
              <p:spPr bwMode="auto">
                <a:xfrm>
                  <a:off x="5546725" y="2892425"/>
                  <a:ext cx="69850" cy="36513"/>
                </a:xfrm>
                <a:custGeom>
                  <a:avLst/>
                  <a:gdLst>
                    <a:gd name="T0" fmla="*/ 30 w 117"/>
                    <a:gd name="T1" fmla="*/ 17 h 61"/>
                    <a:gd name="T2" fmla="*/ 117 w 117"/>
                    <a:gd name="T3" fmla="*/ 0 h 61"/>
                    <a:gd name="T4" fmla="*/ 117 w 117"/>
                    <a:gd name="T5" fmla="*/ 30 h 61"/>
                    <a:gd name="T6" fmla="*/ 53 w 117"/>
                    <a:gd name="T7" fmla="*/ 44 h 61"/>
                    <a:gd name="T8" fmla="*/ 38 w 117"/>
                    <a:gd name="T9" fmla="*/ 61 h 61"/>
                    <a:gd name="T10" fmla="*/ 0 w 117"/>
                    <a:gd name="T11" fmla="*/ 44 h 61"/>
                    <a:gd name="T12" fmla="*/ 30 w 117"/>
                    <a:gd name="T13" fmla="*/ 17 h 61"/>
                  </a:gdLst>
                  <a:ahLst/>
                  <a:cxnLst>
                    <a:cxn ang="0">
                      <a:pos x="T0" y="T1"/>
                    </a:cxn>
                    <a:cxn ang="0">
                      <a:pos x="T2" y="T3"/>
                    </a:cxn>
                    <a:cxn ang="0">
                      <a:pos x="T4" y="T5"/>
                    </a:cxn>
                    <a:cxn ang="0">
                      <a:pos x="T6" y="T7"/>
                    </a:cxn>
                    <a:cxn ang="0">
                      <a:pos x="T8" y="T9"/>
                    </a:cxn>
                    <a:cxn ang="0">
                      <a:pos x="T10" y="T11"/>
                    </a:cxn>
                    <a:cxn ang="0">
                      <a:pos x="T12" y="T13"/>
                    </a:cxn>
                  </a:cxnLst>
                  <a:rect l="0" t="0" r="r" b="b"/>
                  <a:pathLst>
                    <a:path w="117" h="61">
                      <a:moveTo>
                        <a:pt x="30" y="17"/>
                      </a:moveTo>
                      <a:cubicBezTo>
                        <a:pt x="117" y="0"/>
                        <a:pt x="117" y="0"/>
                        <a:pt x="117" y="0"/>
                      </a:cubicBezTo>
                      <a:cubicBezTo>
                        <a:pt x="117" y="30"/>
                        <a:pt x="117" y="30"/>
                        <a:pt x="117" y="30"/>
                      </a:cubicBezTo>
                      <a:cubicBezTo>
                        <a:pt x="53" y="44"/>
                        <a:pt x="53" y="44"/>
                        <a:pt x="53" y="44"/>
                      </a:cubicBezTo>
                      <a:cubicBezTo>
                        <a:pt x="38" y="61"/>
                        <a:pt x="38" y="61"/>
                        <a:pt x="38" y="61"/>
                      </a:cubicBezTo>
                      <a:cubicBezTo>
                        <a:pt x="15" y="53"/>
                        <a:pt x="0" y="44"/>
                        <a:pt x="0" y="44"/>
                      </a:cubicBezTo>
                      <a:lnTo>
                        <a:pt x="30" y="17"/>
                      </a:lnTo>
                      <a:close/>
                    </a:path>
                  </a:pathLst>
                </a:custGeom>
                <a:solidFill>
                  <a:srgbClr val="C4CA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21D44">
                        <a:lumMod val="10000"/>
                      </a:srgbClr>
                    </a:solidFill>
                    <a:effectLst/>
                    <a:uLnTx/>
                    <a:uFillTx/>
                    <a:latin typeface="Arial" panose="020B0604020202020204" pitchFamily="34" charset="0"/>
                    <a:cs typeface="Arial" panose="020B0604020202020204" pitchFamily="34" charset="0"/>
                  </a:endParaRPr>
                </a:p>
              </p:txBody>
            </p:sp>
            <p:sp>
              <p:nvSpPr>
                <p:cNvPr id="619" name="Freeform 226">
                  <a:extLst>
                    <a:ext uri="{FF2B5EF4-FFF2-40B4-BE49-F238E27FC236}">
                      <a16:creationId xmlns:a16="http://schemas.microsoft.com/office/drawing/2014/main" id="{EE28598C-D0EC-23B9-AD0C-2B58181259CA}"/>
                    </a:ext>
                  </a:extLst>
                </p:cNvPr>
                <p:cNvSpPr>
                  <a:spLocks/>
                </p:cNvSpPr>
                <p:nvPr/>
              </p:nvSpPr>
              <p:spPr bwMode="auto">
                <a:xfrm>
                  <a:off x="5461000" y="2924175"/>
                  <a:ext cx="82550" cy="111125"/>
                </a:xfrm>
                <a:custGeom>
                  <a:avLst/>
                  <a:gdLst>
                    <a:gd name="T0" fmla="*/ 0 w 140"/>
                    <a:gd name="T1" fmla="*/ 128 h 187"/>
                    <a:gd name="T2" fmla="*/ 137 w 140"/>
                    <a:gd name="T3" fmla="*/ 0 h 187"/>
                    <a:gd name="T4" fmla="*/ 97 w 140"/>
                    <a:gd name="T5" fmla="*/ 38 h 187"/>
                    <a:gd name="T6" fmla="*/ 140 w 140"/>
                    <a:gd name="T7" fmla="*/ 55 h 187"/>
                    <a:gd name="T8" fmla="*/ 21 w 140"/>
                    <a:gd name="T9" fmla="*/ 187 h 187"/>
                    <a:gd name="T10" fmla="*/ 0 w 140"/>
                    <a:gd name="T11" fmla="*/ 128 h 187"/>
                  </a:gdLst>
                  <a:ahLst/>
                  <a:cxnLst>
                    <a:cxn ang="0">
                      <a:pos x="T0" y="T1"/>
                    </a:cxn>
                    <a:cxn ang="0">
                      <a:pos x="T2" y="T3"/>
                    </a:cxn>
                    <a:cxn ang="0">
                      <a:pos x="T4" y="T5"/>
                    </a:cxn>
                    <a:cxn ang="0">
                      <a:pos x="T6" y="T7"/>
                    </a:cxn>
                    <a:cxn ang="0">
                      <a:pos x="T8" y="T9"/>
                    </a:cxn>
                    <a:cxn ang="0">
                      <a:pos x="T10" y="T11"/>
                    </a:cxn>
                  </a:cxnLst>
                  <a:rect l="0" t="0" r="r" b="b"/>
                  <a:pathLst>
                    <a:path w="140" h="187">
                      <a:moveTo>
                        <a:pt x="0" y="128"/>
                      </a:moveTo>
                      <a:cubicBezTo>
                        <a:pt x="137" y="0"/>
                        <a:pt x="137" y="0"/>
                        <a:pt x="137" y="0"/>
                      </a:cubicBezTo>
                      <a:cubicBezTo>
                        <a:pt x="97" y="38"/>
                        <a:pt x="97" y="38"/>
                        <a:pt x="97" y="38"/>
                      </a:cubicBezTo>
                      <a:cubicBezTo>
                        <a:pt x="97" y="38"/>
                        <a:pt x="114" y="46"/>
                        <a:pt x="140" y="55"/>
                      </a:cubicBezTo>
                      <a:cubicBezTo>
                        <a:pt x="21" y="187"/>
                        <a:pt x="21" y="187"/>
                        <a:pt x="21" y="187"/>
                      </a:cubicBezTo>
                      <a:lnTo>
                        <a:pt x="0" y="128"/>
                      </a:lnTo>
                      <a:close/>
                    </a:path>
                  </a:pathLst>
                </a:custGeom>
                <a:solidFill>
                  <a:srgbClr val="C4CA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21D44">
                        <a:lumMod val="10000"/>
                      </a:srgbClr>
                    </a:solidFill>
                    <a:effectLst/>
                    <a:uLnTx/>
                    <a:uFillTx/>
                    <a:latin typeface="Arial" panose="020B0604020202020204" pitchFamily="34" charset="0"/>
                    <a:cs typeface="Arial" panose="020B0604020202020204" pitchFamily="34" charset="0"/>
                  </a:endParaRPr>
                </a:p>
              </p:txBody>
            </p:sp>
            <p:sp>
              <p:nvSpPr>
                <p:cNvPr id="620" name="Freeform 227">
                  <a:extLst>
                    <a:ext uri="{FF2B5EF4-FFF2-40B4-BE49-F238E27FC236}">
                      <a16:creationId xmlns:a16="http://schemas.microsoft.com/office/drawing/2014/main" id="{D881464B-4621-67C6-A7AB-5FC809366028}"/>
                    </a:ext>
                  </a:extLst>
                </p:cNvPr>
                <p:cNvSpPr>
                  <a:spLocks/>
                </p:cNvSpPr>
                <p:nvPr/>
              </p:nvSpPr>
              <p:spPr bwMode="auto">
                <a:xfrm>
                  <a:off x="5518150" y="2919412"/>
                  <a:ext cx="52387" cy="38100"/>
                </a:xfrm>
                <a:custGeom>
                  <a:avLst/>
                  <a:gdLst>
                    <a:gd name="T0" fmla="*/ 40 w 87"/>
                    <a:gd name="T1" fmla="*/ 9 h 64"/>
                    <a:gd name="T2" fmla="*/ 49 w 87"/>
                    <a:gd name="T3" fmla="*/ 0 h 64"/>
                    <a:gd name="T4" fmla="*/ 87 w 87"/>
                    <a:gd name="T5" fmla="*/ 17 h 64"/>
                    <a:gd name="T6" fmla="*/ 43 w 87"/>
                    <a:gd name="T7" fmla="*/ 64 h 64"/>
                    <a:gd name="T8" fmla="*/ 0 w 87"/>
                    <a:gd name="T9" fmla="*/ 47 h 64"/>
                    <a:gd name="T10" fmla="*/ 40 w 87"/>
                    <a:gd name="T11" fmla="*/ 9 h 64"/>
                  </a:gdLst>
                  <a:ahLst/>
                  <a:cxnLst>
                    <a:cxn ang="0">
                      <a:pos x="T0" y="T1"/>
                    </a:cxn>
                    <a:cxn ang="0">
                      <a:pos x="T2" y="T3"/>
                    </a:cxn>
                    <a:cxn ang="0">
                      <a:pos x="T4" y="T5"/>
                    </a:cxn>
                    <a:cxn ang="0">
                      <a:pos x="T6" y="T7"/>
                    </a:cxn>
                    <a:cxn ang="0">
                      <a:pos x="T8" y="T9"/>
                    </a:cxn>
                    <a:cxn ang="0">
                      <a:pos x="T10" y="T11"/>
                    </a:cxn>
                  </a:cxnLst>
                  <a:rect l="0" t="0" r="r" b="b"/>
                  <a:pathLst>
                    <a:path w="87" h="64">
                      <a:moveTo>
                        <a:pt x="40" y="9"/>
                      </a:moveTo>
                      <a:cubicBezTo>
                        <a:pt x="49" y="0"/>
                        <a:pt x="49" y="0"/>
                        <a:pt x="49" y="0"/>
                      </a:cubicBezTo>
                      <a:cubicBezTo>
                        <a:pt x="49" y="0"/>
                        <a:pt x="64" y="9"/>
                        <a:pt x="87" y="17"/>
                      </a:cubicBezTo>
                      <a:cubicBezTo>
                        <a:pt x="43" y="64"/>
                        <a:pt x="43" y="64"/>
                        <a:pt x="43" y="64"/>
                      </a:cubicBezTo>
                      <a:cubicBezTo>
                        <a:pt x="17" y="55"/>
                        <a:pt x="0" y="47"/>
                        <a:pt x="0" y="47"/>
                      </a:cubicBezTo>
                      <a:lnTo>
                        <a:pt x="40" y="9"/>
                      </a:lnTo>
                      <a:close/>
                    </a:path>
                  </a:pathLst>
                </a:custGeom>
                <a:solidFill>
                  <a:srgbClr val="BBC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21D44">
                        <a:lumMod val="10000"/>
                      </a:srgbClr>
                    </a:solidFill>
                    <a:effectLst/>
                    <a:uLnTx/>
                    <a:uFillTx/>
                    <a:latin typeface="Arial" panose="020B0604020202020204" pitchFamily="34" charset="0"/>
                    <a:cs typeface="Arial" panose="020B0604020202020204" pitchFamily="34" charset="0"/>
                  </a:endParaRPr>
                </a:p>
              </p:txBody>
            </p:sp>
            <p:sp>
              <p:nvSpPr>
                <p:cNvPr id="621" name="Freeform 228">
                  <a:extLst>
                    <a:ext uri="{FF2B5EF4-FFF2-40B4-BE49-F238E27FC236}">
                      <a16:creationId xmlns:a16="http://schemas.microsoft.com/office/drawing/2014/main" id="{23F73E2A-7350-2F14-FA83-89D819CEDFEB}"/>
                    </a:ext>
                  </a:extLst>
                </p:cNvPr>
                <p:cNvSpPr>
                  <a:spLocks/>
                </p:cNvSpPr>
                <p:nvPr/>
              </p:nvSpPr>
              <p:spPr bwMode="auto">
                <a:xfrm>
                  <a:off x="5543550" y="2928937"/>
                  <a:ext cx="73025" cy="42863"/>
                </a:xfrm>
                <a:custGeom>
                  <a:avLst/>
                  <a:gdLst>
                    <a:gd name="T0" fmla="*/ 44 w 123"/>
                    <a:gd name="T1" fmla="*/ 0 h 71"/>
                    <a:gd name="T2" fmla="*/ 123 w 123"/>
                    <a:gd name="T3" fmla="*/ 14 h 71"/>
                    <a:gd name="T4" fmla="*/ 123 w 123"/>
                    <a:gd name="T5" fmla="*/ 71 h 71"/>
                    <a:gd name="T6" fmla="*/ 0 w 123"/>
                    <a:gd name="T7" fmla="*/ 47 h 71"/>
                    <a:gd name="T8" fmla="*/ 44 w 123"/>
                    <a:gd name="T9" fmla="*/ 0 h 71"/>
                  </a:gdLst>
                  <a:ahLst/>
                  <a:cxnLst>
                    <a:cxn ang="0">
                      <a:pos x="T0" y="T1"/>
                    </a:cxn>
                    <a:cxn ang="0">
                      <a:pos x="T2" y="T3"/>
                    </a:cxn>
                    <a:cxn ang="0">
                      <a:pos x="T4" y="T5"/>
                    </a:cxn>
                    <a:cxn ang="0">
                      <a:pos x="T6" y="T7"/>
                    </a:cxn>
                    <a:cxn ang="0">
                      <a:pos x="T8" y="T9"/>
                    </a:cxn>
                  </a:cxnLst>
                  <a:rect l="0" t="0" r="r" b="b"/>
                  <a:pathLst>
                    <a:path w="123" h="71">
                      <a:moveTo>
                        <a:pt x="44" y="0"/>
                      </a:moveTo>
                      <a:cubicBezTo>
                        <a:pt x="65" y="7"/>
                        <a:pt x="93" y="14"/>
                        <a:pt x="123" y="14"/>
                      </a:cubicBezTo>
                      <a:cubicBezTo>
                        <a:pt x="123" y="71"/>
                        <a:pt x="123" y="71"/>
                        <a:pt x="123" y="71"/>
                      </a:cubicBezTo>
                      <a:cubicBezTo>
                        <a:pt x="77" y="71"/>
                        <a:pt x="32" y="58"/>
                        <a:pt x="0" y="47"/>
                      </a:cubicBezTo>
                      <a:lnTo>
                        <a:pt x="44" y="0"/>
                      </a:lnTo>
                      <a:close/>
                    </a:path>
                  </a:pathLst>
                </a:custGeom>
                <a:solidFill>
                  <a:srgbClr val="BFCB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21D44">
                        <a:lumMod val="10000"/>
                      </a:srgbClr>
                    </a:solidFill>
                    <a:effectLst/>
                    <a:uLnTx/>
                    <a:uFillTx/>
                    <a:latin typeface="Arial" panose="020B0604020202020204" pitchFamily="34" charset="0"/>
                    <a:cs typeface="Arial" panose="020B0604020202020204" pitchFamily="34" charset="0"/>
                  </a:endParaRPr>
                </a:p>
              </p:txBody>
            </p:sp>
            <p:sp>
              <p:nvSpPr>
                <p:cNvPr id="622" name="Freeform 230">
                  <a:extLst>
                    <a:ext uri="{FF2B5EF4-FFF2-40B4-BE49-F238E27FC236}">
                      <a16:creationId xmlns:a16="http://schemas.microsoft.com/office/drawing/2014/main" id="{4E640F85-1654-E461-E503-0895C03732E7}"/>
                    </a:ext>
                  </a:extLst>
                </p:cNvPr>
                <p:cNvSpPr>
                  <a:spLocks/>
                </p:cNvSpPr>
                <p:nvPr/>
              </p:nvSpPr>
              <p:spPr bwMode="auto">
                <a:xfrm>
                  <a:off x="5053012" y="2971800"/>
                  <a:ext cx="157162" cy="331788"/>
                </a:xfrm>
                <a:custGeom>
                  <a:avLst/>
                  <a:gdLst>
                    <a:gd name="T0" fmla="*/ 99 w 99"/>
                    <a:gd name="T1" fmla="*/ 209 h 209"/>
                    <a:gd name="T2" fmla="*/ 0 w 99"/>
                    <a:gd name="T3" fmla="*/ 40 h 209"/>
                    <a:gd name="T4" fmla="*/ 15 w 99"/>
                    <a:gd name="T5" fmla="*/ 0 h 209"/>
                    <a:gd name="T6" fmla="*/ 99 w 99"/>
                    <a:gd name="T7" fmla="*/ 209 h 209"/>
                  </a:gdLst>
                  <a:ahLst/>
                  <a:cxnLst>
                    <a:cxn ang="0">
                      <a:pos x="T0" y="T1"/>
                    </a:cxn>
                    <a:cxn ang="0">
                      <a:pos x="T2" y="T3"/>
                    </a:cxn>
                    <a:cxn ang="0">
                      <a:pos x="T4" y="T5"/>
                    </a:cxn>
                    <a:cxn ang="0">
                      <a:pos x="T6" y="T7"/>
                    </a:cxn>
                  </a:cxnLst>
                  <a:rect l="0" t="0" r="r" b="b"/>
                  <a:pathLst>
                    <a:path w="99" h="209">
                      <a:moveTo>
                        <a:pt x="99" y="209"/>
                      </a:moveTo>
                      <a:lnTo>
                        <a:pt x="0" y="40"/>
                      </a:lnTo>
                      <a:lnTo>
                        <a:pt x="15" y="0"/>
                      </a:lnTo>
                      <a:lnTo>
                        <a:pt x="99" y="209"/>
                      </a:lnTo>
                      <a:close/>
                    </a:path>
                  </a:pathLst>
                </a:custGeom>
                <a:solidFill>
                  <a:srgbClr val="CECF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21D44">
                        <a:lumMod val="10000"/>
                      </a:srgbClr>
                    </a:solidFill>
                    <a:effectLst/>
                    <a:uLnTx/>
                    <a:uFillTx/>
                    <a:latin typeface="Arial" panose="020B0604020202020204" pitchFamily="34" charset="0"/>
                    <a:cs typeface="Arial" panose="020B0604020202020204" pitchFamily="34" charset="0"/>
                  </a:endParaRPr>
                </a:p>
              </p:txBody>
            </p:sp>
          </p:grpSp>
          <p:pic>
            <p:nvPicPr>
              <p:cNvPr id="589" name="Picture 8" descr="Image result for tie icon">
                <a:extLst>
                  <a:ext uri="{FF2B5EF4-FFF2-40B4-BE49-F238E27FC236}">
                    <a16:creationId xmlns:a16="http://schemas.microsoft.com/office/drawing/2014/main" id="{565B3EEC-D765-9BB9-1858-1A69CC34B339}"/>
                  </a:ext>
                </a:extLst>
              </p:cNvPr>
              <p:cNvPicPr>
                <a:picLocks noChangeAspect="1" noChangeArrowheads="1"/>
              </p:cNvPicPr>
              <p:nvPr/>
            </p:nvPicPr>
            <p:blipFill>
              <a:blip r:embed="rId18" cstate="email">
                <a:extLst>
                  <a:ext uri="{28A0092B-C50C-407E-A947-70E740481C1C}">
                    <a14:useLocalDpi xmlns:a14="http://schemas.microsoft.com/office/drawing/2010/main"/>
                  </a:ext>
                </a:extLst>
              </a:blip>
              <a:srcRect/>
              <a:stretch>
                <a:fillRect/>
              </a:stretch>
            </p:blipFill>
            <p:spPr bwMode="auto">
              <a:xfrm>
                <a:off x="9297487" y="2975166"/>
                <a:ext cx="2456040" cy="245604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 name="Group 4">
              <a:extLst>
                <a:ext uri="{FF2B5EF4-FFF2-40B4-BE49-F238E27FC236}">
                  <a16:creationId xmlns:a16="http://schemas.microsoft.com/office/drawing/2014/main" id="{1A53762D-156A-2FC7-4DD7-BDF51B28691F}"/>
                </a:ext>
              </a:extLst>
            </p:cNvPr>
            <p:cNvGrpSpPr/>
            <p:nvPr/>
          </p:nvGrpSpPr>
          <p:grpSpPr>
            <a:xfrm>
              <a:off x="4486140" y="1534850"/>
              <a:ext cx="284840" cy="219716"/>
              <a:chOff x="7418325" y="5750226"/>
              <a:chExt cx="4495802" cy="4884580"/>
            </a:xfrm>
          </p:grpSpPr>
          <p:grpSp>
            <p:nvGrpSpPr>
              <p:cNvPr id="297" name="Group 296">
                <a:extLst>
                  <a:ext uri="{FF2B5EF4-FFF2-40B4-BE49-F238E27FC236}">
                    <a16:creationId xmlns:a16="http://schemas.microsoft.com/office/drawing/2014/main" id="{1631695A-DBA8-D320-E833-4E978A25A77F}"/>
                  </a:ext>
                </a:extLst>
              </p:cNvPr>
              <p:cNvGrpSpPr/>
              <p:nvPr/>
            </p:nvGrpSpPr>
            <p:grpSpPr>
              <a:xfrm>
                <a:off x="7418325" y="5750226"/>
                <a:ext cx="4495802" cy="4884580"/>
                <a:chOff x="4862512" y="1951037"/>
                <a:chExt cx="1508125" cy="1966872"/>
              </a:xfrm>
            </p:grpSpPr>
            <p:sp>
              <p:nvSpPr>
                <p:cNvPr id="299" name="Freeform 194">
                  <a:extLst>
                    <a:ext uri="{FF2B5EF4-FFF2-40B4-BE49-F238E27FC236}">
                      <a16:creationId xmlns:a16="http://schemas.microsoft.com/office/drawing/2014/main" id="{F0AAAA2F-282E-1CF0-61D4-814843859188}"/>
                    </a:ext>
                  </a:extLst>
                </p:cNvPr>
                <p:cNvSpPr>
                  <a:spLocks/>
                </p:cNvSpPr>
                <p:nvPr/>
              </p:nvSpPr>
              <p:spPr bwMode="auto">
                <a:xfrm>
                  <a:off x="5489575" y="2613025"/>
                  <a:ext cx="261937" cy="279400"/>
                </a:xfrm>
                <a:custGeom>
                  <a:avLst/>
                  <a:gdLst>
                    <a:gd name="T0" fmla="*/ 165 w 165"/>
                    <a:gd name="T1" fmla="*/ 137 h 176"/>
                    <a:gd name="T2" fmla="*/ 80 w 165"/>
                    <a:gd name="T3" fmla="*/ 176 h 176"/>
                    <a:gd name="T4" fmla="*/ 0 w 165"/>
                    <a:gd name="T5" fmla="*/ 137 h 176"/>
                    <a:gd name="T6" fmla="*/ 0 w 165"/>
                    <a:gd name="T7" fmla="*/ 0 h 176"/>
                    <a:gd name="T8" fmla="*/ 165 w 165"/>
                    <a:gd name="T9" fmla="*/ 0 h 176"/>
                    <a:gd name="T10" fmla="*/ 165 w 165"/>
                    <a:gd name="T11" fmla="*/ 137 h 176"/>
                  </a:gdLst>
                  <a:ahLst/>
                  <a:cxnLst>
                    <a:cxn ang="0">
                      <a:pos x="T0" y="T1"/>
                    </a:cxn>
                    <a:cxn ang="0">
                      <a:pos x="T2" y="T3"/>
                    </a:cxn>
                    <a:cxn ang="0">
                      <a:pos x="T4" y="T5"/>
                    </a:cxn>
                    <a:cxn ang="0">
                      <a:pos x="T6" y="T7"/>
                    </a:cxn>
                    <a:cxn ang="0">
                      <a:pos x="T8" y="T9"/>
                    </a:cxn>
                    <a:cxn ang="0">
                      <a:pos x="T10" y="T11"/>
                    </a:cxn>
                  </a:cxnLst>
                  <a:rect l="0" t="0" r="r" b="b"/>
                  <a:pathLst>
                    <a:path w="165" h="176">
                      <a:moveTo>
                        <a:pt x="165" y="137"/>
                      </a:moveTo>
                      <a:lnTo>
                        <a:pt x="80" y="176"/>
                      </a:lnTo>
                      <a:lnTo>
                        <a:pt x="0" y="137"/>
                      </a:lnTo>
                      <a:lnTo>
                        <a:pt x="0" y="0"/>
                      </a:lnTo>
                      <a:lnTo>
                        <a:pt x="165" y="0"/>
                      </a:lnTo>
                      <a:lnTo>
                        <a:pt x="165" y="137"/>
                      </a:lnTo>
                      <a:close/>
                    </a:path>
                  </a:pathLst>
                </a:custGeom>
                <a:solidFill>
                  <a:srgbClr val="E4BD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21D44">
                        <a:lumMod val="10000"/>
                      </a:srgbClr>
                    </a:solidFill>
                    <a:effectLst/>
                    <a:uLnTx/>
                    <a:uFillTx/>
                    <a:latin typeface="Arial" panose="020B0604020202020204" pitchFamily="34" charset="0"/>
                    <a:cs typeface="Arial" panose="020B0604020202020204" pitchFamily="34" charset="0"/>
                  </a:endParaRPr>
                </a:p>
              </p:txBody>
            </p:sp>
            <p:sp>
              <p:nvSpPr>
                <p:cNvPr id="300" name="Freeform 195">
                  <a:extLst>
                    <a:ext uri="{FF2B5EF4-FFF2-40B4-BE49-F238E27FC236}">
                      <a16:creationId xmlns:a16="http://schemas.microsoft.com/office/drawing/2014/main" id="{D782F51E-DEF0-E461-86DA-66176DBC3FDC}"/>
                    </a:ext>
                  </a:extLst>
                </p:cNvPr>
                <p:cNvSpPr>
                  <a:spLocks/>
                </p:cNvSpPr>
                <p:nvPr/>
              </p:nvSpPr>
              <p:spPr bwMode="auto">
                <a:xfrm>
                  <a:off x="5614987" y="2036762"/>
                  <a:ext cx="271462" cy="714375"/>
                </a:xfrm>
                <a:custGeom>
                  <a:avLst/>
                  <a:gdLst>
                    <a:gd name="T0" fmla="*/ 458 w 458"/>
                    <a:gd name="T1" fmla="*/ 458 h 1202"/>
                    <a:gd name="T2" fmla="*/ 0 w 458"/>
                    <a:gd name="T3" fmla="*/ 0 h 1202"/>
                    <a:gd name="T4" fmla="*/ 0 w 458"/>
                    <a:gd name="T5" fmla="*/ 1202 h 1202"/>
                    <a:gd name="T6" fmla="*/ 127 w 458"/>
                    <a:gd name="T7" fmla="*/ 1202 h 1202"/>
                    <a:gd name="T8" fmla="*/ 309 w 458"/>
                    <a:gd name="T9" fmla="*/ 1046 h 1202"/>
                    <a:gd name="T10" fmla="*/ 437 w 458"/>
                    <a:gd name="T11" fmla="*/ 596 h 1202"/>
                    <a:gd name="T12" fmla="*/ 437 w 458"/>
                    <a:gd name="T13" fmla="*/ 596 h 1202"/>
                    <a:gd name="T14" fmla="*/ 458 w 458"/>
                    <a:gd name="T15" fmla="*/ 458 h 12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8" h="1202">
                      <a:moveTo>
                        <a:pt x="458" y="458"/>
                      </a:moveTo>
                      <a:cubicBezTo>
                        <a:pt x="458" y="205"/>
                        <a:pt x="253" y="0"/>
                        <a:pt x="0" y="0"/>
                      </a:cubicBezTo>
                      <a:cubicBezTo>
                        <a:pt x="0" y="1202"/>
                        <a:pt x="0" y="1202"/>
                        <a:pt x="0" y="1202"/>
                      </a:cubicBezTo>
                      <a:cubicBezTo>
                        <a:pt x="127" y="1202"/>
                        <a:pt x="127" y="1202"/>
                        <a:pt x="127" y="1202"/>
                      </a:cubicBezTo>
                      <a:cubicBezTo>
                        <a:pt x="309" y="1046"/>
                        <a:pt x="309" y="1046"/>
                        <a:pt x="309" y="1046"/>
                      </a:cubicBezTo>
                      <a:cubicBezTo>
                        <a:pt x="437" y="596"/>
                        <a:pt x="437" y="596"/>
                        <a:pt x="437" y="596"/>
                      </a:cubicBezTo>
                      <a:cubicBezTo>
                        <a:pt x="437" y="596"/>
                        <a:pt x="437" y="596"/>
                        <a:pt x="437" y="596"/>
                      </a:cubicBezTo>
                      <a:cubicBezTo>
                        <a:pt x="451" y="552"/>
                        <a:pt x="458" y="506"/>
                        <a:pt x="458" y="458"/>
                      </a:cubicBezTo>
                      <a:close/>
                    </a:path>
                  </a:pathLst>
                </a:custGeom>
                <a:solidFill>
                  <a:srgbClr val="E4BD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21D44">
                        <a:lumMod val="10000"/>
                      </a:srgbClr>
                    </a:solidFill>
                    <a:effectLst/>
                    <a:uLnTx/>
                    <a:uFillTx/>
                    <a:latin typeface="Arial" panose="020B0604020202020204" pitchFamily="34" charset="0"/>
                    <a:cs typeface="Arial" panose="020B0604020202020204" pitchFamily="34" charset="0"/>
                  </a:endParaRPr>
                </a:p>
              </p:txBody>
            </p:sp>
            <p:sp>
              <p:nvSpPr>
                <p:cNvPr id="301" name="Freeform 196">
                  <a:extLst>
                    <a:ext uri="{FF2B5EF4-FFF2-40B4-BE49-F238E27FC236}">
                      <a16:creationId xmlns:a16="http://schemas.microsoft.com/office/drawing/2014/main" id="{5F3A044D-38E8-7507-C11A-1FB7DDE013F3}"/>
                    </a:ext>
                  </a:extLst>
                </p:cNvPr>
                <p:cNvSpPr>
                  <a:spLocks/>
                </p:cNvSpPr>
                <p:nvPr/>
              </p:nvSpPr>
              <p:spPr bwMode="auto">
                <a:xfrm>
                  <a:off x="5343525" y="2036762"/>
                  <a:ext cx="271462" cy="714375"/>
                </a:xfrm>
                <a:custGeom>
                  <a:avLst/>
                  <a:gdLst>
                    <a:gd name="T0" fmla="*/ 0 w 458"/>
                    <a:gd name="T1" fmla="*/ 458 h 1202"/>
                    <a:gd name="T2" fmla="*/ 28 w 458"/>
                    <a:gd name="T3" fmla="*/ 615 h 1202"/>
                    <a:gd name="T4" fmla="*/ 28 w 458"/>
                    <a:gd name="T5" fmla="*/ 615 h 1202"/>
                    <a:gd name="T6" fmla="*/ 163 w 458"/>
                    <a:gd name="T7" fmla="*/ 1065 h 1202"/>
                    <a:gd name="T8" fmla="*/ 351 w 458"/>
                    <a:gd name="T9" fmla="*/ 1202 h 1202"/>
                    <a:gd name="T10" fmla="*/ 458 w 458"/>
                    <a:gd name="T11" fmla="*/ 1202 h 1202"/>
                    <a:gd name="T12" fmla="*/ 458 w 458"/>
                    <a:gd name="T13" fmla="*/ 0 h 1202"/>
                    <a:gd name="T14" fmla="*/ 0 w 458"/>
                    <a:gd name="T15" fmla="*/ 458 h 12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8" h="1202">
                      <a:moveTo>
                        <a:pt x="0" y="458"/>
                      </a:moveTo>
                      <a:cubicBezTo>
                        <a:pt x="0" y="513"/>
                        <a:pt x="10" y="566"/>
                        <a:pt x="28" y="615"/>
                      </a:cubicBezTo>
                      <a:cubicBezTo>
                        <a:pt x="28" y="615"/>
                        <a:pt x="28" y="615"/>
                        <a:pt x="28" y="615"/>
                      </a:cubicBezTo>
                      <a:cubicBezTo>
                        <a:pt x="163" y="1065"/>
                        <a:pt x="163" y="1065"/>
                        <a:pt x="163" y="1065"/>
                      </a:cubicBezTo>
                      <a:cubicBezTo>
                        <a:pt x="351" y="1202"/>
                        <a:pt x="351" y="1202"/>
                        <a:pt x="351" y="1202"/>
                      </a:cubicBezTo>
                      <a:cubicBezTo>
                        <a:pt x="458" y="1202"/>
                        <a:pt x="458" y="1202"/>
                        <a:pt x="458" y="1202"/>
                      </a:cubicBezTo>
                      <a:cubicBezTo>
                        <a:pt x="458" y="0"/>
                        <a:pt x="458" y="0"/>
                        <a:pt x="458" y="0"/>
                      </a:cubicBezTo>
                      <a:cubicBezTo>
                        <a:pt x="205" y="0"/>
                        <a:pt x="0" y="205"/>
                        <a:pt x="0" y="458"/>
                      </a:cubicBezTo>
                      <a:close/>
                    </a:path>
                  </a:pathLst>
                </a:custGeom>
                <a:solidFill>
                  <a:srgbClr val="E4BD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21D44">
                        <a:lumMod val="10000"/>
                      </a:srgbClr>
                    </a:solidFill>
                    <a:effectLst/>
                    <a:uLnTx/>
                    <a:uFillTx/>
                    <a:latin typeface="Arial" panose="020B0604020202020204" pitchFamily="34" charset="0"/>
                    <a:cs typeface="Arial" panose="020B0604020202020204" pitchFamily="34" charset="0"/>
                  </a:endParaRPr>
                </a:p>
              </p:txBody>
            </p:sp>
            <p:sp>
              <p:nvSpPr>
                <p:cNvPr id="302" name="Freeform 197">
                  <a:extLst>
                    <a:ext uri="{FF2B5EF4-FFF2-40B4-BE49-F238E27FC236}">
                      <a16:creationId xmlns:a16="http://schemas.microsoft.com/office/drawing/2014/main" id="{68DEC351-D917-4D60-5FDE-A3E1420D3329}"/>
                    </a:ext>
                  </a:extLst>
                </p:cNvPr>
                <p:cNvSpPr>
                  <a:spLocks/>
                </p:cNvSpPr>
                <p:nvPr/>
              </p:nvSpPr>
              <p:spPr bwMode="auto">
                <a:xfrm>
                  <a:off x="5402262" y="2393950"/>
                  <a:ext cx="212725" cy="247650"/>
                </a:xfrm>
                <a:custGeom>
                  <a:avLst/>
                  <a:gdLst>
                    <a:gd name="T0" fmla="*/ 110 w 134"/>
                    <a:gd name="T1" fmla="*/ 0 h 156"/>
                    <a:gd name="T2" fmla="*/ 95 w 134"/>
                    <a:gd name="T3" fmla="*/ 48 h 156"/>
                    <a:gd name="T4" fmla="*/ 55 w 134"/>
                    <a:gd name="T5" fmla="*/ 71 h 156"/>
                    <a:gd name="T6" fmla="*/ 0 w 134"/>
                    <a:gd name="T7" fmla="*/ 62 h 156"/>
                    <a:gd name="T8" fmla="*/ 134 w 134"/>
                    <a:gd name="T9" fmla="*/ 156 h 156"/>
                    <a:gd name="T10" fmla="*/ 134 w 134"/>
                    <a:gd name="T11" fmla="*/ 0 h 156"/>
                    <a:gd name="T12" fmla="*/ 110 w 134"/>
                    <a:gd name="T13" fmla="*/ 0 h 156"/>
                  </a:gdLst>
                  <a:ahLst/>
                  <a:cxnLst>
                    <a:cxn ang="0">
                      <a:pos x="T0" y="T1"/>
                    </a:cxn>
                    <a:cxn ang="0">
                      <a:pos x="T2" y="T3"/>
                    </a:cxn>
                    <a:cxn ang="0">
                      <a:pos x="T4" y="T5"/>
                    </a:cxn>
                    <a:cxn ang="0">
                      <a:pos x="T6" y="T7"/>
                    </a:cxn>
                    <a:cxn ang="0">
                      <a:pos x="T8" y="T9"/>
                    </a:cxn>
                    <a:cxn ang="0">
                      <a:pos x="T10" y="T11"/>
                    </a:cxn>
                    <a:cxn ang="0">
                      <a:pos x="T12" y="T13"/>
                    </a:cxn>
                  </a:cxnLst>
                  <a:rect l="0" t="0" r="r" b="b"/>
                  <a:pathLst>
                    <a:path w="134" h="156">
                      <a:moveTo>
                        <a:pt x="110" y="0"/>
                      </a:moveTo>
                      <a:lnTo>
                        <a:pt x="95" y="48"/>
                      </a:lnTo>
                      <a:lnTo>
                        <a:pt x="55" y="71"/>
                      </a:lnTo>
                      <a:lnTo>
                        <a:pt x="0" y="62"/>
                      </a:lnTo>
                      <a:lnTo>
                        <a:pt x="134" y="156"/>
                      </a:lnTo>
                      <a:lnTo>
                        <a:pt x="134" y="0"/>
                      </a:lnTo>
                      <a:lnTo>
                        <a:pt x="110" y="0"/>
                      </a:lnTo>
                      <a:close/>
                    </a:path>
                  </a:pathLst>
                </a:custGeom>
                <a:solidFill>
                  <a:srgbClr val="E4BD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21D44">
                        <a:lumMod val="10000"/>
                      </a:srgbClr>
                    </a:solidFill>
                    <a:effectLst/>
                    <a:uLnTx/>
                    <a:uFillTx/>
                    <a:latin typeface="Arial" panose="020B0604020202020204" pitchFamily="34" charset="0"/>
                    <a:cs typeface="Arial" panose="020B0604020202020204" pitchFamily="34" charset="0"/>
                  </a:endParaRPr>
                </a:p>
              </p:txBody>
            </p:sp>
            <p:sp>
              <p:nvSpPr>
                <p:cNvPr id="303" name="Freeform 198">
                  <a:extLst>
                    <a:ext uri="{FF2B5EF4-FFF2-40B4-BE49-F238E27FC236}">
                      <a16:creationId xmlns:a16="http://schemas.microsoft.com/office/drawing/2014/main" id="{7EAF3E12-9C60-4A7D-2EE6-29053EDBFBF9}"/>
                    </a:ext>
                  </a:extLst>
                </p:cNvPr>
                <p:cNvSpPr>
                  <a:spLocks/>
                </p:cNvSpPr>
                <p:nvPr/>
              </p:nvSpPr>
              <p:spPr bwMode="auto">
                <a:xfrm>
                  <a:off x="5584825" y="2541587"/>
                  <a:ext cx="60325" cy="30163"/>
                </a:xfrm>
                <a:custGeom>
                  <a:avLst/>
                  <a:gdLst>
                    <a:gd name="T0" fmla="*/ 19 w 38"/>
                    <a:gd name="T1" fmla="*/ 0 h 19"/>
                    <a:gd name="T2" fmla="*/ 0 w 38"/>
                    <a:gd name="T3" fmla="*/ 0 h 19"/>
                    <a:gd name="T4" fmla="*/ 19 w 38"/>
                    <a:gd name="T5" fmla="*/ 19 h 19"/>
                    <a:gd name="T6" fmla="*/ 38 w 38"/>
                    <a:gd name="T7" fmla="*/ 0 h 19"/>
                    <a:gd name="T8" fmla="*/ 19 w 38"/>
                    <a:gd name="T9" fmla="*/ 0 h 19"/>
                  </a:gdLst>
                  <a:ahLst/>
                  <a:cxnLst>
                    <a:cxn ang="0">
                      <a:pos x="T0" y="T1"/>
                    </a:cxn>
                    <a:cxn ang="0">
                      <a:pos x="T2" y="T3"/>
                    </a:cxn>
                    <a:cxn ang="0">
                      <a:pos x="T4" y="T5"/>
                    </a:cxn>
                    <a:cxn ang="0">
                      <a:pos x="T6" y="T7"/>
                    </a:cxn>
                    <a:cxn ang="0">
                      <a:pos x="T8" y="T9"/>
                    </a:cxn>
                  </a:cxnLst>
                  <a:rect l="0" t="0" r="r" b="b"/>
                  <a:pathLst>
                    <a:path w="38" h="19">
                      <a:moveTo>
                        <a:pt x="19" y="0"/>
                      </a:moveTo>
                      <a:lnTo>
                        <a:pt x="0" y="0"/>
                      </a:lnTo>
                      <a:lnTo>
                        <a:pt x="19" y="19"/>
                      </a:lnTo>
                      <a:lnTo>
                        <a:pt x="38" y="0"/>
                      </a:lnTo>
                      <a:lnTo>
                        <a:pt x="19" y="0"/>
                      </a:lnTo>
                      <a:close/>
                    </a:path>
                  </a:pathLst>
                </a:custGeom>
                <a:solidFill>
                  <a:srgbClr val="CA9A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21D44">
                        <a:lumMod val="10000"/>
                      </a:srgbClr>
                    </a:solidFill>
                    <a:effectLst/>
                    <a:uLnTx/>
                    <a:uFillTx/>
                    <a:latin typeface="Arial" panose="020B0604020202020204" pitchFamily="34" charset="0"/>
                    <a:cs typeface="Arial" panose="020B0604020202020204" pitchFamily="34" charset="0"/>
                  </a:endParaRPr>
                </a:p>
              </p:txBody>
            </p:sp>
            <p:sp>
              <p:nvSpPr>
                <p:cNvPr id="304" name="Freeform 199">
                  <a:extLst>
                    <a:ext uri="{FF2B5EF4-FFF2-40B4-BE49-F238E27FC236}">
                      <a16:creationId xmlns:a16="http://schemas.microsoft.com/office/drawing/2014/main" id="{336C1A7B-9ACA-C681-2158-6EE7DC64282C}"/>
                    </a:ext>
                  </a:extLst>
                </p:cNvPr>
                <p:cNvSpPr>
                  <a:spLocks/>
                </p:cNvSpPr>
                <p:nvPr/>
              </p:nvSpPr>
              <p:spPr bwMode="auto">
                <a:xfrm>
                  <a:off x="5614987" y="1951037"/>
                  <a:ext cx="288925" cy="519113"/>
                </a:xfrm>
                <a:custGeom>
                  <a:avLst/>
                  <a:gdLst>
                    <a:gd name="T0" fmla="*/ 152 w 182"/>
                    <a:gd name="T1" fmla="*/ 60 h 327"/>
                    <a:gd name="T2" fmla="*/ 182 w 182"/>
                    <a:gd name="T3" fmla="*/ 60 h 327"/>
                    <a:gd name="T4" fmla="*/ 131 w 182"/>
                    <a:gd name="T5" fmla="*/ 20 h 327"/>
                    <a:gd name="T6" fmla="*/ 0 w 182"/>
                    <a:gd name="T7" fmla="*/ 0 h 327"/>
                    <a:gd name="T8" fmla="*/ 0 w 182"/>
                    <a:gd name="T9" fmla="*/ 113 h 327"/>
                    <a:gd name="T10" fmla="*/ 27 w 182"/>
                    <a:gd name="T11" fmla="*/ 98 h 327"/>
                    <a:gd name="T12" fmla="*/ 93 w 182"/>
                    <a:gd name="T13" fmla="*/ 112 h 327"/>
                    <a:gd name="T14" fmla="*/ 138 w 182"/>
                    <a:gd name="T15" fmla="*/ 170 h 327"/>
                    <a:gd name="T16" fmla="*/ 145 w 182"/>
                    <a:gd name="T17" fmla="*/ 259 h 327"/>
                    <a:gd name="T18" fmla="*/ 144 w 182"/>
                    <a:gd name="T19" fmla="*/ 327 h 327"/>
                    <a:gd name="T20" fmla="*/ 154 w 182"/>
                    <a:gd name="T21" fmla="*/ 327 h 327"/>
                    <a:gd name="T22" fmla="*/ 172 w 182"/>
                    <a:gd name="T23" fmla="*/ 259 h 327"/>
                    <a:gd name="T24" fmla="*/ 171 w 182"/>
                    <a:gd name="T25" fmla="*/ 233 h 327"/>
                    <a:gd name="T26" fmla="*/ 171 w 182"/>
                    <a:gd name="T27" fmla="*/ 137 h 327"/>
                    <a:gd name="T28" fmla="*/ 150 w 182"/>
                    <a:gd name="T29" fmla="*/ 89 h 327"/>
                    <a:gd name="T30" fmla="*/ 179 w 182"/>
                    <a:gd name="T31" fmla="*/ 96 h 327"/>
                    <a:gd name="T32" fmla="*/ 152 w 182"/>
                    <a:gd name="T33" fmla="*/ 60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82" h="327">
                      <a:moveTo>
                        <a:pt x="152" y="60"/>
                      </a:moveTo>
                      <a:lnTo>
                        <a:pt x="182" y="60"/>
                      </a:lnTo>
                      <a:lnTo>
                        <a:pt x="131" y="20"/>
                      </a:lnTo>
                      <a:lnTo>
                        <a:pt x="0" y="0"/>
                      </a:lnTo>
                      <a:lnTo>
                        <a:pt x="0" y="113"/>
                      </a:lnTo>
                      <a:lnTo>
                        <a:pt x="27" y="98"/>
                      </a:lnTo>
                      <a:lnTo>
                        <a:pt x="93" y="112"/>
                      </a:lnTo>
                      <a:lnTo>
                        <a:pt x="138" y="170"/>
                      </a:lnTo>
                      <a:lnTo>
                        <a:pt x="145" y="259"/>
                      </a:lnTo>
                      <a:lnTo>
                        <a:pt x="144" y="327"/>
                      </a:lnTo>
                      <a:lnTo>
                        <a:pt x="154" y="327"/>
                      </a:lnTo>
                      <a:lnTo>
                        <a:pt x="172" y="259"/>
                      </a:lnTo>
                      <a:lnTo>
                        <a:pt x="171" y="233"/>
                      </a:lnTo>
                      <a:lnTo>
                        <a:pt x="171" y="137"/>
                      </a:lnTo>
                      <a:lnTo>
                        <a:pt x="150" y="89"/>
                      </a:lnTo>
                      <a:lnTo>
                        <a:pt x="179" y="96"/>
                      </a:lnTo>
                      <a:lnTo>
                        <a:pt x="152" y="60"/>
                      </a:lnTo>
                      <a:close/>
                    </a:path>
                  </a:pathLst>
                </a:custGeom>
                <a:solidFill>
                  <a:srgbClr val="2D39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21D44">
                        <a:lumMod val="10000"/>
                      </a:srgbClr>
                    </a:solidFill>
                    <a:effectLst/>
                    <a:uLnTx/>
                    <a:uFillTx/>
                    <a:latin typeface="Arial" panose="020B0604020202020204" pitchFamily="34" charset="0"/>
                    <a:cs typeface="Arial" panose="020B0604020202020204" pitchFamily="34" charset="0"/>
                  </a:endParaRPr>
                </a:p>
              </p:txBody>
            </p:sp>
            <p:sp>
              <p:nvSpPr>
                <p:cNvPr id="305" name="Freeform 200">
                  <a:extLst>
                    <a:ext uri="{FF2B5EF4-FFF2-40B4-BE49-F238E27FC236}">
                      <a16:creationId xmlns:a16="http://schemas.microsoft.com/office/drawing/2014/main" id="{CCA6573F-A08D-2E29-D375-013B33A95B5C}"/>
                    </a:ext>
                  </a:extLst>
                </p:cNvPr>
                <p:cNvSpPr>
                  <a:spLocks/>
                </p:cNvSpPr>
                <p:nvPr/>
              </p:nvSpPr>
              <p:spPr bwMode="auto">
                <a:xfrm>
                  <a:off x="5335587" y="1951037"/>
                  <a:ext cx="279400" cy="522288"/>
                </a:xfrm>
                <a:custGeom>
                  <a:avLst/>
                  <a:gdLst>
                    <a:gd name="T0" fmla="*/ 90 w 176"/>
                    <a:gd name="T1" fmla="*/ 35 h 329"/>
                    <a:gd name="T2" fmla="*/ 57 w 176"/>
                    <a:gd name="T3" fmla="*/ 58 h 329"/>
                    <a:gd name="T4" fmla="*/ 26 w 176"/>
                    <a:gd name="T5" fmla="*/ 48 h 329"/>
                    <a:gd name="T6" fmla="*/ 51 w 176"/>
                    <a:gd name="T7" fmla="*/ 71 h 329"/>
                    <a:gd name="T8" fmla="*/ 12 w 176"/>
                    <a:gd name="T9" fmla="*/ 89 h 329"/>
                    <a:gd name="T10" fmla="*/ 0 w 176"/>
                    <a:gd name="T11" fmla="*/ 123 h 329"/>
                    <a:gd name="T12" fmla="*/ 2 w 176"/>
                    <a:gd name="T13" fmla="*/ 169 h 329"/>
                    <a:gd name="T14" fmla="*/ 0 w 176"/>
                    <a:gd name="T15" fmla="*/ 262 h 329"/>
                    <a:gd name="T16" fmla="*/ 18 w 176"/>
                    <a:gd name="T17" fmla="*/ 329 h 329"/>
                    <a:gd name="T18" fmla="*/ 28 w 176"/>
                    <a:gd name="T19" fmla="*/ 329 h 329"/>
                    <a:gd name="T20" fmla="*/ 27 w 176"/>
                    <a:gd name="T21" fmla="*/ 262 h 329"/>
                    <a:gd name="T22" fmla="*/ 35 w 176"/>
                    <a:gd name="T23" fmla="*/ 162 h 329"/>
                    <a:gd name="T24" fmla="*/ 77 w 176"/>
                    <a:gd name="T25" fmla="*/ 108 h 329"/>
                    <a:gd name="T26" fmla="*/ 120 w 176"/>
                    <a:gd name="T27" fmla="*/ 91 h 329"/>
                    <a:gd name="T28" fmla="*/ 176 w 176"/>
                    <a:gd name="T29" fmla="*/ 113 h 329"/>
                    <a:gd name="T30" fmla="*/ 176 w 176"/>
                    <a:gd name="T31" fmla="*/ 0 h 329"/>
                    <a:gd name="T32" fmla="*/ 90 w 176"/>
                    <a:gd name="T33" fmla="*/ 35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6" h="329">
                      <a:moveTo>
                        <a:pt x="90" y="35"/>
                      </a:moveTo>
                      <a:lnTo>
                        <a:pt x="57" y="58"/>
                      </a:lnTo>
                      <a:lnTo>
                        <a:pt x="26" y="48"/>
                      </a:lnTo>
                      <a:lnTo>
                        <a:pt x="51" y="71"/>
                      </a:lnTo>
                      <a:lnTo>
                        <a:pt x="12" y="89"/>
                      </a:lnTo>
                      <a:lnTo>
                        <a:pt x="0" y="123"/>
                      </a:lnTo>
                      <a:lnTo>
                        <a:pt x="2" y="169"/>
                      </a:lnTo>
                      <a:lnTo>
                        <a:pt x="0" y="262"/>
                      </a:lnTo>
                      <a:lnTo>
                        <a:pt x="18" y="329"/>
                      </a:lnTo>
                      <a:lnTo>
                        <a:pt x="28" y="329"/>
                      </a:lnTo>
                      <a:lnTo>
                        <a:pt x="27" y="262"/>
                      </a:lnTo>
                      <a:lnTo>
                        <a:pt x="35" y="162"/>
                      </a:lnTo>
                      <a:lnTo>
                        <a:pt x="77" y="108"/>
                      </a:lnTo>
                      <a:lnTo>
                        <a:pt x="120" y="91"/>
                      </a:lnTo>
                      <a:lnTo>
                        <a:pt x="176" y="113"/>
                      </a:lnTo>
                      <a:lnTo>
                        <a:pt x="176" y="0"/>
                      </a:lnTo>
                      <a:lnTo>
                        <a:pt x="90" y="35"/>
                      </a:lnTo>
                      <a:close/>
                    </a:path>
                  </a:pathLst>
                </a:custGeom>
                <a:solidFill>
                  <a:srgbClr val="3640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21D44">
                        <a:lumMod val="10000"/>
                      </a:srgbClr>
                    </a:solidFill>
                    <a:effectLst/>
                    <a:uLnTx/>
                    <a:uFillTx/>
                    <a:latin typeface="Arial" panose="020B0604020202020204" pitchFamily="34" charset="0"/>
                    <a:cs typeface="Arial" panose="020B0604020202020204" pitchFamily="34" charset="0"/>
                  </a:endParaRPr>
                </a:p>
              </p:txBody>
            </p:sp>
            <p:sp>
              <p:nvSpPr>
                <p:cNvPr id="306" name="Freeform 201">
                  <a:extLst>
                    <a:ext uri="{FF2B5EF4-FFF2-40B4-BE49-F238E27FC236}">
                      <a16:creationId xmlns:a16="http://schemas.microsoft.com/office/drawing/2014/main" id="{7EC1045B-EF29-7DE0-9902-EDEC44DA98C5}"/>
                    </a:ext>
                  </a:extLst>
                </p:cNvPr>
                <p:cNvSpPr>
                  <a:spLocks/>
                </p:cNvSpPr>
                <p:nvPr/>
              </p:nvSpPr>
              <p:spPr bwMode="auto">
                <a:xfrm>
                  <a:off x="5330825" y="2420937"/>
                  <a:ext cx="76200" cy="150813"/>
                </a:xfrm>
                <a:custGeom>
                  <a:avLst/>
                  <a:gdLst>
                    <a:gd name="T0" fmla="*/ 31 w 48"/>
                    <a:gd name="T1" fmla="*/ 31 h 95"/>
                    <a:gd name="T2" fmla="*/ 12 w 48"/>
                    <a:gd name="T3" fmla="*/ 0 h 95"/>
                    <a:gd name="T4" fmla="*/ 0 w 48"/>
                    <a:gd name="T5" fmla="*/ 18 h 95"/>
                    <a:gd name="T6" fmla="*/ 18 w 48"/>
                    <a:gd name="T7" fmla="*/ 83 h 95"/>
                    <a:gd name="T8" fmla="*/ 31 w 48"/>
                    <a:gd name="T9" fmla="*/ 95 h 95"/>
                    <a:gd name="T10" fmla="*/ 48 w 48"/>
                    <a:gd name="T11" fmla="*/ 90 h 95"/>
                    <a:gd name="T12" fmla="*/ 31 w 48"/>
                    <a:gd name="T13" fmla="*/ 31 h 95"/>
                  </a:gdLst>
                  <a:ahLst/>
                  <a:cxnLst>
                    <a:cxn ang="0">
                      <a:pos x="T0" y="T1"/>
                    </a:cxn>
                    <a:cxn ang="0">
                      <a:pos x="T2" y="T3"/>
                    </a:cxn>
                    <a:cxn ang="0">
                      <a:pos x="T4" y="T5"/>
                    </a:cxn>
                    <a:cxn ang="0">
                      <a:pos x="T6" y="T7"/>
                    </a:cxn>
                    <a:cxn ang="0">
                      <a:pos x="T8" y="T9"/>
                    </a:cxn>
                    <a:cxn ang="0">
                      <a:pos x="T10" y="T11"/>
                    </a:cxn>
                    <a:cxn ang="0">
                      <a:pos x="T12" y="T13"/>
                    </a:cxn>
                  </a:cxnLst>
                  <a:rect l="0" t="0" r="r" b="b"/>
                  <a:pathLst>
                    <a:path w="48" h="95">
                      <a:moveTo>
                        <a:pt x="31" y="31"/>
                      </a:moveTo>
                      <a:lnTo>
                        <a:pt x="12" y="0"/>
                      </a:lnTo>
                      <a:lnTo>
                        <a:pt x="0" y="18"/>
                      </a:lnTo>
                      <a:lnTo>
                        <a:pt x="18" y="83"/>
                      </a:lnTo>
                      <a:lnTo>
                        <a:pt x="31" y="95"/>
                      </a:lnTo>
                      <a:lnTo>
                        <a:pt x="48" y="90"/>
                      </a:lnTo>
                      <a:lnTo>
                        <a:pt x="31" y="31"/>
                      </a:lnTo>
                      <a:close/>
                    </a:path>
                  </a:pathLst>
                </a:custGeom>
                <a:solidFill>
                  <a:srgbClr val="E4BD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21D44">
                        <a:lumMod val="10000"/>
                      </a:srgbClr>
                    </a:solidFill>
                    <a:effectLst/>
                    <a:uLnTx/>
                    <a:uFillTx/>
                    <a:latin typeface="Arial" panose="020B0604020202020204" pitchFamily="34" charset="0"/>
                    <a:cs typeface="Arial" panose="020B0604020202020204" pitchFamily="34" charset="0"/>
                  </a:endParaRPr>
                </a:p>
              </p:txBody>
            </p:sp>
            <p:sp>
              <p:nvSpPr>
                <p:cNvPr id="307" name="Freeform 202">
                  <a:extLst>
                    <a:ext uri="{FF2B5EF4-FFF2-40B4-BE49-F238E27FC236}">
                      <a16:creationId xmlns:a16="http://schemas.microsoft.com/office/drawing/2014/main" id="{1F36EA1A-F235-5D7A-FEAC-3121506C5BEA}"/>
                    </a:ext>
                  </a:extLst>
                </p:cNvPr>
                <p:cNvSpPr>
                  <a:spLocks/>
                </p:cNvSpPr>
                <p:nvPr/>
              </p:nvSpPr>
              <p:spPr bwMode="auto">
                <a:xfrm>
                  <a:off x="5826125" y="2413000"/>
                  <a:ext cx="77787" cy="158750"/>
                </a:xfrm>
                <a:custGeom>
                  <a:avLst/>
                  <a:gdLst>
                    <a:gd name="T0" fmla="*/ 8 w 49"/>
                    <a:gd name="T1" fmla="*/ 30 h 100"/>
                    <a:gd name="T2" fmla="*/ 31 w 49"/>
                    <a:gd name="T3" fmla="*/ 0 h 100"/>
                    <a:gd name="T4" fmla="*/ 49 w 49"/>
                    <a:gd name="T5" fmla="*/ 23 h 100"/>
                    <a:gd name="T6" fmla="*/ 31 w 49"/>
                    <a:gd name="T7" fmla="*/ 88 h 100"/>
                    <a:gd name="T8" fmla="*/ 17 w 49"/>
                    <a:gd name="T9" fmla="*/ 100 h 100"/>
                    <a:gd name="T10" fmla="*/ 0 w 49"/>
                    <a:gd name="T11" fmla="*/ 95 h 100"/>
                    <a:gd name="T12" fmla="*/ 8 w 49"/>
                    <a:gd name="T13" fmla="*/ 30 h 100"/>
                  </a:gdLst>
                  <a:ahLst/>
                  <a:cxnLst>
                    <a:cxn ang="0">
                      <a:pos x="T0" y="T1"/>
                    </a:cxn>
                    <a:cxn ang="0">
                      <a:pos x="T2" y="T3"/>
                    </a:cxn>
                    <a:cxn ang="0">
                      <a:pos x="T4" y="T5"/>
                    </a:cxn>
                    <a:cxn ang="0">
                      <a:pos x="T6" y="T7"/>
                    </a:cxn>
                    <a:cxn ang="0">
                      <a:pos x="T8" y="T9"/>
                    </a:cxn>
                    <a:cxn ang="0">
                      <a:pos x="T10" y="T11"/>
                    </a:cxn>
                    <a:cxn ang="0">
                      <a:pos x="T12" y="T13"/>
                    </a:cxn>
                  </a:cxnLst>
                  <a:rect l="0" t="0" r="r" b="b"/>
                  <a:pathLst>
                    <a:path w="49" h="100">
                      <a:moveTo>
                        <a:pt x="8" y="30"/>
                      </a:moveTo>
                      <a:lnTo>
                        <a:pt x="31" y="0"/>
                      </a:lnTo>
                      <a:lnTo>
                        <a:pt x="49" y="23"/>
                      </a:lnTo>
                      <a:lnTo>
                        <a:pt x="31" y="88"/>
                      </a:lnTo>
                      <a:lnTo>
                        <a:pt x="17" y="100"/>
                      </a:lnTo>
                      <a:lnTo>
                        <a:pt x="0" y="95"/>
                      </a:lnTo>
                      <a:lnTo>
                        <a:pt x="8" y="30"/>
                      </a:lnTo>
                      <a:close/>
                    </a:path>
                  </a:pathLst>
                </a:custGeom>
                <a:solidFill>
                  <a:srgbClr val="E2AB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21D44">
                        <a:lumMod val="10000"/>
                      </a:srgbClr>
                    </a:solidFill>
                    <a:effectLst/>
                    <a:uLnTx/>
                    <a:uFillTx/>
                    <a:latin typeface="Arial" panose="020B0604020202020204" pitchFamily="34" charset="0"/>
                    <a:cs typeface="Arial" panose="020B0604020202020204" pitchFamily="34" charset="0"/>
                  </a:endParaRPr>
                </a:p>
              </p:txBody>
            </p:sp>
            <p:sp>
              <p:nvSpPr>
                <p:cNvPr id="308" name="Freeform 203">
                  <a:extLst>
                    <a:ext uri="{FF2B5EF4-FFF2-40B4-BE49-F238E27FC236}">
                      <a16:creationId xmlns:a16="http://schemas.microsoft.com/office/drawing/2014/main" id="{C34139FC-F2FB-35BC-08B6-CA985C21A2F7}"/>
                    </a:ext>
                  </a:extLst>
                </p:cNvPr>
                <p:cNvSpPr>
                  <a:spLocks/>
                </p:cNvSpPr>
                <p:nvPr/>
              </p:nvSpPr>
              <p:spPr bwMode="auto">
                <a:xfrm>
                  <a:off x="5673725" y="2413000"/>
                  <a:ext cx="230187" cy="214313"/>
                </a:xfrm>
                <a:custGeom>
                  <a:avLst/>
                  <a:gdLst>
                    <a:gd name="T0" fmla="*/ 0 w 145"/>
                    <a:gd name="T1" fmla="*/ 50 h 135"/>
                    <a:gd name="T2" fmla="*/ 85 w 145"/>
                    <a:gd name="T3" fmla="*/ 135 h 135"/>
                    <a:gd name="T4" fmla="*/ 96 w 145"/>
                    <a:gd name="T5" fmla="*/ 95 h 135"/>
                    <a:gd name="T6" fmla="*/ 113 w 145"/>
                    <a:gd name="T7" fmla="*/ 100 h 135"/>
                    <a:gd name="T8" fmla="*/ 127 w 145"/>
                    <a:gd name="T9" fmla="*/ 88 h 135"/>
                    <a:gd name="T10" fmla="*/ 145 w 145"/>
                    <a:gd name="T11" fmla="*/ 23 h 135"/>
                    <a:gd name="T12" fmla="*/ 127 w 145"/>
                    <a:gd name="T13" fmla="*/ 0 h 135"/>
                    <a:gd name="T14" fmla="*/ 101 w 145"/>
                    <a:gd name="T15" fmla="*/ 32 h 135"/>
                    <a:gd name="T16" fmla="*/ 60 w 145"/>
                    <a:gd name="T17" fmla="*/ 56 h 135"/>
                    <a:gd name="T18" fmla="*/ 0 w 145"/>
                    <a:gd name="T19" fmla="*/ 5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5" h="135">
                      <a:moveTo>
                        <a:pt x="0" y="50"/>
                      </a:moveTo>
                      <a:lnTo>
                        <a:pt x="85" y="135"/>
                      </a:lnTo>
                      <a:lnTo>
                        <a:pt x="96" y="95"/>
                      </a:lnTo>
                      <a:lnTo>
                        <a:pt x="113" y="100"/>
                      </a:lnTo>
                      <a:lnTo>
                        <a:pt x="127" y="88"/>
                      </a:lnTo>
                      <a:lnTo>
                        <a:pt x="145" y="23"/>
                      </a:lnTo>
                      <a:lnTo>
                        <a:pt x="127" y="0"/>
                      </a:lnTo>
                      <a:lnTo>
                        <a:pt x="101" y="32"/>
                      </a:lnTo>
                      <a:lnTo>
                        <a:pt x="60" y="56"/>
                      </a:lnTo>
                      <a:lnTo>
                        <a:pt x="0" y="50"/>
                      </a:lnTo>
                      <a:close/>
                    </a:path>
                  </a:pathLst>
                </a:custGeom>
                <a:solidFill>
                  <a:srgbClr val="E4BD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21D44">
                        <a:lumMod val="10000"/>
                      </a:srgbClr>
                    </a:solidFill>
                    <a:effectLst/>
                    <a:uLnTx/>
                    <a:uFillTx/>
                    <a:latin typeface="Arial" panose="020B0604020202020204" pitchFamily="34" charset="0"/>
                    <a:cs typeface="Arial" panose="020B0604020202020204" pitchFamily="34" charset="0"/>
                  </a:endParaRPr>
                </a:p>
              </p:txBody>
            </p:sp>
            <p:sp>
              <p:nvSpPr>
                <p:cNvPr id="309" name="Freeform 206">
                  <a:extLst>
                    <a:ext uri="{FF2B5EF4-FFF2-40B4-BE49-F238E27FC236}">
                      <a16:creationId xmlns:a16="http://schemas.microsoft.com/office/drawing/2014/main" id="{BA4BB050-27C6-BF4B-4C8B-4E56C4DD94A5}"/>
                    </a:ext>
                  </a:extLst>
                </p:cNvPr>
                <p:cNvSpPr>
                  <a:spLocks/>
                </p:cNvSpPr>
                <p:nvPr/>
              </p:nvSpPr>
              <p:spPr bwMode="auto">
                <a:xfrm>
                  <a:off x="5489575" y="2698750"/>
                  <a:ext cx="261937" cy="98425"/>
                </a:xfrm>
                <a:custGeom>
                  <a:avLst/>
                  <a:gdLst>
                    <a:gd name="T0" fmla="*/ 0 w 165"/>
                    <a:gd name="T1" fmla="*/ 15 h 62"/>
                    <a:gd name="T2" fmla="*/ 46 w 165"/>
                    <a:gd name="T3" fmla="*/ 62 h 62"/>
                    <a:gd name="T4" fmla="*/ 123 w 165"/>
                    <a:gd name="T5" fmla="*/ 62 h 62"/>
                    <a:gd name="T6" fmla="*/ 165 w 165"/>
                    <a:gd name="T7" fmla="*/ 22 h 62"/>
                    <a:gd name="T8" fmla="*/ 165 w 165"/>
                    <a:gd name="T9" fmla="*/ 0 h 62"/>
                    <a:gd name="T10" fmla="*/ 127 w 165"/>
                    <a:gd name="T11" fmla="*/ 33 h 62"/>
                    <a:gd name="T12" fmla="*/ 39 w 165"/>
                    <a:gd name="T13" fmla="*/ 33 h 62"/>
                    <a:gd name="T14" fmla="*/ 0 w 165"/>
                    <a:gd name="T15" fmla="*/ 5 h 62"/>
                    <a:gd name="T16" fmla="*/ 0 w 165"/>
                    <a:gd name="T17" fmla="*/ 15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5" h="62">
                      <a:moveTo>
                        <a:pt x="0" y="15"/>
                      </a:moveTo>
                      <a:lnTo>
                        <a:pt x="46" y="62"/>
                      </a:lnTo>
                      <a:lnTo>
                        <a:pt x="123" y="62"/>
                      </a:lnTo>
                      <a:lnTo>
                        <a:pt x="165" y="22"/>
                      </a:lnTo>
                      <a:lnTo>
                        <a:pt x="165" y="0"/>
                      </a:lnTo>
                      <a:lnTo>
                        <a:pt x="127" y="33"/>
                      </a:lnTo>
                      <a:lnTo>
                        <a:pt x="39" y="33"/>
                      </a:lnTo>
                      <a:lnTo>
                        <a:pt x="0" y="5"/>
                      </a:lnTo>
                      <a:lnTo>
                        <a:pt x="0" y="15"/>
                      </a:lnTo>
                      <a:close/>
                    </a:path>
                  </a:pathLst>
                </a:custGeom>
                <a:solidFill>
                  <a:srgbClr val="D5A2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21D44">
                        <a:lumMod val="10000"/>
                      </a:srgbClr>
                    </a:solidFill>
                    <a:effectLst/>
                    <a:uLnTx/>
                    <a:uFillTx/>
                    <a:latin typeface="Arial" panose="020B0604020202020204" pitchFamily="34" charset="0"/>
                    <a:cs typeface="Arial" panose="020B0604020202020204" pitchFamily="34" charset="0"/>
                  </a:endParaRPr>
                </a:p>
              </p:txBody>
            </p:sp>
            <p:sp>
              <p:nvSpPr>
                <p:cNvPr id="310" name="Freeform 207">
                  <a:extLst>
                    <a:ext uri="{FF2B5EF4-FFF2-40B4-BE49-F238E27FC236}">
                      <a16:creationId xmlns:a16="http://schemas.microsoft.com/office/drawing/2014/main" id="{FB3265A1-0093-E8EE-688E-5EBBD9CD30C3}"/>
                    </a:ext>
                  </a:extLst>
                </p:cNvPr>
                <p:cNvSpPr>
                  <a:spLocks/>
                </p:cNvSpPr>
                <p:nvPr/>
              </p:nvSpPr>
              <p:spPr bwMode="auto">
                <a:xfrm>
                  <a:off x="5616575" y="2892425"/>
                  <a:ext cx="69850" cy="44450"/>
                </a:xfrm>
                <a:custGeom>
                  <a:avLst/>
                  <a:gdLst>
                    <a:gd name="T0" fmla="*/ 117 w 117"/>
                    <a:gd name="T1" fmla="*/ 44 h 75"/>
                    <a:gd name="T2" fmla="*/ 87 w 117"/>
                    <a:gd name="T3" fmla="*/ 17 h 75"/>
                    <a:gd name="T4" fmla="*/ 0 w 117"/>
                    <a:gd name="T5" fmla="*/ 0 h 75"/>
                    <a:gd name="T6" fmla="*/ 0 w 117"/>
                    <a:gd name="T7" fmla="*/ 75 h 75"/>
                    <a:gd name="T8" fmla="*/ 6 w 117"/>
                    <a:gd name="T9" fmla="*/ 75 h 75"/>
                    <a:gd name="T10" fmla="*/ 117 w 117"/>
                    <a:gd name="T11" fmla="*/ 44 h 75"/>
                  </a:gdLst>
                  <a:ahLst/>
                  <a:cxnLst>
                    <a:cxn ang="0">
                      <a:pos x="T0" y="T1"/>
                    </a:cxn>
                    <a:cxn ang="0">
                      <a:pos x="T2" y="T3"/>
                    </a:cxn>
                    <a:cxn ang="0">
                      <a:pos x="T4" y="T5"/>
                    </a:cxn>
                    <a:cxn ang="0">
                      <a:pos x="T6" y="T7"/>
                    </a:cxn>
                    <a:cxn ang="0">
                      <a:pos x="T8" y="T9"/>
                    </a:cxn>
                    <a:cxn ang="0">
                      <a:pos x="T10" y="T11"/>
                    </a:cxn>
                  </a:cxnLst>
                  <a:rect l="0" t="0" r="r" b="b"/>
                  <a:pathLst>
                    <a:path w="117" h="75">
                      <a:moveTo>
                        <a:pt x="117" y="44"/>
                      </a:moveTo>
                      <a:cubicBezTo>
                        <a:pt x="87" y="17"/>
                        <a:pt x="87" y="17"/>
                        <a:pt x="87" y="17"/>
                      </a:cubicBezTo>
                      <a:cubicBezTo>
                        <a:pt x="0" y="0"/>
                        <a:pt x="0" y="0"/>
                        <a:pt x="0" y="0"/>
                      </a:cubicBezTo>
                      <a:cubicBezTo>
                        <a:pt x="0" y="75"/>
                        <a:pt x="0" y="75"/>
                        <a:pt x="0" y="75"/>
                      </a:cubicBezTo>
                      <a:cubicBezTo>
                        <a:pt x="2" y="75"/>
                        <a:pt x="4" y="75"/>
                        <a:pt x="6" y="75"/>
                      </a:cubicBezTo>
                      <a:cubicBezTo>
                        <a:pt x="86" y="75"/>
                        <a:pt x="117" y="44"/>
                        <a:pt x="117" y="44"/>
                      </a:cubicBezTo>
                      <a:close/>
                    </a:path>
                  </a:pathLst>
                </a:custGeom>
                <a:solidFill>
                  <a:srgbClr val="C8C8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21D44">
                        <a:lumMod val="10000"/>
                      </a:srgbClr>
                    </a:solidFill>
                    <a:effectLst/>
                    <a:uLnTx/>
                    <a:uFillTx/>
                    <a:latin typeface="Arial" panose="020B0604020202020204" pitchFamily="34" charset="0"/>
                    <a:cs typeface="Arial" panose="020B0604020202020204" pitchFamily="34" charset="0"/>
                  </a:endParaRPr>
                </a:p>
              </p:txBody>
            </p:sp>
            <p:sp>
              <p:nvSpPr>
                <p:cNvPr id="311" name="Freeform 208">
                  <a:extLst>
                    <a:ext uri="{FF2B5EF4-FFF2-40B4-BE49-F238E27FC236}">
                      <a16:creationId xmlns:a16="http://schemas.microsoft.com/office/drawing/2014/main" id="{94EAED06-D8B9-7512-B2F1-92CD8DA4B38A}"/>
                    </a:ext>
                  </a:extLst>
                </p:cNvPr>
                <p:cNvSpPr>
                  <a:spLocks/>
                </p:cNvSpPr>
                <p:nvPr/>
              </p:nvSpPr>
              <p:spPr bwMode="auto">
                <a:xfrm>
                  <a:off x="5615121" y="2781259"/>
                  <a:ext cx="511175" cy="1136650"/>
                </a:xfrm>
                <a:custGeom>
                  <a:avLst/>
                  <a:gdLst>
                    <a:gd name="T0" fmla="*/ 322 w 322"/>
                    <a:gd name="T1" fmla="*/ 100 h 716"/>
                    <a:gd name="T2" fmla="*/ 322 w 322"/>
                    <a:gd name="T3" fmla="*/ 100 h 716"/>
                    <a:gd name="T4" fmla="*/ 120 w 322"/>
                    <a:gd name="T5" fmla="*/ 54 h 716"/>
                    <a:gd name="T6" fmla="*/ 95 w 322"/>
                    <a:gd name="T7" fmla="*/ 0 h 716"/>
                    <a:gd name="T8" fmla="*/ 28 w 322"/>
                    <a:gd name="T9" fmla="*/ 54 h 716"/>
                    <a:gd name="T10" fmla="*/ 2 w 322"/>
                    <a:gd name="T11" fmla="*/ 72 h 716"/>
                    <a:gd name="T12" fmla="*/ 0 w 322"/>
                    <a:gd name="T13" fmla="*/ 716 h 716"/>
                    <a:gd name="T14" fmla="*/ 218 w 322"/>
                    <a:gd name="T15" fmla="*/ 716 h 716"/>
                    <a:gd name="T16" fmla="*/ 258 w 322"/>
                    <a:gd name="T17" fmla="*/ 331 h 716"/>
                    <a:gd name="T18" fmla="*/ 258 w 322"/>
                    <a:gd name="T19" fmla="*/ 289 h 716"/>
                    <a:gd name="T20" fmla="*/ 322 w 322"/>
                    <a:gd name="T21" fmla="*/ 100 h 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2" h="716">
                      <a:moveTo>
                        <a:pt x="322" y="100"/>
                      </a:moveTo>
                      <a:lnTo>
                        <a:pt x="322" y="100"/>
                      </a:lnTo>
                      <a:lnTo>
                        <a:pt x="120" y="54"/>
                      </a:lnTo>
                      <a:lnTo>
                        <a:pt x="95" y="0"/>
                      </a:lnTo>
                      <a:lnTo>
                        <a:pt x="28" y="54"/>
                      </a:lnTo>
                      <a:lnTo>
                        <a:pt x="2" y="72"/>
                      </a:lnTo>
                      <a:lnTo>
                        <a:pt x="0" y="716"/>
                      </a:lnTo>
                      <a:lnTo>
                        <a:pt x="218" y="716"/>
                      </a:lnTo>
                      <a:lnTo>
                        <a:pt x="258" y="331"/>
                      </a:lnTo>
                      <a:lnTo>
                        <a:pt x="258" y="289"/>
                      </a:lnTo>
                      <a:lnTo>
                        <a:pt x="322" y="100"/>
                      </a:lnTo>
                      <a:close/>
                    </a:path>
                  </a:pathLst>
                </a:custGeom>
                <a:solidFill>
                  <a:srgbClr val="138808"/>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21D44">
                        <a:lumMod val="10000"/>
                      </a:srgbClr>
                    </a:solidFill>
                    <a:effectLst/>
                    <a:uLnTx/>
                    <a:uFillTx/>
                    <a:latin typeface="Arial" panose="020B0604020202020204" pitchFamily="34" charset="0"/>
                    <a:cs typeface="Arial" panose="020B0604020202020204" pitchFamily="34" charset="0"/>
                  </a:endParaRPr>
                </a:p>
              </p:txBody>
            </p:sp>
            <p:sp>
              <p:nvSpPr>
                <p:cNvPr id="312" name="Freeform 209">
                  <a:extLst>
                    <a:ext uri="{FF2B5EF4-FFF2-40B4-BE49-F238E27FC236}">
                      <a16:creationId xmlns:a16="http://schemas.microsoft.com/office/drawing/2014/main" id="{1BAA580C-3DF4-FD20-1E3C-BF91211389B5}"/>
                    </a:ext>
                  </a:extLst>
                </p:cNvPr>
                <p:cNvSpPr>
                  <a:spLocks/>
                </p:cNvSpPr>
                <p:nvPr/>
              </p:nvSpPr>
              <p:spPr bwMode="auto">
                <a:xfrm>
                  <a:off x="6019800" y="2971800"/>
                  <a:ext cx="350837" cy="942975"/>
                </a:xfrm>
                <a:custGeom>
                  <a:avLst/>
                  <a:gdLst>
                    <a:gd name="T0" fmla="*/ 87 w 221"/>
                    <a:gd name="T1" fmla="*/ 0 h 594"/>
                    <a:gd name="T2" fmla="*/ 0 w 221"/>
                    <a:gd name="T3" fmla="*/ 209 h 594"/>
                    <a:gd name="T4" fmla="*/ 77 w 221"/>
                    <a:gd name="T5" fmla="*/ 436 h 594"/>
                    <a:gd name="T6" fmla="*/ 17 w 221"/>
                    <a:gd name="T7" fmla="*/ 594 h 594"/>
                    <a:gd name="T8" fmla="*/ 142 w 221"/>
                    <a:gd name="T9" fmla="*/ 594 h 594"/>
                    <a:gd name="T10" fmla="*/ 221 w 221"/>
                    <a:gd name="T11" fmla="*/ 381 h 594"/>
                    <a:gd name="T12" fmla="*/ 87 w 221"/>
                    <a:gd name="T13" fmla="*/ 0 h 594"/>
                  </a:gdLst>
                  <a:ahLst/>
                  <a:cxnLst>
                    <a:cxn ang="0">
                      <a:pos x="T0" y="T1"/>
                    </a:cxn>
                    <a:cxn ang="0">
                      <a:pos x="T2" y="T3"/>
                    </a:cxn>
                    <a:cxn ang="0">
                      <a:pos x="T4" y="T5"/>
                    </a:cxn>
                    <a:cxn ang="0">
                      <a:pos x="T6" y="T7"/>
                    </a:cxn>
                    <a:cxn ang="0">
                      <a:pos x="T8" y="T9"/>
                    </a:cxn>
                    <a:cxn ang="0">
                      <a:pos x="T10" y="T11"/>
                    </a:cxn>
                    <a:cxn ang="0">
                      <a:pos x="T12" y="T13"/>
                    </a:cxn>
                  </a:cxnLst>
                  <a:rect l="0" t="0" r="r" b="b"/>
                  <a:pathLst>
                    <a:path w="221" h="594">
                      <a:moveTo>
                        <a:pt x="87" y="0"/>
                      </a:moveTo>
                      <a:lnTo>
                        <a:pt x="0" y="209"/>
                      </a:lnTo>
                      <a:lnTo>
                        <a:pt x="77" y="436"/>
                      </a:lnTo>
                      <a:lnTo>
                        <a:pt x="17" y="594"/>
                      </a:lnTo>
                      <a:lnTo>
                        <a:pt x="142" y="594"/>
                      </a:lnTo>
                      <a:lnTo>
                        <a:pt x="221" y="381"/>
                      </a:lnTo>
                      <a:lnTo>
                        <a:pt x="87" y="0"/>
                      </a:lnTo>
                      <a:close/>
                    </a:path>
                  </a:pathLst>
                </a:custGeom>
                <a:solidFill>
                  <a:srgbClr val="C8C8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21D44">
                        <a:lumMod val="10000"/>
                      </a:srgbClr>
                    </a:solidFill>
                    <a:effectLst/>
                    <a:uLnTx/>
                    <a:uFillTx/>
                    <a:latin typeface="Arial" panose="020B0604020202020204" pitchFamily="34" charset="0"/>
                    <a:cs typeface="Arial" panose="020B0604020202020204" pitchFamily="34" charset="0"/>
                  </a:endParaRPr>
                </a:p>
              </p:txBody>
            </p:sp>
            <p:sp>
              <p:nvSpPr>
                <p:cNvPr id="313" name="Freeform 210">
                  <a:extLst>
                    <a:ext uri="{FF2B5EF4-FFF2-40B4-BE49-F238E27FC236}">
                      <a16:creationId xmlns:a16="http://schemas.microsoft.com/office/drawing/2014/main" id="{676872DD-3E59-88C6-2377-779A4C352246}"/>
                    </a:ext>
                  </a:extLst>
                </p:cNvPr>
                <p:cNvSpPr>
                  <a:spLocks/>
                </p:cNvSpPr>
                <p:nvPr/>
              </p:nvSpPr>
              <p:spPr bwMode="auto">
                <a:xfrm>
                  <a:off x="6022975" y="2936875"/>
                  <a:ext cx="142875" cy="366713"/>
                </a:xfrm>
                <a:custGeom>
                  <a:avLst/>
                  <a:gdLst>
                    <a:gd name="T0" fmla="*/ 89 w 90"/>
                    <a:gd name="T1" fmla="*/ 6 h 231"/>
                    <a:gd name="T2" fmla="*/ 64 w 90"/>
                    <a:gd name="T3" fmla="*/ 0 h 231"/>
                    <a:gd name="T4" fmla="*/ 64 w 90"/>
                    <a:gd name="T5" fmla="*/ 0 h 231"/>
                    <a:gd name="T6" fmla="*/ 0 w 90"/>
                    <a:gd name="T7" fmla="*/ 189 h 231"/>
                    <a:gd name="T8" fmla="*/ 0 w 90"/>
                    <a:gd name="T9" fmla="*/ 231 h 231"/>
                    <a:gd name="T10" fmla="*/ 90 w 90"/>
                    <a:gd name="T11" fmla="*/ 9 h 231"/>
                    <a:gd name="T12" fmla="*/ 89 w 90"/>
                    <a:gd name="T13" fmla="*/ 6 h 231"/>
                  </a:gdLst>
                  <a:ahLst/>
                  <a:cxnLst>
                    <a:cxn ang="0">
                      <a:pos x="T0" y="T1"/>
                    </a:cxn>
                    <a:cxn ang="0">
                      <a:pos x="T2" y="T3"/>
                    </a:cxn>
                    <a:cxn ang="0">
                      <a:pos x="T4" y="T5"/>
                    </a:cxn>
                    <a:cxn ang="0">
                      <a:pos x="T6" y="T7"/>
                    </a:cxn>
                    <a:cxn ang="0">
                      <a:pos x="T8" y="T9"/>
                    </a:cxn>
                    <a:cxn ang="0">
                      <a:pos x="T10" y="T11"/>
                    </a:cxn>
                    <a:cxn ang="0">
                      <a:pos x="T12" y="T13"/>
                    </a:cxn>
                  </a:cxnLst>
                  <a:rect l="0" t="0" r="r" b="b"/>
                  <a:pathLst>
                    <a:path w="90" h="231">
                      <a:moveTo>
                        <a:pt x="89" y="6"/>
                      </a:moveTo>
                      <a:lnTo>
                        <a:pt x="64" y="0"/>
                      </a:lnTo>
                      <a:lnTo>
                        <a:pt x="64" y="0"/>
                      </a:lnTo>
                      <a:lnTo>
                        <a:pt x="0" y="189"/>
                      </a:lnTo>
                      <a:lnTo>
                        <a:pt x="0" y="231"/>
                      </a:lnTo>
                      <a:lnTo>
                        <a:pt x="90" y="9"/>
                      </a:lnTo>
                      <a:lnTo>
                        <a:pt x="89" y="6"/>
                      </a:lnTo>
                      <a:close/>
                    </a:path>
                  </a:pathLst>
                </a:custGeom>
                <a:solidFill>
                  <a:srgbClr val="AFBA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21D44">
                        <a:lumMod val="10000"/>
                      </a:srgbClr>
                    </a:solidFill>
                    <a:effectLst/>
                    <a:uLnTx/>
                    <a:uFillTx/>
                    <a:latin typeface="Arial" panose="020B0604020202020204" pitchFamily="34" charset="0"/>
                    <a:cs typeface="Arial" panose="020B0604020202020204" pitchFamily="34" charset="0"/>
                  </a:endParaRPr>
                </a:p>
              </p:txBody>
            </p:sp>
            <p:sp>
              <p:nvSpPr>
                <p:cNvPr id="314" name="Freeform 211">
                  <a:extLst>
                    <a:ext uri="{FF2B5EF4-FFF2-40B4-BE49-F238E27FC236}">
                      <a16:creationId xmlns:a16="http://schemas.microsoft.com/office/drawing/2014/main" id="{2A9B4C00-FA4B-0601-065C-C5E6E4727412}"/>
                    </a:ext>
                  </a:extLst>
                </p:cNvPr>
                <p:cNvSpPr>
                  <a:spLocks/>
                </p:cNvSpPr>
                <p:nvPr/>
              </p:nvSpPr>
              <p:spPr bwMode="auto">
                <a:xfrm>
                  <a:off x="5616575" y="2778125"/>
                  <a:ext cx="187325" cy="230188"/>
                </a:xfrm>
                <a:custGeom>
                  <a:avLst/>
                  <a:gdLst>
                    <a:gd name="T0" fmla="*/ 118 w 118"/>
                    <a:gd name="T1" fmla="*/ 54 h 145"/>
                    <a:gd name="T2" fmla="*/ 104 w 118"/>
                    <a:gd name="T3" fmla="*/ 145 h 145"/>
                    <a:gd name="T4" fmla="*/ 33 w 118"/>
                    <a:gd name="T5" fmla="*/ 79 h 145"/>
                    <a:gd name="T6" fmla="*/ 0 w 118"/>
                    <a:gd name="T7" fmla="*/ 72 h 145"/>
                    <a:gd name="T8" fmla="*/ 26 w 118"/>
                    <a:gd name="T9" fmla="*/ 54 h 145"/>
                    <a:gd name="T10" fmla="*/ 93 w 118"/>
                    <a:gd name="T11" fmla="*/ 0 h 145"/>
                    <a:gd name="T12" fmla="*/ 118 w 118"/>
                    <a:gd name="T13" fmla="*/ 54 h 145"/>
                  </a:gdLst>
                  <a:ahLst/>
                  <a:cxnLst>
                    <a:cxn ang="0">
                      <a:pos x="T0" y="T1"/>
                    </a:cxn>
                    <a:cxn ang="0">
                      <a:pos x="T2" y="T3"/>
                    </a:cxn>
                    <a:cxn ang="0">
                      <a:pos x="T4" y="T5"/>
                    </a:cxn>
                    <a:cxn ang="0">
                      <a:pos x="T6" y="T7"/>
                    </a:cxn>
                    <a:cxn ang="0">
                      <a:pos x="T8" y="T9"/>
                    </a:cxn>
                    <a:cxn ang="0">
                      <a:pos x="T10" y="T11"/>
                    </a:cxn>
                    <a:cxn ang="0">
                      <a:pos x="T12" y="T13"/>
                    </a:cxn>
                  </a:cxnLst>
                  <a:rect l="0" t="0" r="r" b="b"/>
                  <a:pathLst>
                    <a:path w="118" h="145">
                      <a:moveTo>
                        <a:pt x="118" y="54"/>
                      </a:moveTo>
                      <a:lnTo>
                        <a:pt x="104" y="145"/>
                      </a:lnTo>
                      <a:lnTo>
                        <a:pt x="33" y="79"/>
                      </a:lnTo>
                      <a:lnTo>
                        <a:pt x="0" y="72"/>
                      </a:lnTo>
                      <a:lnTo>
                        <a:pt x="26" y="54"/>
                      </a:lnTo>
                      <a:lnTo>
                        <a:pt x="93" y="0"/>
                      </a:lnTo>
                      <a:lnTo>
                        <a:pt x="118" y="54"/>
                      </a:lnTo>
                      <a:close/>
                    </a:path>
                  </a:pathLst>
                </a:custGeom>
                <a:solidFill>
                  <a:srgbClr val="1388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21D44">
                        <a:lumMod val="10000"/>
                      </a:srgbClr>
                    </a:solidFill>
                    <a:effectLst/>
                    <a:uLnTx/>
                    <a:uFillTx/>
                    <a:latin typeface="Arial" panose="020B0604020202020204" pitchFamily="34" charset="0"/>
                    <a:cs typeface="Arial" panose="020B0604020202020204" pitchFamily="34" charset="0"/>
                  </a:endParaRPr>
                </a:p>
              </p:txBody>
            </p:sp>
            <p:sp>
              <p:nvSpPr>
                <p:cNvPr id="315" name="Freeform 212">
                  <a:extLst>
                    <a:ext uri="{FF2B5EF4-FFF2-40B4-BE49-F238E27FC236}">
                      <a16:creationId xmlns:a16="http://schemas.microsoft.com/office/drawing/2014/main" id="{237E0FE6-B50B-5AAE-3531-EAB6C7C7447E}"/>
                    </a:ext>
                  </a:extLst>
                </p:cNvPr>
                <p:cNvSpPr>
                  <a:spLocks/>
                </p:cNvSpPr>
                <p:nvPr/>
              </p:nvSpPr>
              <p:spPr bwMode="auto">
                <a:xfrm>
                  <a:off x="5686425" y="2919412"/>
                  <a:ext cx="6350" cy="4763"/>
                </a:xfrm>
                <a:custGeom>
                  <a:avLst/>
                  <a:gdLst>
                    <a:gd name="T0" fmla="*/ 0 w 4"/>
                    <a:gd name="T1" fmla="*/ 0 h 3"/>
                    <a:gd name="T2" fmla="*/ 0 w 4"/>
                    <a:gd name="T3" fmla="*/ 0 h 3"/>
                    <a:gd name="T4" fmla="*/ 4 w 4"/>
                    <a:gd name="T5" fmla="*/ 3 h 3"/>
                    <a:gd name="T6" fmla="*/ 0 w 4"/>
                    <a:gd name="T7" fmla="*/ 0 h 3"/>
                  </a:gdLst>
                  <a:ahLst/>
                  <a:cxnLst>
                    <a:cxn ang="0">
                      <a:pos x="T0" y="T1"/>
                    </a:cxn>
                    <a:cxn ang="0">
                      <a:pos x="T2" y="T3"/>
                    </a:cxn>
                    <a:cxn ang="0">
                      <a:pos x="T4" y="T5"/>
                    </a:cxn>
                    <a:cxn ang="0">
                      <a:pos x="T6" y="T7"/>
                    </a:cxn>
                  </a:cxnLst>
                  <a:rect l="0" t="0" r="r" b="b"/>
                  <a:pathLst>
                    <a:path w="4" h="3">
                      <a:moveTo>
                        <a:pt x="0" y="0"/>
                      </a:moveTo>
                      <a:lnTo>
                        <a:pt x="0" y="0"/>
                      </a:lnTo>
                      <a:lnTo>
                        <a:pt x="4" y="3"/>
                      </a:lnTo>
                      <a:lnTo>
                        <a:pt x="0" y="0"/>
                      </a:lnTo>
                      <a:close/>
                    </a:path>
                  </a:pathLst>
                </a:custGeom>
                <a:solidFill>
                  <a:srgbClr val="B7C2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21D44">
                        <a:lumMod val="10000"/>
                      </a:srgbClr>
                    </a:solidFill>
                    <a:effectLst/>
                    <a:uLnTx/>
                    <a:uFillTx/>
                    <a:latin typeface="Arial" panose="020B0604020202020204" pitchFamily="34" charset="0"/>
                    <a:cs typeface="Arial" panose="020B0604020202020204" pitchFamily="34" charset="0"/>
                  </a:endParaRPr>
                </a:p>
              </p:txBody>
            </p:sp>
            <p:sp>
              <p:nvSpPr>
                <p:cNvPr id="316" name="Freeform 213">
                  <a:extLst>
                    <a:ext uri="{FF2B5EF4-FFF2-40B4-BE49-F238E27FC236}">
                      <a16:creationId xmlns:a16="http://schemas.microsoft.com/office/drawing/2014/main" id="{375C5649-AE8A-B496-0011-B15ECC2C0999}"/>
                    </a:ext>
                  </a:extLst>
                </p:cNvPr>
                <p:cNvSpPr>
                  <a:spLocks/>
                </p:cNvSpPr>
                <p:nvPr/>
              </p:nvSpPr>
              <p:spPr bwMode="auto">
                <a:xfrm>
                  <a:off x="5616575" y="2892425"/>
                  <a:ext cx="69850" cy="36513"/>
                </a:xfrm>
                <a:custGeom>
                  <a:avLst/>
                  <a:gdLst>
                    <a:gd name="T0" fmla="*/ 87 w 117"/>
                    <a:gd name="T1" fmla="*/ 17 h 61"/>
                    <a:gd name="T2" fmla="*/ 0 w 117"/>
                    <a:gd name="T3" fmla="*/ 0 h 61"/>
                    <a:gd name="T4" fmla="*/ 0 w 117"/>
                    <a:gd name="T5" fmla="*/ 30 h 61"/>
                    <a:gd name="T6" fmla="*/ 65 w 117"/>
                    <a:gd name="T7" fmla="*/ 44 h 61"/>
                    <a:gd name="T8" fmla="*/ 80 w 117"/>
                    <a:gd name="T9" fmla="*/ 61 h 61"/>
                    <a:gd name="T10" fmla="*/ 117 w 117"/>
                    <a:gd name="T11" fmla="*/ 44 h 61"/>
                    <a:gd name="T12" fmla="*/ 87 w 117"/>
                    <a:gd name="T13" fmla="*/ 17 h 61"/>
                  </a:gdLst>
                  <a:ahLst/>
                  <a:cxnLst>
                    <a:cxn ang="0">
                      <a:pos x="T0" y="T1"/>
                    </a:cxn>
                    <a:cxn ang="0">
                      <a:pos x="T2" y="T3"/>
                    </a:cxn>
                    <a:cxn ang="0">
                      <a:pos x="T4" y="T5"/>
                    </a:cxn>
                    <a:cxn ang="0">
                      <a:pos x="T6" y="T7"/>
                    </a:cxn>
                    <a:cxn ang="0">
                      <a:pos x="T8" y="T9"/>
                    </a:cxn>
                    <a:cxn ang="0">
                      <a:pos x="T10" y="T11"/>
                    </a:cxn>
                    <a:cxn ang="0">
                      <a:pos x="T12" y="T13"/>
                    </a:cxn>
                  </a:cxnLst>
                  <a:rect l="0" t="0" r="r" b="b"/>
                  <a:pathLst>
                    <a:path w="117" h="61">
                      <a:moveTo>
                        <a:pt x="87" y="17"/>
                      </a:moveTo>
                      <a:cubicBezTo>
                        <a:pt x="0" y="0"/>
                        <a:pt x="0" y="0"/>
                        <a:pt x="0" y="0"/>
                      </a:cubicBezTo>
                      <a:cubicBezTo>
                        <a:pt x="0" y="30"/>
                        <a:pt x="0" y="30"/>
                        <a:pt x="0" y="30"/>
                      </a:cubicBezTo>
                      <a:cubicBezTo>
                        <a:pt x="65" y="44"/>
                        <a:pt x="65" y="44"/>
                        <a:pt x="65" y="44"/>
                      </a:cubicBezTo>
                      <a:cubicBezTo>
                        <a:pt x="80" y="61"/>
                        <a:pt x="80" y="61"/>
                        <a:pt x="80" y="61"/>
                      </a:cubicBezTo>
                      <a:cubicBezTo>
                        <a:pt x="103" y="53"/>
                        <a:pt x="117" y="44"/>
                        <a:pt x="117" y="44"/>
                      </a:cubicBezTo>
                      <a:lnTo>
                        <a:pt x="87" y="17"/>
                      </a:lnTo>
                      <a:close/>
                    </a:path>
                  </a:pathLst>
                </a:custGeom>
                <a:solidFill>
                  <a:srgbClr val="B4B9C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21D44">
                        <a:lumMod val="10000"/>
                      </a:srgbClr>
                    </a:solidFill>
                    <a:effectLst/>
                    <a:uLnTx/>
                    <a:uFillTx/>
                    <a:latin typeface="Arial" panose="020B0604020202020204" pitchFamily="34" charset="0"/>
                    <a:cs typeface="Arial" panose="020B0604020202020204" pitchFamily="34" charset="0"/>
                  </a:endParaRPr>
                </a:p>
              </p:txBody>
            </p:sp>
            <p:sp>
              <p:nvSpPr>
                <p:cNvPr id="317" name="Freeform 214">
                  <a:extLst>
                    <a:ext uri="{FF2B5EF4-FFF2-40B4-BE49-F238E27FC236}">
                      <a16:creationId xmlns:a16="http://schemas.microsoft.com/office/drawing/2014/main" id="{30CDB433-E04A-63AC-DFD6-29643421EFFD}"/>
                    </a:ext>
                  </a:extLst>
                </p:cNvPr>
                <p:cNvSpPr>
                  <a:spLocks/>
                </p:cNvSpPr>
                <p:nvPr/>
              </p:nvSpPr>
              <p:spPr bwMode="auto">
                <a:xfrm>
                  <a:off x="5689600" y="2924175"/>
                  <a:ext cx="84137" cy="111125"/>
                </a:xfrm>
                <a:custGeom>
                  <a:avLst/>
                  <a:gdLst>
                    <a:gd name="T0" fmla="*/ 141 w 141"/>
                    <a:gd name="T1" fmla="*/ 128 h 187"/>
                    <a:gd name="T2" fmla="*/ 4 w 141"/>
                    <a:gd name="T3" fmla="*/ 0 h 187"/>
                    <a:gd name="T4" fmla="*/ 44 w 141"/>
                    <a:gd name="T5" fmla="*/ 38 h 187"/>
                    <a:gd name="T6" fmla="*/ 0 w 141"/>
                    <a:gd name="T7" fmla="*/ 55 h 187"/>
                    <a:gd name="T8" fmla="*/ 120 w 141"/>
                    <a:gd name="T9" fmla="*/ 187 h 187"/>
                    <a:gd name="T10" fmla="*/ 141 w 141"/>
                    <a:gd name="T11" fmla="*/ 128 h 187"/>
                  </a:gdLst>
                  <a:ahLst/>
                  <a:cxnLst>
                    <a:cxn ang="0">
                      <a:pos x="T0" y="T1"/>
                    </a:cxn>
                    <a:cxn ang="0">
                      <a:pos x="T2" y="T3"/>
                    </a:cxn>
                    <a:cxn ang="0">
                      <a:pos x="T4" y="T5"/>
                    </a:cxn>
                    <a:cxn ang="0">
                      <a:pos x="T6" y="T7"/>
                    </a:cxn>
                    <a:cxn ang="0">
                      <a:pos x="T8" y="T9"/>
                    </a:cxn>
                    <a:cxn ang="0">
                      <a:pos x="T10" y="T11"/>
                    </a:cxn>
                  </a:cxnLst>
                  <a:rect l="0" t="0" r="r" b="b"/>
                  <a:pathLst>
                    <a:path w="141" h="187">
                      <a:moveTo>
                        <a:pt x="141" y="128"/>
                      </a:moveTo>
                      <a:cubicBezTo>
                        <a:pt x="4" y="0"/>
                        <a:pt x="4" y="0"/>
                        <a:pt x="4" y="0"/>
                      </a:cubicBezTo>
                      <a:cubicBezTo>
                        <a:pt x="44" y="38"/>
                        <a:pt x="44" y="38"/>
                        <a:pt x="44" y="38"/>
                      </a:cubicBezTo>
                      <a:cubicBezTo>
                        <a:pt x="44" y="38"/>
                        <a:pt x="27" y="46"/>
                        <a:pt x="0" y="55"/>
                      </a:cubicBezTo>
                      <a:cubicBezTo>
                        <a:pt x="120" y="187"/>
                        <a:pt x="120" y="187"/>
                        <a:pt x="120" y="187"/>
                      </a:cubicBezTo>
                      <a:lnTo>
                        <a:pt x="141" y="128"/>
                      </a:lnTo>
                      <a:close/>
                    </a:path>
                  </a:pathLst>
                </a:custGeom>
                <a:solidFill>
                  <a:srgbClr val="B4B9C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21D44">
                        <a:lumMod val="10000"/>
                      </a:srgbClr>
                    </a:solidFill>
                    <a:effectLst/>
                    <a:uLnTx/>
                    <a:uFillTx/>
                    <a:latin typeface="Arial" panose="020B0604020202020204" pitchFamily="34" charset="0"/>
                    <a:cs typeface="Arial" panose="020B0604020202020204" pitchFamily="34" charset="0"/>
                  </a:endParaRPr>
                </a:p>
              </p:txBody>
            </p:sp>
            <p:sp>
              <p:nvSpPr>
                <p:cNvPr id="318" name="Freeform 215">
                  <a:extLst>
                    <a:ext uri="{FF2B5EF4-FFF2-40B4-BE49-F238E27FC236}">
                      <a16:creationId xmlns:a16="http://schemas.microsoft.com/office/drawing/2014/main" id="{215A69B9-741A-5C64-7B26-EB5293A5FE9B}"/>
                    </a:ext>
                  </a:extLst>
                </p:cNvPr>
                <p:cNvSpPr>
                  <a:spLocks/>
                </p:cNvSpPr>
                <p:nvPr/>
              </p:nvSpPr>
              <p:spPr bwMode="auto">
                <a:xfrm>
                  <a:off x="5664200" y="2919412"/>
                  <a:ext cx="52387" cy="38100"/>
                </a:xfrm>
                <a:custGeom>
                  <a:avLst/>
                  <a:gdLst>
                    <a:gd name="T0" fmla="*/ 47 w 87"/>
                    <a:gd name="T1" fmla="*/ 9 h 64"/>
                    <a:gd name="T2" fmla="*/ 37 w 87"/>
                    <a:gd name="T3" fmla="*/ 0 h 64"/>
                    <a:gd name="T4" fmla="*/ 0 w 87"/>
                    <a:gd name="T5" fmla="*/ 17 h 64"/>
                    <a:gd name="T6" fmla="*/ 43 w 87"/>
                    <a:gd name="T7" fmla="*/ 64 h 64"/>
                    <a:gd name="T8" fmla="*/ 87 w 87"/>
                    <a:gd name="T9" fmla="*/ 47 h 64"/>
                    <a:gd name="T10" fmla="*/ 47 w 87"/>
                    <a:gd name="T11" fmla="*/ 9 h 64"/>
                  </a:gdLst>
                  <a:ahLst/>
                  <a:cxnLst>
                    <a:cxn ang="0">
                      <a:pos x="T0" y="T1"/>
                    </a:cxn>
                    <a:cxn ang="0">
                      <a:pos x="T2" y="T3"/>
                    </a:cxn>
                    <a:cxn ang="0">
                      <a:pos x="T4" y="T5"/>
                    </a:cxn>
                    <a:cxn ang="0">
                      <a:pos x="T6" y="T7"/>
                    </a:cxn>
                    <a:cxn ang="0">
                      <a:pos x="T8" y="T9"/>
                    </a:cxn>
                    <a:cxn ang="0">
                      <a:pos x="T10" y="T11"/>
                    </a:cxn>
                  </a:cxnLst>
                  <a:rect l="0" t="0" r="r" b="b"/>
                  <a:pathLst>
                    <a:path w="87" h="64">
                      <a:moveTo>
                        <a:pt x="47" y="9"/>
                      </a:moveTo>
                      <a:cubicBezTo>
                        <a:pt x="37" y="0"/>
                        <a:pt x="37" y="0"/>
                        <a:pt x="37" y="0"/>
                      </a:cubicBezTo>
                      <a:cubicBezTo>
                        <a:pt x="37" y="0"/>
                        <a:pt x="23" y="9"/>
                        <a:pt x="0" y="17"/>
                      </a:cubicBezTo>
                      <a:cubicBezTo>
                        <a:pt x="43" y="64"/>
                        <a:pt x="43" y="64"/>
                        <a:pt x="43" y="64"/>
                      </a:cubicBezTo>
                      <a:cubicBezTo>
                        <a:pt x="70" y="55"/>
                        <a:pt x="87" y="47"/>
                        <a:pt x="87" y="47"/>
                      </a:cubicBezTo>
                      <a:lnTo>
                        <a:pt x="47" y="9"/>
                      </a:lnTo>
                      <a:close/>
                    </a:path>
                  </a:pathLst>
                </a:custGeom>
                <a:solidFill>
                  <a:srgbClr val="ABB1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21D44">
                        <a:lumMod val="10000"/>
                      </a:srgbClr>
                    </a:solidFill>
                    <a:effectLst/>
                    <a:uLnTx/>
                    <a:uFillTx/>
                    <a:latin typeface="Arial" panose="020B0604020202020204" pitchFamily="34" charset="0"/>
                    <a:cs typeface="Arial" panose="020B0604020202020204" pitchFamily="34" charset="0"/>
                  </a:endParaRPr>
                </a:p>
              </p:txBody>
            </p:sp>
            <p:sp>
              <p:nvSpPr>
                <p:cNvPr id="319" name="Freeform 216">
                  <a:extLst>
                    <a:ext uri="{FF2B5EF4-FFF2-40B4-BE49-F238E27FC236}">
                      <a16:creationId xmlns:a16="http://schemas.microsoft.com/office/drawing/2014/main" id="{E1A8FFA7-A2E2-5D84-F601-DC26A4BCB2C7}"/>
                    </a:ext>
                  </a:extLst>
                </p:cNvPr>
                <p:cNvSpPr>
                  <a:spLocks/>
                </p:cNvSpPr>
                <p:nvPr/>
              </p:nvSpPr>
              <p:spPr bwMode="auto">
                <a:xfrm>
                  <a:off x="5616575" y="2928937"/>
                  <a:ext cx="73025" cy="42863"/>
                </a:xfrm>
                <a:custGeom>
                  <a:avLst/>
                  <a:gdLst>
                    <a:gd name="T0" fmla="*/ 80 w 123"/>
                    <a:gd name="T1" fmla="*/ 0 h 71"/>
                    <a:gd name="T2" fmla="*/ 0 w 123"/>
                    <a:gd name="T3" fmla="*/ 14 h 71"/>
                    <a:gd name="T4" fmla="*/ 0 w 123"/>
                    <a:gd name="T5" fmla="*/ 71 h 71"/>
                    <a:gd name="T6" fmla="*/ 123 w 123"/>
                    <a:gd name="T7" fmla="*/ 47 h 71"/>
                    <a:gd name="T8" fmla="*/ 80 w 123"/>
                    <a:gd name="T9" fmla="*/ 0 h 71"/>
                  </a:gdLst>
                  <a:ahLst/>
                  <a:cxnLst>
                    <a:cxn ang="0">
                      <a:pos x="T0" y="T1"/>
                    </a:cxn>
                    <a:cxn ang="0">
                      <a:pos x="T2" y="T3"/>
                    </a:cxn>
                    <a:cxn ang="0">
                      <a:pos x="T4" y="T5"/>
                    </a:cxn>
                    <a:cxn ang="0">
                      <a:pos x="T6" y="T7"/>
                    </a:cxn>
                    <a:cxn ang="0">
                      <a:pos x="T8" y="T9"/>
                    </a:cxn>
                  </a:cxnLst>
                  <a:rect l="0" t="0" r="r" b="b"/>
                  <a:pathLst>
                    <a:path w="123" h="71">
                      <a:moveTo>
                        <a:pt x="80" y="0"/>
                      </a:moveTo>
                      <a:cubicBezTo>
                        <a:pt x="59" y="7"/>
                        <a:pt x="31" y="14"/>
                        <a:pt x="0" y="14"/>
                      </a:cubicBezTo>
                      <a:cubicBezTo>
                        <a:pt x="0" y="71"/>
                        <a:pt x="0" y="71"/>
                        <a:pt x="0" y="71"/>
                      </a:cubicBezTo>
                      <a:cubicBezTo>
                        <a:pt x="46" y="71"/>
                        <a:pt x="91" y="58"/>
                        <a:pt x="123" y="47"/>
                      </a:cubicBezTo>
                      <a:lnTo>
                        <a:pt x="80" y="0"/>
                      </a:lnTo>
                      <a:close/>
                    </a:path>
                  </a:pathLst>
                </a:custGeom>
                <a:solidFill>
                  <a:srgbClr val="AFBA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21D44">
                        <a:lumMod val="10000"/>
                      </a:srgbClr>
                    </a:solidFill>
                    <a:effectLst/>
                    <a:uLnTx/>
                    <a:uFillTx/>
                    <a:latin typeface="Arial" panose="020B0604020202020204" pitchFamily="34" charset="0"/>
                    <a:cs typeface="Arial" panose="020B0604020202020204" pitchFamily="34" charset="0"/>
                  </a:endParaRPr>
                </a:p>
              </p:txBody>
            </p:sp>
            <p:sp>
              <p:nvSpPr>
                <p:cNvPr id="576" name="Freeform 218">
                  <a:extLst>
                    <a:ext uri="{FF2B5EF4-FFF2-40B4-BE49-F238E27FC236}">
                      <a16:creationId xmlns:a16="http://schemas.microsoft.com/office/drawing/2014/main" id="{6E3FE217-D25B-4AEC-4A0F-473416A0A4B4}"/>
                    </a:ext>
                  </a:extLst>
                </p:cNvPr>
                <p:cNvSpPr>
                  <a:spLocks/>
                </p:cNvSpPr>
                <p:nvPr/>
              </p:nvSpPr>
              <p:spPr bwMode="auto">
                <a:xfrm>
                  <a:off x="6022975" y="2971800"/>
                  <a:ext cx="158750" cy="331788"/>
                </a:xfrm>
                <a:custGeom>
                  <a:avLst/>
                  <a:gdLst>
                    <a:gd name="T0" fmla="*/ 0 w 100"/>
                    <a:gd name="T1" fmla="*/ 209 h 209"/>
                    <a:gd name="T2" fmla="*/ 100 w 100"/>
                    <a:gd name="T3" fmla="*/ 40 h 209"/>
                    <a:gd name="T4" fmla="*/ 84 w 100"/>
                    <a:gd name="T5" fmla="*/ 0 h 209"/>
                    <a:gd name="T6" fmla="*/ 0 w 100"/>
                    <a:gd name="T7" fmla="*/ 209 h 209"/>
                  </a:gdLst>
                  <a:ahLst/>
                  <a:cxnLst>
                    <a:cxn ang="0">
                      <a:pos x="T0" y="T1"/>
                    </a:cxn>
                    <a:cxn ang="0">
                      <a:pos x="T2" y="T3"/>
                    </a:cxn>
                    <a:cxn ang="0">
                      <a:pos x="T4" y="T5"/>
                    </a:cxn>
                    <a:cxn ang="0">
                      <a:pos x="T6" y="T7"/>
                    </a:cxn>
                  </a:cxnLst>
                  <a:rect l="0" t="0" r="r" b="b"/>
                  <a:pathLst>
                    <a:path w="100" h="209">
                      <a:moveTo>
                        <a:pt x="0" y="209"/>
                      </a:moveTo>
                      <a:lnTo>
                        <a:pt x="100" y="40"/>
                      </a:lnTo>
                      <a:lnTo>
                        <a:pt x="84" y="0"/>
                      </a:lnTo>
                      <a:lnTo>
                        <a:pt x="0" y="209"/>
                      </a:lnTo>
                      <a:close/>
                    </a:path>
                  </a:pathLst>
                </a:custGeom>
                <a:solidFill>
                  <a:srgbClr val="BCBC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21D44">
                        <a:lumMod val="10000"/>
                      </a:srgbClr>
                    </a:solidFill>
                    <a:effectLst/>
                    <a:uLnTx/>
                    <a:uFillTx/>
                    <a:latin typeface="Arial" panose="020B0604020202020204" pitchFamily="34" charset="0"/>
                    <a:cs typeface="Arial" panose="020B0604020202020204" pitchFamily="34" charset="0"/>
                  </a:endParaRPr>
                </a:p>
              </p:txBody>
            </p:sp>
            <p:sp>
              <p:nvSpPr>
                <p:cNvPr id="577" name="Freeform 219">
                  <a:extLst>
                    <a:ext uri="{FF2B5EF4-FFF2-40B4-BE49-F238E27FC236}">
                      <a16:creationId xmlns:a16="http://schemas.microsoft.com/office/drawing/2014/main" id="{24D1E35F-D97F-1365-761C-61D387C18722}"/>
                    </a:ext>
                  </a:extLst>
                </p:cNvPr>
                <p:cNvSpPr>
                  <a:spLocks/>
                </p:cNvSpPr>
                <p:nvPr/>
              </p:nvSpPr>
              <p:spPr bwMode="auto">
                <a:xfrm>
                  <a:off x="5546725" y="2892425"/>
                  <a:ext cx="69850" cy="44450"/>
                </a:xfrm>
                <a:custGeom>
                  <a:avLst/>
                  <a:gdLst>
                    <a:gd name="T0" fmla="*/ 0 w 117"/>
                    <a:gd name="T1" fmla="*/ 44 h 75"/>
                    <a:gd name="T2" fmla="*/ 30 w 117"/>
                    <a:gd name="T3" fmla="*/ 17 h 75"/>
                    <a:gd name="T4" fmla="*/ 117 w 117"/>
                    <a:gd name="T5" fmla="*/ 0 h 75"/>
                    <a:gd name="T6" fmla="*/ 117 w 117"/>
                    <a:gd name="T7" fmla="*/ 75 h 75"/>
                    <a:gd name="T8" fmla="*/ 111 w 117"/>
                    <a:gd name="T9" fmla="*/ 75 h 75"/>
                    <a:gd name="T10" fmla="*/ 0 w 117"/>
                    <a:gd name="T11" fmla="*/ 44 h 75"/>
                  </a:gdLst>
                  <a:ahLst/>
                  <a:cxnLst>
                    <a:cxn ang="0">
                      <a:pos x="T0" y="T1"/>
                    </a:cxn>
                    <a:cxn ang="0">
                      <a:pos x="T2" y="T3"/>
                    </a:cxn>
                    <a:cxn ang="0">
                      <a:pos x="T4" y="T5"/>
                    </a:cxn>
                    <a:cxn ang="0">
                      <a:pos x="T6" y="T7"/>
                    </a:cxn>
                    <a:cxn ang="0">
                      <a:pos x="T8" y="T9"/>
                    </a:cxn>
                    <a:cxn ang="0">
                      <a:pos x="T10" y="T11"/>
                    </a:cxn>
                  </a:cxnLst>
                  <a:rect l="0" t="0" r="r" b="b"/>
                  <a:pathLst>
                    <a:path w="117" h="75">
                      <a:moveTo>
                        <a:pt x="0" y="44"/>
                      </a:moveTo>
                      <a:cubicBezTo>
                        <a:pt x="30" y="17"/>
                        <a:pt x="30" y="17"/>
                        <a:pt x="30" y="17"/>
                      </a:cubicBezTo>
                      <a:cubicBezTo>
                        <a:pt x="117" y="0"/>
                        <a:pt x="117" y="0"/>
                        <a:pt x="117" y="0"/>
                      </a:cubicBezTo>
                      <a:cubicBezTo>
                        <a:pt x="117" y="75"/>
                        <a:pt x="117" y="75"/>
                        <a:pt x="117" y="75"/>
                      </a:cubicBezTo>
                      <a:cubicBezTo>
                        <a:pt x="115" y="75"/>
                        <a:pt x="113" y="75"/>
                        <a:pt x="111" y="75"/>
                      </a:cubicBezTo>
                      <a:cubicBezTo>
                        <a:pt x="32" y="75"/>
                        <a:pt x="0" y="44"/>
                        <a:pt x="0" y="44"/>
                      </a:cubicBezTo>
                      <a:close/>
                    </a:path>
                  </a:pathLst>
                </a:custGeom>
                <a:solidFill>
                  <a:srgbClr val="DB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21D44">
                        <a:lumMod val="10000"/>
                      </a:srgbClr>
                    </a:solidFill>
                    <a:effectLst/>
                    <a:uLnTx/>
                    <a:uFillTx/>
                    <a:latin typeface="Arial" panose="020B0604020202020204" pitchFamily="34" charset="0"/>
                    <a:cs typeface="Arial" panose="020B0604020202020204" pitchFamily="34" charset="0"/>
                  </a:endParaRPr>
                </a:p>
              </p:txBody>
            </p:sp>
            <p:sp>
              <p:nvSpPr>
                <p:cNvPr id="578" name="Freeform 220">
                  <a:extLst>
                    <a:ext uri="{FF2B5EF4-FFF2-40B4-BE49-F238E27FC236}">
                      <a16:creationId xmlns:a16="http://schemas.microsoft.com/office/drawing/2014/main" id="{E83114EB-25FD-A5EF-0A24-45F972F97E93}"/>
                    </a:ext>
                  </a:extLst>
                </p:cNvPr>
                <p:cNvSpPr>
                  <a:spLocks/>
                </p:cNvSpPr>
                <p:nvPr/>
              </p:nvSpPr>
              <p:spPr bwMode="auto">
                <a:xfrm>
                  <a:off x="5110162" y="2778125"/>
                  <a:ext cx="509587" cy="1136650"/>
                </a:xfrm>
                <a:custGeom>
                  <a:avLst/>
                  <a:gdLst>
                    <a:gd name="T0" fmla="*/ 0 w 321"/>
                    <a:gd name="T1" fmla="*/ 100 h 716"/>
                    <a:gd name="T2" fmla="*/ 0 w 321"/>
                    <a:gd name="T3" fmla="*/ 100 h 716"/>
                    <a:gd name="T4" fmla="*/ 201 w 321"/>
                    <a:gd name="T5" fmla="*/ 54 h 716"/>
                    <a:gd name="T6" fmla="*/ 227 w 321"/>
                    <a:gd name="T7" fmla="*/ 0 h 716"/>
                    <a:gd name="T8" fmla="*/ 293 w 321"/>
                    <a:gd name="T9" fmla="*/ 54 h 716"/>
                    <a:gd name="T10" fmla="*/ 319 w 321"/>
                    <a:gd name="T11" fmla="*/ 72 h 716"/>
                    <a:gd name="T12" fmla="*/ 321 w 321"/>
                    <a:gd name="T13" fmla="*/ 716 h 716"/>
                    <a:gd name="T14" fmla="*/ 104 w 321"/>
                    <a:gd name="T15" fmla="*/ 716 h 716"/>
                    <a:gd name="T16" fmla="*/ 63 w 321"/>
                    <a:gd name="T17" fmla="*/ 331 h 716"/>
                    <a:gd name="T18" fmla="*/ 63 w 321"/>
                    <a:gd name="T19" fmla="*/ 289 h 716"/>
                    <a:gd name="T20" fmla="*/ 0 w 321"/>
                    <a:gd name="T21" fmla="*/ 100 h 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1" h="716">
                      <a:moveTo>
                        <a:pt x="0" y="100"/>
                      </a:moveTo>
                      <a:lnTo>
                        <a:pt x="0" y="100"/>
                      </a:lnTo>
                      <a:lnTo>
                        <a:pt x="201" y="54"/>
                      </a:lnTo>
                      <a:lnTo>
                        <a:pt x="227" y="0"/>
                      </a:lnTo>
                      <a:lnTo>
                        <a:pt x="293" y="54"/>
                      </a:lnTo>
                      <a:lnTo>
                        <a:pt x="319" y="72"/>
                      </a:lnTo>
                      <a:lnTo>
                        <a:pt x="321" y="716"/>
                      </a:lnTo>
                      <a:lnTo>
                        <a:pt x="104" y="716"/>
                      </a:lnTo>
                      <a:lnTo>
                        <a:pt x="63" y="331"/>
                      </a:lnTo>
                      <a:lnTo>
                        <a:pt x="63" y="289"/>
                      </a:lnTo>
                      <a:lnTo>
                        <a:pt x="0" y="100"/>
                      </a:lnTo>
                      <a:close/>
                    </a:path>
                  </a:pathLst>
                </a:custGeom>
                <a:solidFill>
                  <a:srgbClr val="1388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21D44">
                        <a:lumMod val="10000"/>
                      </a:srgbClr>
                    </a:solidFill>
                    <a:effectLst/>
                    <a:uLnTx/>
                    <a:uFillTx/>
                    <a:latin typeface="Arial" panose="020B0604020202020204" pitchFamily="34" charset="0"/>
                    <a:cs typeface="Arial" panose="020B0604020202020204" pitchFamily="34" charset="0"/>
                  </a:endParaRPr>
                </a:p>
              </p:txBody>
            </p:sp>
            <p:sp>
              <p:nvSpPr>
                <p:cNvPr id="579" name="Freeform 221">
                  <a:extLst>
                    <a:ext uri="{FF2B5EF4-FFF2-40B4-BE49-F238E27FC236}">
                      <a16:creationId xmlns:a16="http://schemas.microsoft.com/office/drawing/2014/main" id="{7B95748E-C388-D25B-629F-9B626AE82E8A}"/>
                    </a:ext>
                  </a:extLst>
                </p:cNvPr>
                <p:cNvSpPr>
                  <a:spLocks/>
                </p:cNvSpPr>
                <p:nvPr/>
              </p:nvSpPr>
              <p:spPr bwMode="auto">
                <a:xfrm>
                  <a:off x="4862512" y="2971800"/>
                  <a:ext cx="350837" cy="942975"/>
                </a:xfrm>
                <a:custGeom>
                  <a:avLst/>
                  <a:gdLst>
                    <a:gd name="T0" fmla="*/ 135 w 221"/>
                    <a:gd name="T1" fmla="*/ 0 h 594"/>
                    <a:gd name="T2" fmla="*/ 221 w 221"/>
                    <a:gd name="T3" fmla="*/ 209 h 594"/>
                    <a:gd name="T4" fmla="*/ 145 w 221"/>
                    <a:gd name="T5" fmla="*/ 436 h 594"/>
                    <a:gd name="T6" fmla="*/ 204 w 221"/>
                    <a:gd name="T7" fmla="*/ 594 h 594"/>
                    <a:gd name="T8" fmla="*/ 79 w 221"/>
                    <a:gd name="T9" fmla="*/ 594 h 594"/>
                    <a:gd name="T10" fmla="*/ 0 w 221"/>
                    <a:gd name="T11" fmla="*/ 381 h 594"/>
                    <a:gd name="T12" fmla="*/ 135 w 221"/>
                    <a:gd name="T13" fmla="*/ 0 h 594"/>
                  </a:gdLst>
                  <a:ahLst/>
                  <a:cxnLst>
                    <a:cxn ang="0">
                      <a:pos x="T0" y="T1"/>
                    </a:cxn>
                    <a:cxn ang="0">
                      <a:pos x="T2" y="T3"/>
                    </a:cxn>
                    <a:cxn ang="0">
                      <a:pos x="T4" y="T5"/>
                    </a:cxn>
                    <a:cxn ang="0">
                      <a:pos x="T6" y="T7"/>
                    </a:cxn>
                    <a:cxn ang="0">
                      <a:pos x="T8" y="T9"/>
                    </a:cxn>
                    <a:cxn ang="0">
                      <a:pos x="T10" y="T11"/>
                    </a:cxn>
                    <a:cxn ang="0">
                      <a:pos x="T12" y="T13"/>
                    </a:cxn>
                  </a:cxnLst>
                  <a:rect l="0" t="0" r="r" b="b"/>
                  <a:pathLst>
                    <a:path w="221" h="594">
                      <a:moveTo>
                        <a:pt x="135" y="0"/>
                      </a:moveTo>
                      <a:lnTo>
                        <a:pt x="221" y="209"/>
                      </a:lnTo>
                      <a:lnTo>
                        <a:pt x="145" y="436"/>
                      </a:lnTo>
                      <a:lnTo>
                        <a:pt x="204" y="594"/>
                      </a:lnTo>
                      <a:lnTo>
                        <a:pt x="79" y="594"/>
                      </a:lnTo>
                      <a:lnTo>
                        <a:pt x="0" y="381"/>
                      </a:lnTo>
                      <a:lnTo>
                        <a:pt x="135" y="0"/>
                      </a:lnTo>
                      <a:close/>
                    </a:path>
                  </a:pathLst>
                </a:custGeom>
                <a:solidFill>
                  <a:srgbClr val="DB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21D44">
                        <a:lumMod val="10000"/>
                      </a:srgbClr>
                    </a:solidFill>
                    <a:effectLst/>
                    <a:uLnTx/>
                    <a:uFillTx/>
                    <a:latin typeface="Arial" panose="020B0604020202020204" pitchFamily="34" charset="0"/>
                    <a:cs typeface="Arial" panose="020B0604020202020204" pitchFamily="34" charset="0"/>
                  </a:endParaRPr>
                </a:p>
              </p:txBody>
            </p:sp>
            <p:sp>
              <p:nvSpPr>
                <p:cNvPr id="580" name="Freeform 222">
                  <a:extLst>
                    <a:ext uri="{FF2B5EF4-FFF2-40B4-BE49-F238E27FC236}">
                      <a16:creationId xmlns:a16="http://schemas.microsoft.com/office/drawing/2014/main" id="{1F78AC6F-4F3B-B52F-B98D-774426A22429}"/>
                    </a:ext>
                  </a:extLst>
                </p:cNvPr>
                <p:cNvSpPr>
                  <a:spLocks/>
                </p:cNvSpPr>
                <p:nvPr/>
              </p:nvSpPr>
              <p:spPr bwMode="auto">
                <a:xfrm>
                  <a:off x="5068887" y="2936875"/>
                  <a:ext cx="141287" cy="366713"/>
                </a:xfrm>
                <a:custGeom>
                  <a:avLst/>
                  <a:gdLst>
                    <a:gd name="T0" fmla="*/ 1 w 89"/>
                    <a:gd name="T1" fmla="*/ 6 h 231"/>
                    <a:gd name="T2" fmla="*/ 26 w 89"/>
                    <a:gd name="T3" fmla="*/ 0 h 231"/>
                    <a:gd name="T4" fmla="*/ 26 w 89"/>
                    <a:gd name="T5" fmla="*/ 0 h 231"/>
                    <a:gd name="T6" fmla="*/ 89 w 89"/>
                    <a:gd name="T7" fmla="*/ 189 h 231"/>
                    <a:gd name="T8" fmla="*/ 89 w 89"/>
                    <a:gd name="T9" fmla="*/ 231 h 231"/>
                    <a:gd name="T10" fmla="*/ 0 w 89"/>
                    <a:gd name="T11" fmla="*/ 9 h 231"/>
                    <a:gd name="T12" fmla="*/ 1 w 89"/>
                    <a:gd name="T13" fmla="*/ 6 h 231"/>
                  </a:gdLst>
                  <a:ahLst/>
                  <a:cxnLst>
                    <a:cxn ang="0">
                      <a:pos x="T0" y="T1"/>
                    </a:cxn>
                    <a:cxn ang="0">
                      <a:pos x="T2" y="T3"/>
                    </a:cxn>
                    <a:cxn ang="0">
                      <a:pos x="T4" y="T5"/>
                    </a:cxn>
                    <a:cxn ang="0">
                      <a:pos x="T6" y="T7"/>
                    </a:cxn>
                    <a:cxn ang="0">
                      <a:pos x="T8" y="T9"/>
                    </a:cxn>
                    <a:cxn ang="0">
                      <a:pos x="T10" y="T11"/>
                    </a:cxn>
                    <a:cxn ang="0">
                      <a:pos x="T12" y="T13"/>
                    </a:cxn>
                  </a:cxnLst>
                  <a:rect l="0" t="0" r="r" b="b"/>
                  <a:pathLst>
                    <a:path w="89" h="231">
                      <a:moveTo>
                        <a:pt x="1" y="6"/>
                      </a:moveTo>
                      <a:lnTo>
                        <a:pt x="26" y="0"/>
                      </a:lnTo>
                      <a:lnTo>
                        <a:pt x="26" y="0"/>
                      </a:lnTo>
                      <a:lnTo>
                        <a:pt x="89" y="189"/>
                      </a:lnTo>
                      <a:lnTo>
                        <a:pt x="89" y="231"/>
                      </a:lnTo>
                      <a:lnTo>
                        <a:pt x="0" y="9"/>
                      </a:lnTo>
                      <a:lnTo>
                        <a:pt x="1" y="6"/>
                      </a:lnTo>
                      <a:close/>
                    </a:path>
                  </a:pathLst>
                </a:custGeom>
                <a:solidFill>
                  <a:srgbClr val="BFCB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21D44">
                        <a:lumMod val="10000"/>
                      </a:srgbClr>
                    </a:solidFill>
                    <a:effectLst/>
                    <a:uLnTx/>
                    <a:uFillTx/>
                    <a:latin typeface="Arial" panose="020B0604020202020204" pitchFamily="34" charset="0"/>
                    <a:cs typeface="Arial" panose="020B0604020202020204" pitchFamily="34" charset="0"/>
                  </a:endParaRPr>
                </a:p>
              </p:txBody>
            </p:sp>
            <p:sp>
              <p:nvSpPr>
                <p:cNvPr id="581" name="Freeform 223">
                  <a:extLst>
                    <a:ext uri="{FF2B5EF4-FFF2-40B4-BE49-F238E27FC236}">
                      <a16:creationId xmlns:a16="http://schemas.microsoft.com/office/drawing/2014/main" id="{DB317CCF-B89A-D767-ABF4-E16F76366E82}"/>
                    </a:ext>
                  </a:extLst>
                </p:cNvPr>
                <p:cNvSpPr>
                  <a:spLocks/>
                </p:cNvSpPr>
                <p:nvPr/>
              </p:nvSpPr>
              <p:spPr bwMode="auto">
                <a:xfrm>
                  <a:off x="5429250" y="2778125"/>
                  <a:ext cx="187325" cy="230188"/>
                </a:xfrm>
                <a:custGeom>
                  <a:avLst/>
                  <a:gdLst>
                    <a:gd name="T0" fmla="*/ 0 w 118"/>
                    <a:gd name="T1" fmla="*/ 54 h 145"/>
                    <a:gd name="T2" fmla="*/ 14 w 118"/>
                    <a:gd name="T3" fmla="*/ 145 h 145"/>
                    <a:gd name="T4" fmla="*/ 86 w 118"/>
                    <a:gd name="T5" fmla="*/ 79 h 145"/>
                    <a:gd name="T6" fmla="*/ 118 w 118"/>
                    <a:gd name="T7" fmla="*/ 72 h 145"/>
                    <a:gd name="T8" fmla="*/ 92 w 118"/>
                    <a:gd name="T9" fmla="*/ 54 h 145"/>
                    <a:gd name="T10" fmla="*/ 26 w 118"/>
                    <a:gd name="T11" fmla="*/ 0 h 145"/>
                    <a:gd name="T12" fmla="*/ 0 w 118"/>
                    <a:gd name="T13" fmla="*/ 54 h 145"/>
                  </a:gdLst>
                  <a:ahLst/>
                  <a:cxnLst>
                    <a:cxn ang="0">
                      <a:pos x="T0" y="T1"/>
                    </a:cxn>
                    <a:cxn ang="0">
                      <a:pos x="T2" y="T3"/>
                    </a:cxn>
                    <a:cxn ang="0">
                      <a:pos x="T4" y="T5"/>
                    </a:cxn>
                    <a:cxn ang="0">
                      <a:pos x="T6" y="T7"/>
                    </a:cxn>
                    <a:cxn ang="0">
                      <a:pos x="T8" y="T9"/>
                    </a:cxn>
                    <a:cxn ang="0">
                      <a:pos x="T10" y="T11"/>
                    </a:cxn>
                    <a:cxn ang="0">
                      <a:pos x="T12" y="T13"/>
                    </a:cxn>
                  </a:cxnLst>
                  <a:rect l="0" t="0" r="r" b="b"/>
                  <a:pathLst>
                    <a:path w="118" h="145">
                      <a:moveTo>
                        <a:pt x="0" y="54"/>
                      </a:moveTo>
                      <a:lnTo>
                        <a:pt x="14" y="145"/>
                      </a:lnTo>
                      <a:lnTo>
                        <a:pt x="86" y="79"/>
                      </a:lnTo>
                      <a:lnTo>
                        <a:pt x="118" y="72"/>
                      </a:lnTo>
                      <a:lnTo>
                        <a:pt x="92" y="54"/>
                      </a:lnTo>
                      <a:lnTo>
                        <a:pt x="26" y="0"/>
                      </a:lnTo>
                      <a:lnTo>
                        <a:pt x="0" y="54"/>
                      </a:lnTo>
                      <a:close/>
                    </a:path>
                  </a:pathLst>
                </a:custGeom>
                <a:solidFill>
                  <a:srgbClr val="138808"/>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21D44">
                        <a:lumMod val="10000"/>
                      </a:srgbClr>
                    </a:solidFill>
                    <a:effectLst/>
                    <a:uLnTx/>
                    <a:uFillTx/>
                    <a:latin typeface="Arial" panose="020B0604020202020204" pitchFamily="34" charset="0"/>
                    <a:cs typeface="Arial" panose="020B0604020202020204" pitchFamily="34" charset="0"/>
                  </a:endParaRPr>
                </a:p>
              </p:txBody>
            </p:sp>
            <p:sp>
              <p:nvSpPr>
                <p:cNvPr id="582" name="Freeform 224">
                  <a:extLst>
                    <a:ext uri="{FF2B5EF4-FFF2-40B4-BE49-F238E27FC236}">
                      <a16:creationId xmlns:a16="http://schemas.microsoft.com/office/drawing/2014/main" id="{43DCDA14-3F56-17EF-C288-7DF22C5075B5}"/>
                    </a:ext>
                  </a:extLst>
                </p:cNvPr>
                <p:cNvSpPr>
                  <a:spLocks/>
                </p:cNvSpPr>
                <p:nvPr/>
              </p:nvSpPr>
              <p:spPr bwMode="auto">
                <a:xfrm>
                  <a:off x="5541962" y="2919412"/>
                  <a:ext cx="4762" cy="4763"/>
                </a:xfrm>
                <a:custGeom>
                  <a:avLst/>
                  <a:gdLst>
                    <a:gd name="T0" fmla="*/ 3 w 3"/>
                    <a:gd name="T1" fmla="*/ 0 h 3"/>
                    <a:gd name="T2" fmla="*/ 3 w 3"/>
                    <a:gd name="T3" fmla="*/ 0 h 3"/>
                    <a:gd name="T4" fmla="*/ 0 w 3"/>
                    <a:gd name="T5" fmla="*/ 3 h 3"/>
                    <a:gd name="T6" fmla="*/ 3 w 3"/>
                    <a:gd name="T7" fmla="*/ 0 h 3"/>
                  </a:gdLst>
                  <a:ahLst/>
                  <a:cxnLst>
                    <a:cxn ang="0">
                      <a:pos x="T0" y="T1"/>
                    </a:cxn>
                    <a:cxn ang="0">
                      <a:pos x="T2" y="T3"/>
                    </a:cxn>
                    <a:cxn ang="0">
                      <a:pos x="T4" y="T5"/>
                    </a:cxn>
                    <a:cxn ang="0">
                      <a:pos x="T6" y="T7"/>
                    </a:cxn>
                  </a:cxnLst>
                  <a:rect l="0" t="0" r="r" b="b"/>
                  <a:pathLst>
                    <a:path w="3" h="3">
                      <a:moveTo>
                        <a:pt x="3" y="0"/>
                      </a:moveTo>
                      <a:lnTo>
                        <a:pt x="3" y="0"/>
                      </a:lnTo>
                      <a:lnTo>
                        <a:pt x="0" y="3"/>
                      </a:lnTo>
                      <a:lnTo>
                        <a:pt x="3" y="0"/>
                      </a:lnTo>
                      <a:close/>
                    </a:path>
                  </a:pathLst>
                </a:custGeom>
                <a:solidFill>
                  <a:srgbClr val="C8D3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21D44">
                        <a:lumMod val="10000"/>
                      </a:srgbClr>
                    </a:solidFill>
                    <a:effectLst/>
                    <a:uLnTx/>
                    <a:uFillTx/>
                    <a:latin typeface="Arial" panose="020B0604020202020204" pitchFamily="34" charset="0"/>
                    <a:cs typeface="Arial" panose="020B0604020202020204" pitchFamily="34" charset="0"/>
                  </a:endParaRPr>
                </a:p>
              </p:txBody>
            </p:sp>
            <p:sp>
              <p:nvSpPr>
                <p:cNvPr id="583" name="Freeform 225">
                  <a:extLst>
                    <a:ext uri="{FF2B5EF4-FFF2-40B4-BE49-F238E27FC236}">
                      <a16:creationId xmlns:a16="http://schemas.microsoft.com/office/drawing/2014/main" id="{D0D97849-DB46-0C28-FA0F-4E4140F7A2B2}"/>
                    </a:ext>
                  </a:extLst>
                </p:cNvPr>
                <p:cNvSpPr>
                  <a:spLocks/>
                </p:cNvSpPr>
                <p:nvPr/>
              </p:nvSpPr>
              <p:spPr bwMode="auto">
                <a:xfrm>
                  <a:off x="5546725" y="2892425"/>
                  <a:ext cx="69850" cy="36513"/>
                </a:xfrm>
                <a:custGeom>
                  <a:avLst/>
                  <a:gdLst>
                    <a:gd name="T0" fmla="*/ 30 w 117"/>
                    <a:gd name="T1" fmla="*/ 17 h 61"/>
                    <a:gd name="T2" fmla="*/ 117 w 117"/>
                    <a:gd name="T3" fmla="*/ 0 h 61"/>
                    <a:gd name="T4" fmla="*/ 117 w 117"/>
                    <a:gd name="T5" fmla="*/ 30 h 61"/>
                    <a:gd name="T6" fmla="*/ 53 w 117"/>
                    <a:gd name="T7" fmla="*/ 44 h 61"/>
                    <a:gd name="T8" fmla="*/ 38 w 117"/>
                    <a:gd name="T9" fmla="*/ 61 h 61"/>
                    <a:gd name="T10" fmla="*/ 0 w 117"/>
                    <a:gd name="T11" fmla="*/ 44 h 61"/>
                    <a:gd name="T12" fmla="*/ 30 w 117"/>
                    <a:gd name="T13" fmla="*/ 17 h 61"/>
                  </a:gdLst>
                  <a:ahLst/>
                  <a:cxnLst>
                    <a:cxn ang="0">
                      <a:pos x="T0" y="T1"/>
                    </a:cxn>
                    <a:cxn ang="0">
                      <a:pos x="T2" y="T3"/>
                    </a:cxn>
                    <a:cxn ang="0">
                      <a:pos x="T4" y="T5"/>
                    </a:cxn>
                    <a:cxn ang="0">
                      <a:pos x="T6" y="T7"/>
                    </a:cxn>
                    <a:cxn ang="0">
                      <a:pos x="T8" y="T9"/>
                    </a:cxn>
                    <a:cxn ang="0">
                      <a:pos x="T10" y="T11"/>
                    </a:cxn>
                    <a:cxn ang="0">
                      <a:pos x="T12" y="T13"/>
                    </a:cxn>
                  </a:cxnLst>
                  <a:rect l="0" t="0" r="r" b="b"/>
                  <a:pathLst>
                    <a:path w="117" h="61">
                      <a:moveTo>
                        <a:pt x="30" y="17"/>
                      </a:moveTo>
                      <a:cubicBezTo>
                        <a:pt x="117" y="0"/>
                        <a:pt x="117" y="0"/>
                        <a:pt x="117" y="0"/>
                      </a:cubicBezTo>
                      <a:cubicBezTo>
                        <a:pt x="117" y="30"/>
                        <a:pt x="117" y="30"/>
                        <a:pt x="117" y="30"/>
                      </a:cubicBezTo>
                      <a:cubicBezTo>
                        <a:pt x="53" y="44"/>
                        <a:pt x="53" y="44"/>
                        <a:pt x="53" y="44"/>
                      </a:cubicBezTo>
                      <a:cubicBezTo>
                        <a:pt x="38" y="61"/>
                        <a:pt x="38" y="61"/>
                        <a:pt x="38" y="61"/>
                      </a:cubicBezTo>
                      <a:cubicBezTo>
                        <a:pt x="15" y="53"/>
                        <a:pt x="0" y="44"/>
                        <a:pt x="0" y="44"/>
                      </a:cubicBezTo>
                      <a:lnTo>
                        <a:pt x="30" y="17"/>
                      </a:lnTo>
                      <a:close/>
                    </a:path>
                  </a:pathLst>
                </a:custGeom>
                <a:solidFill>
                  <a:srgbClr val="C4CA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21D44">
                        <a:lumMod val="10000"/>
                      </a:srgbClr>
                    </a:solidFill>
                    <a:effectLst/>
                    <a:uLnTx/>
                    <a:uFillTx/>
                    <a:latin typeface="Arial" panose="020B0604020202020204" pitchFamily="34" charset="0"/>
                    <a:cs typeface="Arial" panose="020B0604020202020204" pitchFamily="34" charset="0"/>
                  </a:endParaRPr>
                </a:p>
              </p:txBody>
            </p:sp>
            <p:sp>
              <p:nvSpPr>
                <p:cNvPr id="584" name="Freeform 226">
                  <a:extLst>
                    <a:ext uri="{FF2B5EF4-FFF2-40B4-BE49-F238E27FC236}">
                      <a16:creationId xmlns:a16="http://schemas.microsoft.com/office/drawing/2014/main" id="{DCA4E389-E265-9287-3B72-FCDC784C9ED9}"/>
                    </a:ext>
                  </a:extLst>
                </p:cNvPr>
                <p:cNvSpPr>
                  <a:spLocks/>
                </p:cNvSpPr>
                <p:nvPr/>
              </p:nvSpPr>
              <p:spPr bwMode="auto">
                <a:xfrm>
                  <a:off x="5461000" y="2924175"/>
                  <a:ext cx="82550" cy="111125"/>
                </a:xfrm>
                <a:custGeom>
                  <a:avLst/>
                  <a:gdLst>
                    <a:gd name="T0" fmla="*/ 0 w 140"/>
                    <a:gd name="T1" fmla="*/ 128 h 187"/>
                    <a:gd name="T2" fmla="*/ 137 w 140"/>
                    <a:gd name="T3" fmla="*/ 0 h 187"/>
                    <a:gd name="T4" fmla="*/ 97 w 140"/>
                    <a:gd name="T5" fmla="*/ 38 h 187"/>
                    <a:gd name="T6" fmla="*/ 140 w 140"/>
                    <a:gd name="T7" fmla="*/ 55 h 187"/>
                    <a:gd name="T8" fmla="*/ 21 w 140"/>
                    <a:gd name="T9" fmla="*/ 187 h 187"/>
                    <a:gd name="T10" fmla="*/ 0 w 140"/>
                    <a:gd name="T11" fmla="*/ 128 h 187"/>
                  </a:gdLst>
                  <a:ahLst/>
                  <a:cxnLst>
                    <a:cxn ang="0">
                      <a:pos x="T0" y="T1"/>
                    </a:cxn>
                    <a:cxn ang="0">
                      <a:pos x="T2" y="T3"/>
                    </a:cxn>
                    <a:cxn ang="0">
                      <a:pos x="T4" y="T5"/>
                    </a:cxn>
                    <a:cxn ang="0">
                      <a:pos x="T6" y="T7"/>
                    </a:cxn>
                    <a:cxn ang="0">
                      <a:pos x="T8" y="T9"/>
                    </a:cxn>
                    <a:cxn ang="0">
                      <a:pos x="T10" y="T11"/>
                    </a:cxn>
                  </a:cxnLst>
                  <a:rect l="0" t="0" r="r" b="b"/>
                  <a:pathLst>
                    <a:path w="140" h="187">
                      <a:moveTo>
                        <a:pt x="0" y="128"/>
                      </a:moveTo>
                      <a:cubicBezTo>
                        <a:pt x="137" y="0"/>
                        <a:pt x="137" y="0"/>
                        <a:pt x="137" y="0"/>
                      </a:cubicBezTo>
                      <a:cubicBezTo>
                        <a:pt x="97" y="38"/>
                        <a:pt x="97" y="38"/>
                        <a:pt x="97" y="38"/>
                      </a:cubicBezTo>
                      <a:cubicBezTo>
                        <a:pt x="97" y="38"/>
                        <a:pt x="114" y="46"/>
                        <a:pt x="140" y="55"/>
                      </a:cubicBezTo>
                      <a:cubicBezTo>
                        <a:pt x="21" y="187"/>
                        <a:pt x="21" y="187"/>
                        <a:pt x="21" y="187"/>
                      </a:cubicBezTo>
                      <a:lnTo>
                        <a:pt x="0" y="128"/>
                      </a:lnTo>
                      <a:close/>
                    </a:path>
                  </a:pathLst>
                </a:custGeom>
                <a:solidFill>
                  <a:srgbClr val="C4CA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21D44">
                        <a:lumMod val="10000"/>
                      </a:srgbClr>
                    </a:solidFill>
                    <a:effectLst/>
                    <a:uLnTx/>
                    <a:uFillTx/>
                    <a:latin typeface="Arial" panose="020B0604020202020204" pitchFamily="34" charset="0"/>
                    <a:cs typeface="Arial" panose="020B0604020202020204" pitchFamily="34" charset="0"/>
                  </a:endParaRPr>
                </a:p>
              </p:txBody>
            </p:sp>
            <p:sp>
              <p:nvSpPr>
                <p:cNvPr id="585" name="Freeform 227">
                  <a:extLst>
                    <a:ext uri="{FF2B5EF4-FFF2-40B4-BE49-F238E27FC236}">
                      <a16:creationId xmlns:a16="http://schemas.microsoft.com/office/drawing/2014/main" id="{23ADB262-7434-B4C8-4B67-111A14E7FC67}"/>
                    </a:ext>
                  </a:extLst>
                </p:cNvPr>
                <p:cNvSpPr>
                  <a:spLocks/>
                </p:cNvSpPr>
                <p:nvPr/>
              </p:nvSpPr>
              <p:spPr bwMode="auto">
                <a:xfrm>
                  <a:off x="5518150" y="2919412"/>
                  <a:ext cx="52387" cy="38100"/>
                </a:xfrm>
                <a:custGeom>
                  <a:avLst/>
                  <a:gdLst>
                    <a:gd name="T0" fmla="*/ 40 w 87"/>
                    <a:gd name="T1" fmla="*/ 9 h 64"/>
                    <a:gd name="T2" fmla="*/ 49 w 87"/>
                    <a:gd name="T3" fmla="*/ 0 h 64"/>
                    <a:gd name="T4" fmla="*/ 87 w 87"/>
                    <a:gd name="T5" fmla="*/ 17 h 64"/>
                    <a:gd name="T6" fmla="*/ 43 w 87"/>
                    <a:gd name="T7" fmla="*/ 64 h 64"/>
                    <a:gd name="T8" fmla="*/ 0 w 87"/>
                    <a:gd name="T9" fmla="*/ 47 h 64"/>
                    <a:gd name="T10" fmla="*/ 40 w 87"/>
                    <a:gd name="T11" fmla="*/ 9 h 64"/>
                  </a:gdLst>
                  <a:ahLst/>
                  <a:cxnLst>
                    <a:cxn ang="0">
                      <a:pos x="T0" y="T1"/>
                    </a:cxn>
                    <a:cxn ang="0">
                      <a:pos x="T2" y="T3"/>
                    </a:cxn>
                    <a:cxn ang="0">
                      <a:pos x="T4" y="T5"/>
                    </a:cxn>
                    <a:cxn ang="0">
                      <a:pos x="T6" y="T7"/>
                    </a:cxn>
                    <a:cxn ang="0">
                      <a:pos x="T8" y="T9"/>
                    </a:cxn>
                    <a:cxn ang="0">
                      <a:pos x="T10" y="T11"/>
                    </a:cxn>
                  </a:cxnLst>
                  <a:rect l="0" t="0" r="r" b="b"/>
                  <a:pathLst>
                    <a:path w="87" h="64">
                      <a:moveTo>
                        <a:pt x="40" y="9"/>
                      </a:moveTo>
                      <a:cubicBezTo>
                        <a:pt x="49" y="0"/>
                        <a:pt x="49" y="0"/>
                        <a:pt x="49" y="0"/>
                      </a:cubicBezTo>
                      <a:cubicBezTo>
                        <a:pt x="49" y="0"/>
                        <a:pt x="64" y="9"/>
                        <a:pt x="87" y="17"/>
                      </a:cubicBezTo>
                      <a:cubicBezTo>
                        <a:pt x="43" y="64"/>
                        <a:pt x="43" y="64"/>
                        <a:pt x="43" y="64"/>
                      </a:cubicBezTo>
                      <a:cubicBezTo>
                        <a:pt x="17" y="55"/>
                        <a:pt x="0" y="47"/>
                        <a:pt x="0" y="47"/>
                      </a:cubicBezTo>
                      <a:lnTo>
                        <a:pt x="40" y="9"/>
                      </a:lnTo>
                      <a:close/>
                    </a:path>
                  </a:pathLst>
                </a:custGeom>
                <a:solidFill>
                  <a:srgbClr val="BBC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21D44">
                        <a:lumMod val="10000"/>
                      </a:srgbClr>
                    </a:solidFill>
                    <a:effectLst/>
                    <a:uLnTx/>
                    <a:uFillTx/>
                    <a:latin typeface="Arial" panose="020B0604020202020204" pitchFamily="34" charset="0"/>
                    <a:cs typeface="Arial" panose="020B0604020202020204" pitchFamily="34" charset="0"/>
                  </a:endParaRPr>
                </a:p>
              </p:txBody>
            </p:sp>
            <p:sp>
              <p:nvSpPr>
                <p:cNvPr id="586" name="Freeform 228">
                  <a:extLst>
                    <a:ext uri="{FF2B5EF4-FFF2-40B4-BE49-F238E27FC236}">
                      <a16:creationId xmlns:a16="http://schemas.microsoft.com/office/drawing/2014/main" id="{5AFEEFC7-072F-862C-1103-AFD600D01CB8}"/>
                    </a:ext>
                  </a:extLst>
                </p:cNvPr>
                <p:cNvSpPr>
                  <a:spLocks/>
                </p:cNvSpPr>
                <p:nvPr/>
              </p:nvSpPr>
              <p:spPr bwMode="auto">
                <a:xfrm>
                  <a:off x="5543550" y="2928937"/>
                  <a:ext cx="73025" cy="42863"/>
                </a:xfrm>
                <a:custGeom>
                  <a:avLst/>
                  <a:gdLst>
                    <a:gd name="T0" fmla="*/ 44 w 123"/>
                    <a:gd name="T1" fmla="*/ 0 h 71"/>
                    <a:gd name="T2" fmla="*/ 123 w 123"/>
                    <a:gd name="T3" fmla="*/ 14 h 71"/>
                    <a:gd name="T4" fmla="*/ 123 w 123"/>
                    <a:gd name="T5" fmla="*/ 71 h 71"/>
                    <a:gd name="T6" fmla="*/ 0 w 123"/>
                    <a:gd name="T7" fmla="*/ 47 h 71"/>
                    <a:gd name="T8" fmla="*/ 44 w 123"/>
                    <a:gd name="T9" fmla="*/ 0 h 71"/>
                  </a:gdLst>
                  <a:ahLst/>
                  <a:cxnLst>
                    <a:cxn ang="0">
                      <a:pos x="T0" y="T1"/>
                    </a:cxn>
                    <a:cxn ang="0">
                      <a:pos x="T2" y="T3"/>
                    </a:cxn>
                    <a:cxn ang="0">
                      <a:pos x="T4" y="T5"/>
                    </a:cxn>
                    <a:cxn ang="0">
                      <a:pos x="T6" y="T7"/>
                    </a:cxn>
                    <a:cxn ang="0">
                      <a:pos x="T8" y="T9"/>
                    </a:cxn>
                  </a:cxnLst>
                  <a:rect l="0" t="0" r="r" b="b"/>
                  <a:pathLst>
                    <a:path w="123" h="71">
                      <a:moveTo>
                        <a:pt x="44" y="0"/>
                      </a:moveTo>
                      <a:cubicBezTo>
                        <a:pt x="65" y="7"/>
                        <a:pt x="93" y="14"/>
                        <a:pt x="123" y="14"/>
                      </a:cubicBezTo>
                      <a:cubicBezTo>
                        <a:pt x="123" y="71"/>
                        <a:pt x="123" y="71"/>
                        <a:pt x="123" y="71"/>
                      </a:cubicBezTo>
                      <a:cubicBezTo>
                        <a:pt x="77" y="71"/>
                        <a:pt x="32" y="58"/>
                        <a:pt x="0" y="47"/>
                      </a:cubicBezTo>
                      <a:lnTo>
                        <a:pt x="44" y="0"/>
                      </a:lnTo>
                      <a:close/>
                    </a:path>
                  </a:pathLst>
                </a:custGeom>
                <a:solidFill>
                  <a:srgbClr val="BFCB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21D44">
                        <a:lumMod val="10000"/>
                      </a:srgbClr>
                    </a:solidFill>
                    <a:effectLst/>
                    <a:uLnTx/>
                    <a:uFillTx/>
                    <a:latin typeface="Arial" panose="020B0604020202020204" pitchFamily="34" charset="0"/>
                    <a:cs typeface="Arial" panose="020B0604020202020204" pitchFamily="34" charset="0"/>
                  </a:endParaRPr>
                </a:p>
              </p:txBody>
            </p:sp>
            <p:sp>
              <p:nvSpPr>
                <p:cNvPr id="587" name="Freeform 230">
                  <a:extLst>
                    <a:ext uri="{FF2B5EF4-FFF2-40B4-BE49-F238E27FC236}">
                      <a16:creationId xmlns:a16="http://schemas.microsoft.com/office/drawing/2014/main" id="{AB8796D5-AEEC-B456-947B-C1949263A1D7}"/>
                    </a:ext>
                  </a:extLst>
                </p:cNvPr>
                <p:cNvSpPr>
                  <a:spLocks/>
                </p:cNvSpPr>
                <p:nvPr/>
              </p:nvSpPr>
              <p:spPr bwMode="auto">
                <a:xfrm>
                  <a:off x="5053012" y="2971800"/>
                  <a:ext cx="157162" cy="331788"/>
                </a:xfrm>
                <a:custGeom>
                  <a:avLst/>
                  <a:gdLst>
                    <a:gd name="T0" fmla="*/ 99 w 99"/>
                    <a:gd name="T1" fmla="*/ 209 h 209"/>
                    <a:gd name="T2" fmla="*/ 0 w 99"/>
                    <a:gd name="T3" fmla="*/ 40 h 209"/>
                    <a:gd name="T4" fmla="*/ 15 w 99"/>
                    <a:gd name="T5" fmla="*/ 0 h 209"/>
                    <a:gd name="T6" fmla="*/ 99 w 99"/>
                    <a:gd name="T7" fmla="*/ 209 h 209"/>
                  </a:gdLst>
                  <a:ahLst/>
                  <a:cxnLst>
                    <a:cxn ang="0">
                      <a:pos x="T0" y="T1"/>
                    </a:cxn>
                    <a:cxn ang="0">
                      <a:pos x="T2" y="T3"/>
                    </a:cxn>
                    <a:cxn ang="0">
                      <a:pos x="T4" y="T5"/>
                    </a:cxn>
                    <a:cxn ang="0">
                      <a:pos x="T6" y="T7"/>
                    </a:cxn>
                  </a:cxnLst>
                  <a:rect l="0" t="0" r="r" b="b"/>
                  <a:pathLst>
                    <a:path w="99" h="209">
                      <a:moveTo>
                        <a:pt x="99" y="209"/>
                      </a:moveTo>
                      <a:lnTo>
                        <a:pt x="0" y="40"/>
                      </a:lnTo>
                      <a:lnTo>
                        <a:pt x="15" y="0"/>
                      </a:lnTo>
                      <a:lnTo>
                        <a:pt x="99" y="209"/>
                      </a:lnTo>
                      <a:close/>
                    </a:path>
                  </a:pathLst>
                </a:custGeom>
                <a:solidFill>
                  <a:srgbClr val="CECF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21D44">
                        <a:lumMod val="10000"/>
                      </a:srgbClr>
                    </a:solidFill>
                    <a:effectLst/>
                    <a:uLnTx/>
                    <a:uFillTx/>
                    <a:latin typeface="Arial" panose="020B0604020202020204" pitchFamily="34" charset="0"/>
                    <a:cs typeface="Arial" panose="020B0604020202020204" pitchFamily="34" charset="0"/>
                  </a:endParaRPr>
                </a:p>
              </p:txBody>
            </p:sp>
          </p:grpSp>
          <p:pic>
            <p:nvPicPr>
              <p:cNvPr id="298" name="Picture 8" descr="Image result for tie icon">
                <a:extLst>
                  <a:ext uri="{FF2B5EF4-FFF2-40B4-BE49-F238E27FC236}">
                    <a16:creationId xmlns:a16="http://schemas.microsoft.com/office/drawing/2014/main" id="{1063B4C0-CCF4-C95A-F9B5-B735A282B8C5}"/>
                  </a:ext>
                </a:extLst>
              </p:cNvPr>
              <p:cNvPicPr>
                <a:picLocks noChangeAspect="1" noChangeArrowheads="1"/>
              </p:cNvPicPr>
              <p:nvPr/>
            </p:nvPicPr>
            <p:blipFill>
              <a:blip r:embed="rId18" cstate="email">
                <a:extLst>
                  <a:ext uri="{28A0092B-C50C-407E-A947-70E740481C1C}">
                    <a14:useLocalDpi xmlns:a14="http://schemas.microsoft.com/office/drawing/2010/main"/>
                  </a:ext>
                </a:extLst>
              </a:blip>
              <a:srcRect/>
              <a:stretch>
                <a:fillRect/>
              </a:stretch>
            </p:blipFill>
            <p:spPr bwMode="auto">
              <a:xfrm>
                <a:off x="8407483" y="8051080"/>
                <a:ext cx="2456040" cy="245604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 name="Group 5">
              <a:extLst>
                <a:ext uri="{FF2B5EF4-FFF2-40B4-BE49-F238E27FC236}">
                  <a16:creationId xmlns:a16="http://schemas.microsoft.com/office/drawing/2014/main" id="{6C42AF1E-7661-FA2B-8875-2E1201C5037F}"/>
                </a:ext>
              </a:extLst>
            </p:cNvPr>
            <p:cNvGrpSpPr/>
            <p:nvPr/>
          </p:nvGrpSpPr>
          <p:grpSpPr>
            <a:xfrm>
              <a:off x="4715476" y="1517923"/>
              <a:ext cx="284839" cy="236645"/>
              <a:chOff x="-723656" y="322080"/>
              <a:chExt cx="4495801" cy="5260915"/>
            </a:xfrm>
          </p:grpSpPr>
          <p:grpSp>
            <p:nvGrpSpPr>
              <p:cNvPr id="535" name="Group 534">
                <a:extLst>
                  <a:ext uri="{FF2B5EF4-FFF2-40B4-BE49-F238E27FC236}">
                    <a16:creationId xmlns:a16="http://schemas.microsoft.com/office/drawing/2014/main" id="{4EC35500-039B-51B4-D420-C7EA395F4C7C}"/>
                  </a:ext>
                </a:extLst>
              </p:cNvPr>
              <p:cNvGrpSpPr/>
              <p:nvPr/>
            </p:nvGrpSpPr>
            <p:grpSpPr>
              <a:xfrm>
                <a:off x="-723656" y="706192"/>
                <a:ext cx="4495801" cy="4876803"/>
                <a:chOff x="4862512" y="1951037"/>
                <a:chExt cx="1508125" cy="1963738"/>
              </a:xfrm>
            </p:grpSpPr>
            <p:sp>
              <p:nvSpPr>
                <p:cNvPr id="537" name="Freeform 194">
                  <a:extLst>
                    <a:ext uri="{FF2B5EF4-FFF2-40B4-BE49-F238E27FC236}">
                      <a16:creationId xmlns:a16="http://schemas.microsoft.com/office/drawing/2014/main" id="{1021F4EF-5B7C-A5EE-0714-10A199D5E999}"/>
                    </a:ext>
                  </a:extLst>
                </p:cNvPr>
                <p:cNvSpPr>
                  <a:spLocks/>
                </p:cNvSpPr>
                <p:nvPr/>
              </p:nvSpPr>
              <p:spPr bwMode="auto">
                <a:xfrm>
                  <a:off x="5489575" y="2613025"/>
                  <a:ext cx="261937" cy="279400"/>
                </a:xfrm>
                <a:custGeom>
                  <a:avLst/>
                  <a:gdLst>
                    <a:gd name="T0" fmla="*/ 165 w 165"/>
                    <a:gd name="T1" fmla="*/ 137 h 176"/>
                    <a:gd name="T2" fmla="*/ 80 w 165"/>
                    <a:gd name="T3" fmla="*/ 176 h 176"/>
                    <a:gd name="T4" fmla="*/ 0 w 165"/>
                    <a:gd name="T5" fmla="*/ 137 h 176"/>
                    <a:gd name="T6" fmla="*/ 0 w 165"/>
                    <a:gd name="T7" fmla="*/ 0 h 176"/>
                    <a:gd name="T8" fmla="*/ 165 w 165"/>
                    <a:gd name="T9" fmla="*/ 0 h 176"/>
                    <a:gd name="T10" fmla="*/ 165 w 165"/>
                    <a:gd name="T11" fmla="*/ 137 h 176"/>
                  </a:gdLst>
                  <a:ahLst/>
                  <a:cxnLst>
                    <a:cxn ang="0">
                      <a:pos x="T0" y="T1"/>
                    </a:cxn>
                    <a:cxn ang="0">
                      <a:pos x="T2" y="T3"/>
                    </a:cxn>
                    <a:cxn ang="0">
                      <a:pos x="T4" y="T5"/>
                    </a:cxn>
                    <a:cxn ang="0">
                      <a:pos x="T6" y="T7"/>
                    </a:cxn>
                    <a:cxn ang="0">
                      <a:pos x="T8" y="T9"/>
                    </a:cxn>
                    <a:cxn ang="0">
                      <a:pos x="T10" y="T11"/>
                    </a:cxn>
                  </a:cxnLst>
                  <a:rect l="0" t="0" r="r" b="b"/>
                  <a:pathLst>
                    <a:path w="165" h="176">
                      <a:moveTo>
                        <a:pt x="165" y="137"/>
                      </a:moveTo>
                      <a:lnTo>
                        <a:pt x="80" y="176"/>
                      </a:lnTo>
                      <a:lnTo>
                        <a:pt x="0" y="137"/>
                      </a:lnTo>
                      <a:lnTo>
                        <a:pt x="0" y="0"/>
                      </a:lnTo>
                      <a:lnTo>
                        <a:pt x="165" y="0"/>
                      </a:lnTo>
                      <a:lnTo>
                        <a:pt x="165" y="137"/>
                      </a:lnTo>
                      <a:close/>
                    </a:path>
                  </a:pathLst>
                </a:custGeom>
                <a:solidFill>
                  <a:srgbClr val="E4BD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21D44">
                        <a:lumMod val="10000"/>
                      </a:srgbClr>
                    </a:solidFill>
                    <a:effectLst/>
                    <a:uLnTx/>
                    <a:uFillTx/>
                    <a:latin typeface="Arial" panose="020B0604020202020204" pitchFamily="34" charset="0"/>
                    <a:cs typeface="Arial" panose="020B0604020202020204" pitchFamily="34" charset="0"/>
                  </a:endParaRPr>
                </a:p>
              </p:txBody>
            </p:sp>
            <p:sp>
              <p:nvSpPr>
                <p:cNvPr id="538" name="Freeform 195">
                  <a:extLst>
                    <a:ext uri="{FF2B5EF4-FFF2-40B4-BE49-F238E27FC236}">
                      <a16:creationId xmlns:a16="http://schemas.microsoft.com/office/drawing/2014/main" id="{0FB9AC3A-968F-0B05-D58F-18D5AF85361C}"/>
                    </a:ext>
                  </a:extLst>
                </p:cNvPr>
                <p:cNvSpPr>
                  <a:spLocks/>
                </p:cNvSpPr>
                <p:nvPr/>
              </p:nvSpPr>
              <p:spPr bwMode="auto">
                <a:xfrm>
                  <a:off x="5614987" y="2036762"/>
                  <a:ext cx="271462" cy="714375"/>
                </a:xfrm>
                <a:custGeom>
                  <a:avLst/>
                  <a:gdLst>
                    <a:gd name="T0" fmla="*/ 458 w 458"/>
                    <a:gd name="T1" fmla="*/ 458 h 1202"/>
                    <a:gd name="T2" fmla="*/ 0 w 458"/>
                    <a:gd name="T3" fmla="*/ 0 h 1202"/>
                    <a:gd name="T4" fmla="*/ 0 w 458"/>
                    <a:gd name="T5" fmla="*/ 1202 h 1202"/>
                    <a:gd name="T6" fmla="*/ 127 w 458"/>
                    <a:gd name="T7" fmla="*/ 1202 h 1202"/>
                    <a:gd name="T8" fmla="*/ 309 w 458"/>
                    <a:gd name="T9" fmla="*/ 1046 h 1202"/>
                    <a:gd name="T10" fmla="*/ 437 w 458"/>
                    <a:gd name="T11" fmla="*/ 596 h 1202"/>
                    <a:gd name="T12" fmla="*/ 437 w 458"/>
                    <a:gd name="T13" fmla="*/ 596 h 1202"/>
                    <a:gd name="T14" fmla="*/ 458 w 458"/>
                    <a:gd name="T15" fmla="*/ 458 h 12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8" h="1202">
                      <a:moveTo>
                        <a:pt x="458" y="458"/>
                      </a:moveTo>
                      <a:cubicBezTo>
                        <a:pt x="458" y="205"/>
                        <a:pt x="253" y="0"/>
                        <a:pt x="0" y="0"/>
                      </a:cubicBezTo>
                      <a:cubicBezTo>
                        <a:pt x="0" y="1202"/>
                        <a:pt x="0" y="1202"/>
                        <a:pt x="0" y="1202"/>
                      </a:cubicBezTo>
                      <a:cubicBezTo>
                        <a:pt x="127" y="1202"/>
                        <a:pt x="127" y="1202"/>
                        <a:pt x="127" y="1202"/>
                      </a:cubicBezTo>
                      <a:cubicBezTo>
                        <a:pt x="309" y="1046"/>
                        <a:pt x="309" y="1046"/>
                        <a:pt x="309" y="1046"/>
                      </a:cubicBezTo>
                      <a:cubicBezTo>
                        <a:pt x="437" y="596"/>
                        <a:pt x="437" y="596"/>
                        <a:pt x="437" y="596"/>
                      </a:cubicBezTo>
                      <a:cubicBezTo>
                        <a:pt x="437" y="596"/>
                        <a:pt x="437" y="596"/>
                        <a:pt x="437" y="596"/>
                      </a:cubicBezTo>
                      <a:cubicBezTo>
                        <a:pt x="451" y="552"/>
                        <a:pt x="458" y="506"/>
                        <a:pt x="458" y="458"/>
                      </a:cubicBezTo>
                      <a:close/>
                    </a:path>
                  </a:pathLst>
                </a:custGeom>
                <a:solidFill>
                  <a:srgbClr val="E4BD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21D44">
                        <a:lumMod val="10000"/>
                      </a:srgbClr>
                    </a:solidFill>
                    <a:effectLst/>
                    <a:uLnTx/>
                    <a:uFillTx/>
                    <a:latin typeface="Arial" panose="020B0604020202020204" pitchFamily="34" charset="0"/>
                    <a:cs typeface="Arial" panose="020B0604020202020204" pitchFamily="34" charset="0"/>
                  </a:endParaRPr>
                </a:p>
              </p:txBody>
            </p:sp>
            <p:sp>
              <p:nvSpPr>
                <p:cNvPr id="539" name="Freeform 196">
                  <a:extLst>
                    <a:ext uri="{FF2B5EF4-FFF2-40B4-BE49-F238E27FC236}">
                      <a16:creationId xmlns:a16="http://schemas.microsoft.com/office/drawing/2014/main" id="{2A80BA09-B811-23B3-B5EA-742F7D776B13}"/>
                    </a:ext>
                  </a:extLst>
                </p:cNvPr>
                <p:cNvSpPr>
                  <a:spLocks/>
                </p:cNvSpPr>
                <p:nvPr/>
              </p:nvSpPr>
              <p:spPr bwMode="auto">
                <a:xfrm>
                  <a:off x="5343525" y="2036762"/>
                  <a:ext cx="271462" cy="714375"/>
                </a:xfrm>
                <a:custGeom>
                  <a:avLst/>
                  <a:gdLst>
                    <a:gd name="T0" fmla="*/ 0 w 458"/>
                    <a:gd name="T1" fmla="*/ 458 h 1202"/>
                    <a:gd name="T2" fmla="*/ 28 w 458"/>
                    <a:gd name="T3" fmla="*/ 615 h 1202"/>
                    <a:gd name="T4" fmla="*/ 28 w 458"/>
                    <a:gd name="T5" fmla="*/ 615 h 1202"/>
                    <a:gd name="T6" fmla="*/ 163 w 458"/>
                    <a:gd name="T7" fmla="*/ 1065 h 1202"/>
                    <a:gd name="T8" fmla="*/ 351 w 458"/>
                    <a:gd name="T9" fmla="*/ 1202 h 1202"/>
                    <a:gd name="T10" fmla="*/ 458 w 458"/>
                    <a:gd name="T11" fmla="*/ 1202 h 1202"/>
                    <a:gd name="T12" fmla="*/ 458 w 458"/>
                    <a:gd name="T13" fmla="*/ 0 h 1202"/>
                    <a:gd name="T14" fmla="*/ 0 w 458"/>
                    <a:gd name="T15" fmla="*/ 458 h 12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8" h="1202">
                      <a:moveTo>
                        <a:pt x="0" y="458"/>
                      </a:moveTo>
                      <a:cubicBezTo>
                        <a:pt x="0" y="513"/>
                        <a:pt x="10" y="566"/>
                        <a:pt x="28" y="615"/>
                      </a:cubicBezTo>
                      <a:cubicBezTo>
                        <a:pt x="28" y="615"/>
                        <a:pt x="28" y="615"/>
                        <a:pt x="28" y="615"/>
                      </a:cubicBezTo>
                      <a:cubicBezTo>
                        <a:pt x="163" y="1065"/>
                        <a:pt x="163" y="1065"/>
                        <a:pt x="163" y="1065"/>
                      </a:cubicBezTo>
                      <a:cubicBezTo>
                        <a:pt x="351" y="1202"/>
                        <a:pt x="351" y="1202"/>
                        <a:pt x="351" y="1202"/>
                      </a:cubicBezTo>
                      <a:cubicBezTo>
                        <a:pt x="458" y="1202"/>
                        <a:pt x="458" y="1202"/>
                        <a:pt x="458" y="1202"/>
                      </a:cubicBezTo>
                      <a:cubicBezTo>
                        <a:pt x="458" y="0"/>
                        <a:pt x="458" y="0"/>
                        <a:pt x="458" y="0"/>
                      </a:cubicBezTo>
                      <a:cubicBezTo>
                        <a:pt x="205" y="0"/>
                        <a:pt x="0" y="205"/>
                        <a:pt x="0" y="458"/>
                      </a:cubicBezTo>
                      <a:close/>
                    </a:path>
                  </a:pathLst>
                </a:custGeom>
                <a:solidFill>
                  <a:srgbClr val="E4BD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21D44">
                        <a:lumMod val="10000"/>
                      </a:srgbClr>
                    </a:solidFill>
                    <a:effectLst/>
                    <a:uLnTx/>
                    <a:uFillTx/>
                    <a:latin typeface="Arial" panose="020B0604020202020204" pitchFamily="34" charset="0"/>
                    <a:cs typeface="Arial" panose="020B0604020202020204" pitchFamily="34" charset="0"/>
                  </a:endParaRPr>
                </a:p>
              </p:txBody>
            </p:sp>
            <p:sp>
              <p:nvSpPr>
                <p:cNvPr id="540" name="Freeform 197">
                  <a:extLst>
                    <a:ext uri="{FF2B5EF4-FFF2-40B4-BE49-F238E27FC236}">
                      <a16:creationId xmlns:a16="http://schemas.microsoft.com/office/drawing/2014/main" id="{CAEAD37E-B423-858F-D477-FB546B81D017}"/>
                    </a:ext>
                  </a:extLst>
                </p:cNvPr>
                <p:cNvSpPr>
                  <a:spLocks/>
                </p:cNvSpPr>
                <p:nvPr/>
              </p:nvSpPr>
              <p:spPr bwMode="auto">
                <a:xfrm>
                  <a:off x="5402262" y="2393950"/>
                  <a:ext cx="212725" cy="247650"/>
                </a:xfrm>
                <a:custGeom>
                  <a:avLst/>
                  <a:gdLst>
                    <a:gd name="T0" fmla="*/ 110 w 134"/>
                    <a:gd name="T1" fmla="*/ 0 h 156"/>
                    <a:gd name="T2" fmla="*/ 95 w 134"/>
                    <a:gd name="T3" fmla="*/ 48 h 156"/>
                    <a:gd name="T4" fmla="*/ 55 w 134"/>
                    <a:gd name="T5" fmla="*/ 71 h 156"/>
                    <a:gd name="T6" fmla="*/ 0 w 134"/>
                    <a:gd name="T7" fmla="*/ 62 h 156"/>
                    <a:gd name="T8" fmla="*/ 134 w 134"/>
                    <a:gd name="T9" fmla="*/ 156 h 156"/>
                    <a:gd name="T10" fmla="*/ 134 w 134"/>
                    <a:gd name="T11" fmla="*/ 0 h 156"/>
                    <a:gd name="T12" fmla="*/ 110 w 134"/>
                    <a:gd name="T13" fmla="*/ 0 h 156"/>
                  </a:gdLst>
                  <a:ahLst/>
                  <a:cxnLst>
                    <a:cxn ang="0">
                      <a:pos x="T0" y="T1"/>
                    </a:cxn>
                    <a:cxn ang="0">
                      <a:pos x="T2" y="T3"/>
                    </a:cxn>
                    <a:cxn ang="0">
                      <a:pos x="T4" y="T5"/>
                    </a:cxn>
                    <a:cxn ang="0">
                      <a:pos x="T6" y="T7"/>
                    </a:cxn>
                    <a:cxn ang="0">
                      <a:pos x="T8" y="T9"/>
                    </a:cxn>
                    <a:cxn ang="0">
                      <a:pos x="T10" y="T11"/>
                    </a:cxn>
                    <a:cxn ang="0">
                      <a:pos x="T12" y="T13"/>
                    </a:cxn>
                  </a:cxnLst>
                  <a:rect l="0" t="0" r="r" b="b"/>
                  <a:pathLst>
                    <a:path w="134" h="156">
                      <a:moveTo>
                        <a:pt x="110" y="0"/>
                      </a:moveTo>
                      <a:lnTo>
                        <a:pt x="95" y="48"/>
                      </a:lnTo>
                      <a:lnTo>
                        <a:pt x="55" y="71"/>
                      </a:lnTo>
                      <a:lnTo>
                        <a:pt x="0" y="62"/>
                      </a:lnTo>
                      <a:lnTo>
                        <a:pt x="134" y="156"/>
                      </a:lnTo>
                      <a:lnTo>
                        <a:pt x="134" y="0"/>
                      </a:lnTo>
                      <a:lnTo>
                        <a:pt x="110" y="0"/>
                      </a:lnTo>
                      <a:close/>
                    </a:path>
                  </a:pathLst>
                </a:custGeom>
                <a:solidFill>
                  <a:srgbClr val="E4BD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21D44">
                        <a:lumMod val="10000"/>
                      </a:srgbClr>
                    </a:solidFill>
                    <a:effectLst/>
                    <a:uLnTx/>
                    <a:uFillTx/>
                    <a:latin typeface="Arial" panose="020B0604020202020204" pitchFamily="34" charset="0"/>
                    <a:cs typeface="Arial" panose="020B0604020202020204" pitchFamily="34" charset="0"/>
                  </a:endParaRPr>
                </a:p>
              </p:txBody>
            </p:sp>
            <p:sp>
              <p:nvSpPr>
                <p:cNvPr id="541" name="Freeform 198">
                  <a:extLst>
                    <a:ext uri="{FF2B5EF4-FFF2-40B4-BE49-F238E27FC236}">
                      <a16:creationId xmlns:a16="http://schemas.microsoft.com/office/drawing/2014/main" id="{183EA0BC-03C6-2E47-04F9-E2CB5E1A3BC5}"/>
                    </a:ext>
                  </a:extLst>
                </p:cNvPr>
                <p:cNvSpPr>
                  <a:spLocks/>
                </p:cNvSpPr>
                <p:nvPr/>
              </p:nvSpPr>
              <p:spPr bwMode="auto">
                <a:xfrm>
                  <a:off x="5584825" y="2541587"/>
                  <a:ext cx="60325" cy="30163"/>
                </a:xfrm>
                <a:custGeom>
                  <a:avLst/>
                  <a:gdLst>
                    <a:gd name="T0" fmla="*/ 19 w 38"/>
                    <a:gd name="T1" fmla="*/ 0 h 19"/>
                    <a:gd name="T2" fmla="*/ 0 w 38"/>
                    <a:gd name="T3" fmla="*/ 0 h 19"/>
                    <a:gd name="T4" fmla="*/ 19 w 38"/>
                    <a:gd name="T5" fmla="*/ 19 h 19"/>
                    <a:gd name="T6" fmla="*/ 38 w 38"/>
                    <a:gd name="T7" fmla="*/ 0 h 19"/>
                    <a:gd name="T8" fmla="*/ 19 w 38"/>
                    <a:gd name="T9" fmla="*/ 0 h 19"/>
                  </a:gdLst>
                  <a:ahLst/>
                  <a:cxnLst>
                    <a:cxn ang="0">
                      <a:pos x="T0" y="T1"/>
                    </a:cxn>
                    <a:cxn ang="0">
                      <a:pos x="T2" y="T3"/>
                    </a:cxn>
                    <a:cxn ang="0">
                      <a:pos x="T4" y="T5"/>
                    </a:cxn>
                    <a:cxn ang="0">
                      <a:pos x="T6" y="T7"/>
                    </a:cxn>
                    <a:cxn ang="0">
                      <a:pos x="T8" y="T9"/>
                    </a:cxn>
                  </a:cxnLst>
                  <a:rect l="0" t="0" r="r" b="b"/>
                  <a:pathLst>
                    <a:path w="38" h="19">
                      <a:moveTo>
                        <a:pt x="19" y="0"/>
                      </a:moveTo>
                      <a:lnTo>
                        <a:pt x="0" y="0"/>
                      </a:lnTo>
                      <a:lnTo>
                        <a:pt x="19" y="19"/>
                      </a:lnTo>
                      <a:lnTo>
                        <a:pt x="38" y="0"/>
                      </a:lnTo>
                      <a:lnTo>
                        <a:pt x="19" y="0"/>
                      </a:lnTo>
                      <a:close/>
                    </a:path>
                  </a:pathLst>
                </a:custGeom>
                <a:solidFill>
                  <a:srgbClr val="CA9A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21D44">
                        <a:lumMod val="10000"/>
                      </a:srgbClr>
                    </a:solidFill>
                    <a:effectLst/>
                    <a:uLnTx/>
                    <a:uFillTx/>
                    <a:latin typeface="Arial" panose="020B0604020202020204" pitchFamily="34" charset="0"/>
                    <a:cs typeface="Arial" panose="020B0604020202020204" pitchFamily="34" charset="0"/>
                  </a:endParaRPr>
                </a:p>
              </p:txBody>
            </p:sp>
            <p:sp>
              <p:nvSpPr>
                <p:cNvPr id="542" name="Freeform 199">
                  <a:extLst>
                    <a:ext uri="{FF2B5EF4-FFF2-40B4-BE49-F238E27FC236}">
                      <a16:creationId xmlns:a16="http://schemas.microsoft.com/office/drawing/2014/main" id="{5E800FB0-396B-01A0-35A9-D484C0B50139}"/>
                    </a:ext>
                  </a:extLst>
                </p:cNvPr>
                <p:cNvSpPr>
                  <a:spLocks/>
                </p:cNvSpPr>
                <p:nvPr/>
              </p:nvSpPr>
              <p:spPr bwMode="auto">
                <a:xfrm>
                  <a:off x="5614987" y="1951037"/>
                  <a:ext cx="288925" cy="519113"/>
                </a:xfrm>
                <a:custGeom>
                  <a:avLst/>
                  <a:gdLst>
                    <a:gd name="T0" fmla="*/ 152 w 182"/>
                    <a:gd name="T1" fmla="*/ 60 h 327"/>
                    <a:gd name="T2" fmla="*/ 182 w 182"/>
                    <a:gd name="T3" fmla="*/ 60 h 327"/>
                    <a:gd name="T4" fmla="*/ 131 w 182"/>
                    <a:gd name="T5" fmla="*/ 20 h 327"/>
                    <a:gd name="T6" fmla="*/ 0 w 182"/>
                    <a:gd name="T7" fmla="*/ 0 h 327"/>
                    <a:gd name="T8" fmla="*/ 0 w 182"/>
                    <a:gd name="T9" fmla="*/ 113 h 327"/>
                    <a:gd name="T10" fmla="*/ 27 w 182"/>
                    <a:gd name="T11" fmla="*/ 98 h 327"/>
                    <a:gd name="T12" fmla="*/ 93 w 182"/>
                    <a:gd name="T13" fmla="*/ 112 h 327"/>
                    <a:gd name="T14" fmla="*/ 138 w 182"/>
                    <a:gd name="T15" fmla="*/ 170 h 327"/>
                    <a:gd name="T16" fmla="*/ 145 w 182"/>
                    <a:gd name="T17" fmla="*/ 259 h 327"/>
                    <a:gd name="T18" fmla="*/ 144 w 182"/>
                    <a:gd name="T19" fmla="*/ 327 h 327"/>
                    <a:gd name="T20" fmla="*/ 154 w 182"/>
                    <a:gd name="T21" fmla="*/ 327 h 327"/>
                    <a:gd name="T22" fmla="*/ 172 w 182"/>
                    <a:gd name="T23" fmla="*/ 259 h 327"/>
                    <a:gd name="T24" fmla="*/ 171 w 182"/>
                    <a:gd name="T25" fmla="*/ 233 h 327"/>
                    <a:gd name="T26" fmla="*/ 171 w 182"/>
                    <a:gd name="T27" fmla="*/ 137 h 327"/>
                    <a:gd name="T28" fmla="*/ 150 w 182"/>
                    <a:gd name="T29" fmla="*/ 89 h 327"/>
                    <a:gd name="T30" fmla="*/ 179 w 182"/>
                    <a:gd name="T31" fmla="*/ 96 h 327"/>
                    <a:gd name="T32" fmla="*/ 152 w 182"/>
                    <a:gd name="T33" fmla="*/ 60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82" h="327">
                      <a:moveTo>
                        <a:pt x="152" y="60"/>
                      </a:moveTo>
                      <a:lnTo>
                        <a:pt x="182" y="60"/>
                      </a:lnTo>
                      <a:lnTo>
                        <a:pt x="131" y="20"/>
                      </a:lnTo>
                      <a:lnTo>
                        <a:pt x="0" y="0"/>
                      </a:lnTo>
                      <a:lnTo>
                        <a:pt x="0" y="113"/>
                      </a:lnTo>
                      <a:lnTo>
                        <a:pt x="27" y="98"/>
                      </a:lnTo>
                      <a:lnTo>
                        <a:pt x="93" y="112"/>
                      </a:lnTo>
                      <a:lnTo>
                        <a:pt x="138" y="170"/>
                      </a:lnTo>
                      <a:lnTo>
                        <a:pt x="145" y="259"/>
                      </a:lnTo>
                      <a:lnTo>
                        <a:pt x="144" y="327"/>
                      </a:lnTo>
                      <a:lnTo>
                        <a:pt x="154" y="327"/>
                      </a:lnTo>
                      <a:lnTo>
                        <a:pt x="172" y="259"/>
                      </a:lnTo>
                      <a:lnTo>
                        <a:pt x="171" y="233"/>
                      </a:lnTo>
                      <a:lnTo>
                        <a:pt x="171" y="137"/>
                      </a:lnTo>
                      <a:lnTo>
                        <a:pt x="150" y="89"/>
                      </a:lnTo>
                      <a:lnTo>
                        <a:pt x="179" y="96"/>
                      </a:lnTo>
                      <a:lnTo>
                        <a:pt x="152" y="60"/>
                      </a:lnTo>
                      <a:close/>
                    </a:path>
                  </a:pathLst>
                </a:custGeom>
                <a:solidFill>
                  <a:srgbClr val="E9E9EA">
                    <a:lumMod val="95000"/>
                    <a:lumOff val="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21D44">
                        <a:lumMod val="10000"/>
                      </a:srgbClr>
                    </a:solidFill>
                    <a:effectLst/>
                    <a:uLnTx/>
                    <a:uFillTx/>
                    <a:latin typeface="Arial" panose="020B0604020202020204" pitchFamily="34" charset="0"/>
                    <a:cs typeface="Arial" panose="020B0604020202020204" pitchFamily="34" charset="0"/>
                  </a:endParaRPr>
                </a:p>
              </p:txBody>
            </p:sp>
            <p:sp>
              <p:nvSpPr>
                <p:cNvPr id="543" name="Freeform 200">
                  <a:extLst>
                    <a:ext uri="{FF2B5EF4-FFF2-40B4-BE49-F238E27FC236}">
                      <a16:creationId xmlns:a16="http://schemas.microsoft.com/office/drawing/2014/main" id="{0E5792DB-D852-C604-099F-AB1F6D4650F3}"/>
                    </a:ext>
                  </a:extLst>
                </p:cNvPr>
                <p:cNvSpPr>
                  <a:spLocks/>
                </p:cNvSpPr>
                <p:nvPr/>
              </p:nvSpPr>
              <p:spPr bwMode="auto">
                <a:xfrm>
                  <a:off x="5335587" y="1951037"/>
                  <a:ext cx="279400" cy="522288"/>
                </a:xfrm>
                <a:custGeom>
                  <a:avLst/>
                  <a:gdLst>
                    <a:gd name="T0" fmla="*/ 90 w 176"/>
                    <a:gd name="T1" fmla="*/ 35 h 329"/>
                    <a:gd name="T2" fmla="*/ 57 w 176"/>
                    <a:gd name="T3" fmla="*/ 58 h 329"/>
                    <a:gd name="T4" fmla="*/ 26 w 176"/>
                    <a:gd name="T5" fmla="*/ 48 h 329"/>
                    <a:gd name="T6" fmla="*/ 51 w 176"/>
                    <a:gd name="T7" fmla="*/ 71 h 329"/>
                    <a:gd name="T8" fmla="*/ 12 w 176"/>
                    <a:gd name="T9" fmla="*/ 89 h 329"/>
                    <a:gd name="T10" fmla="*/ 0 w 176"/>
                    <a:gd name="T11" fmla="*/ 123 h 329"/>
                    <a:gd name="T12" fmla="*/ 2 w 176"/>
                    <a:gd name="T13" fmla="*/ 169 h 329"/>
                    <a:gd name="T14" fmla="*/ 0 w 176"/>
                    <a:gd name="T15" fmla="*/ 262 h 329"/>
                    <a:gd name="T16" fmla="*/ 18 w 176"/>
                    <a:gd name="T17" fmla="*/ 329 h 329"/>
                    <a:gd name="T18" fmla="*/ 28 w 176"/>
                    <a:gd name="T19" fmla="*/ 329 h 329"/>
                    <a:gd name="T20" fmla="*/ 27 w 176"/>
                    <a:gd name="T21" fmla="*/ 262 h 329"/>
                    <a:gd name="T22" fmla="*/ 35 w 176"/>
                    <a:gd name="T23" fmla="*/ 162 h 329"/>
                    <a:gd name="T24" fmla="*/ 77 w 176"/>
                    <a:gd name="T25" fmla="*/ 108 h 329"/>
                    <a:gd name="T26" fmla="*/ 120 w 176"/>
                    <a:gd name="T27" fmla="*/ 91 h 329"/>
                    <a:gd name="T28" fmla="*/ 176 w 176"/>
                    <a:gd name="T29" fmla="*/ 113 h 329"/>
                    <a:gd name="T30" fmla="*/ 176 w 176"/>
                    <a:gd name="T31" fmla="*/ 0 h 329"/>
                    <a:gd name="T32" fmla="*/ 90 w 176"/>
                    <a:gd name="T33" fmla="*/ 35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6" h="329">
                      <a:moveTo>
                        <a:pt x="90" y="35"/>
                      </a:moveTo>
                      <a:lnTo>
                        <a:pt x="57" y="58"/>
                      </a:lnTo>
                      <a:lnTo>
                        <a:pt x="26" y="48"/>
                      </a:lnTo>
                      <a:lnTo>
                        <a:pt x="51" y="71"/>
                      </a:lnTo>
                      <a:lnTo>
                        <a:pt x="12" y="89"/>
                      </a:lnTo>
                      <a:lnTo>
                        <a:pt x="0" y="123"/>
                      </a:lnTo>
                      <a:lnTo>
                        <a:pt x="2" y="169"/>
                      </a:lnTo>
                      <a:lnTo>
                        <a:pt x="0" y="262"/>
                      </a:lnTo>
                      <a:lnTo>
                        <a:pt x="18" y="329"/>
                      </a:lnTo>
                      <a:lnTo>
                        <a:pt x="28" y="329"/>
                      </a:lnTo>
                      <a:lnTo>
                        <a:pt x="27" y="262"/>
                      </a:lnTo>
                      <a:lnTo>
                        <a:pt x="35" y="162"/>
                      </a:lnTo>
                      <a:lnTo>
                        <a:pt x="77" y="108"/>
                      </a:lnTo>
                      <a:lnTo>
                        <a:pt x="120" y="91"/>
                      </a:lnTo>
                      <a:lnTo>
                        <a:pt x="176" y="113"/>
                      </a:lnTo>
                      <a:lnTo>
                        <a:pt x="176" y="0"/>
                      </a:lnTo>
                      <a:lnTo>
                        <a:pt x="90" y="35"/>
                      </a:lnTo>
                      <a:close/>
                    </a:path>
                  </a:pathLst>
                </a:custGeom>
                <a:solidFill>
                  <a:srgbClr val="E9E9EA">
                    <a:lumMod val="95000"/>
                    <a:lumOff val="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21D44">
                        <a:lumMod val="10000"/>
                      </a:srgbClr>
                    </a:solidFill>
                    <a:effectLst/>
                    <a:uLnTx/>
                    <a:uFillTx/>
                    <a:latin typeface="Arial" panose="020B0604020202020204" pitchFamily="34" charset="0"/>
                    <a:cs typeface="Arial" panose="020B0604020202020204" pitchFamily="34" charset="0"/>
                  </a:endParaRPr>
                </a:p>
              </p:txBody>
            </p:sp>
            <p:sp>
              <p:nvSpPr>
                <p:cNvPr id="544" name="Freeform 201">
                  <a:extLst>
                    <a:ext uri="{FF2B5EF4-FFF2-40B4-BE49-F238E27FC236}">
                      <a16:creationId xmlns:a16="http://schemas.microsoft.com/office/drawing/2014/main" id="{9180BD07-2FD6-5EDE-5175-4EE929B7B4AB}"/>
                    </a:ext>
                  </a:extLst>
                </p:cNvPr>
                <p:cNvSpPr>
                  <a:spLocks/>
                </p:cNvSpPr>
                <p:nvPr/>
              </p:nvSpPr>
              <p:spPr bwMode="auto">
                <a:xfrm>
                  <a:off x="5330825" y="2420937"/>
                  <a:ext cx="76200" cy="150813"/>
                </a:xfrm>
                <a:custGeom>
                  <a:avLst/>
                  <a:gdLst>
                    <a:gd name="T0" fmla="*/ 31 w 48"/>
                    <a:gd name="T1" fmla="*/ 31 h 95"/>
                    <a:gd name="T2" fmla="*/ 12 w 48"/>
                    <a:gd name="T3" fmla="*/ 0 h 95"/>
                    <a:gd name="T4" fmla="*/ 0 w 48"/>
                    <a:gd name="T5" fmla="*/ 18 h 95"/>
                    <a:gd name="T6" fmla="*/ 18 w 48"/>
                    <a:gd name="T7" fmla="*/ 83 h 95"/>
                    <a:gd name="T8" fmla="*/ 31 w 48"/>
                    <a:gd name="T9" fmla="*/ 95 h 95"/>
                    <a:gd name="T10" fmla="*/ 48 w 48"/>
                    <a:gd name="T11" fmla="*/ 90 h 95"/>
                    <a:gd name="T12" fmla="*/ 31 w 48"/>
                    <a:gd name="T13" fmla="*/ 31 h 95"/>
                  </a:gdLst>
                  <a:ahLst/>
                  <a:cxnLst>
                    <a:cxn ang="0">
                      <a:pos x="T0" y="T1"/>
                    </a:cxn>
                    <a:cxn ang="0">
                      <a:pos x="T2" y="T3"/>
                    </a:cxn>
                    <a:cxn ang="0">
                      <a:pos x="T4" y="T5"/>
                    </a:cxn>
                    <a:cxn ang="0">
                      <a:pos x="T6" y="T7"/>
                    </a:cxn>
                    <a:cxn ang="0">
                      <a:pos x="T8" y="T9"/>
                    </a:cxn>
                    <a:cxn ang="0">
                      <a:pos x="T10" y="T11"/>
                    </a:cxn>
                    <a:cxn ang="0">
                      <a:pos x="T12" y="T13"/>
                    </a:cxn>
                  </a:cxnLst>
                  <a:rect l="0" t="0" r="r" b="b"/>
                  <a:pathLst>
                    <a:path w="48" h="95">
                      <a:moveTo>
                        <a:pt x="31" y="31"/>
                      </a:moveTo>
                      <a:lnTo>
                        <a:pt x="12" y="0"/>
                      </a:lnTo>
                      <a:lnTo>
                        <a:pt x="0" y="18"/>
                      </a:lnTo>
                      <a:lnTo>
                        <a:pt x="18" y="83"/>
                      </a:lnTo>
                      <a:lnTo>
                        <a:pt x="31" y="95"/>
                      </a:lnTo>
                      <a:lnTo>
                        <a:pt x="48" y="90"/>
                      </a:lnTo>
                      <a:lnTo>
                        <a:pt x="31" y="31"/>
                      </a:lnTo>
                      <a:close/>
                    </a:path>
                  </a:pathLst>
                </a:custGeom>
                <a:solidFill>
                  <a:srgbClr val="E4BD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21D44">
                        <a:lumMod val="10000"/>
                      </a:srgbClr>
                    </a:solidFill>
                    <a:effectLst/>
                    <a:uLnTx/>
                    <a:uFillTx/>
                    <a:latin typeface="Arial" panose="020B0604020202020204" pitchFamily="34" charset="0"/>
                    <a:cs typeface="Arial" panose="020B0604020202020204" pitchFamily="34" charset="0"/>
                  </a:endParaRPr>
                </a:p>
              </p:txBody>
            </p:sp>
            <p:sp>
              <p:nvSpPr>
                <p:cNvPr id="272" name="Freeform 202">
                  <a:extLst>
                    <a:ext uri="{FF2B5EF4-FFF2-40B4-BE49-F238E27FC236}">
                      <a16:creationId xmlns:a16="http://schemas.microsoft.com/office/drawing/2014/main" id="{2D456FBF-8AD4-62B9-08A2-94C954F58FD9}"/>
                    </a:ext>
                  </a:extLst>
                </p:cNvPr>
                <p:cNvSpPr>
                  <a:spLocks/>
                </p:cNvSpPr>
                <p:nvPr/>
              </p:nvSpPr>
              <p:spPr bwMode="auto">
                <a:xfrm>
                  <a:off x="5826125" y="2413000"/>
                  <a:ext cx="77787" cy="158750"/>
                </a:xfrm>
                <a:custGeom>
                  <a:avLst/>
                  <a:gdLst>
                    <a:gd name="T0" fmla="*/ 8 w 49"/>
                    <a:gd name="T1" fmla="*/ 30 h 100"/>
                    <a:gd name="T2" fmla="*/ 31 w 49"/>
                    <a:gd name="T3" fmla="*/ 0 h 100"/>
                    <a:gd name="T4" fmla="*/ 49 w 49"/>
                    <a:gd name="T5" fmla="*/ 23 h 100"/>
                    <a:gd name="T6" fmla="*/ 31 w 49"/>
                    <a:gd name="T7" fmla="*/ 88 h 100"/>
                    <a:gd name="T8" fmla="*/ 17 w 49"/>
                    <a:gd name="T9" fmla="*/ 100 h 100"/>
                    <a:gd name="T10" fmla="*/ 0 w 49"/>
                    <a:gd name="T11" fmla="*/ 95 h 100"/>
                    <a:gd name="T12" fmla="*/ 8 w 49"/>
                    <a:gd name="T13" fmla="*/ 30 h 100"/>
                  </a:gdLst>
                  <a:ahLst/>
                  <a:cxnLst>
                    <a:cxn ang="0">
                      <a:pos x="T0" y="T1"/>
                    </a:cxn>
                    <a:cxn ang="0">
                      <a:pos x="T2" y="T3"/>
                    </a:cxn>
                    <a:cxn ang="0">
                      <a:pos x="T4" y="T5"/>
                    </a:cxn>
                    <a:cxn ang="0">
                      <a:pos x="T6" y="T7"/>
                    </a:cxn>
                    <a:cxn ang="0">
                      <a:pos x="T8" y="T9"/>
                    </a:cxn>
                    <a:cxn ang="0">
                      <a:pos x="T10" y="T11"/>
                    </a:cxn>
                    <a:cxn ang="0">
                      <a:pos x="T12" y="T13"/>
                    </a:cxn>
                  </a:cxnLst>
                  <a:rect l="0" t="0" r="r" b="b"/>
                  <a:pathLst>
                    <a:path w="49" h="100">
                      <a:moveTo>
                        <a:pt x="8" y="30"/>
                      </a:moveTo>
                      <a:lnTo>
                        <a:pt x="31" y="0"/>
                      </a:lnTo>
                      <a:lnTo>
                        <a:pt x="49" y="23"/>
                      </a:lnTo>
                      <a:lnTo>
                        <a:pt x="31" y="88"/>
                      </a:lnTo>
                      <a:lnTo>
                        <a:pt x="17" y="100"/>
                      </a:lnTo>
                      <a:lnTo>
                        <a:pt x="0" y="95"/>
                      </a:lnTo>
                      <a:lnTo>
                        <a:pt x="8" y="30"/>
                      </a:lnTo>
                      <a:close/>
                    </a:path>
                  </a:pathLst>
                </a:custGeom>
                <a:solidFill>
                  <a:srgbClr val="E2AB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21D44">
                        <a:lumMod val="10000"/>
                      </a:srgbClr>
                    </a:solidFill>
                    <a:effectLst/>
                    <a:uLnTx/>
                    <a:uFillTx/>
                    <a:latin typeface="Arial" panose="020B0604020202020204" pitchFamily="34" charset="0"/>
                    <a:cs typeface="Arial" panose="020B0604020202020204" pitchFamily="34" charset="0"/>
                  </a:endParaRPr>
                </a:p>
              </p:txBody>
            </p:sp>
            <p:sp>
              <p:nvSpPr>
                <p:cNvPr id="273" name="Freeform 203">
                  <a:extLst>
                    <a:ext uri="{FF2B5EF4-FFF2-40B4-BE49-F238E27FC236}">
                      <a16:creationId xmlns:a16="http://schemas.microsoft.com/office/drawing/2014/main" id="{E09ED048-66E6-ED6A-66C0-E33038A5CEA3}"/>
                    </a:ext>
                  </a:extLst>
                </p:cNvPr>
                <p:cNvSpPr>
                  <a:spLocks/>
                </p:cNvSpPr>
                <p:nvPr/>
              </p:nvSpPr>
              <p:spPr bwMode="auto">
                <a:xfrm>
                  <a:off x="5673725" y="2413000"/>
                  <a:ext cx="230187" cy="214313"/>
                </a:xfrm>
                <a:custGeom>
                  <a:avLst/>
                  <a:gdLst>
                    <a:gd name="T0" fmla="*/ 0 w 145"/>
                    <a:gd name="T1" fmla="*/ 50 h 135"/>
                    <a:gd name="T2" fmla="*/ 85 w 145"/>
                    <a:gd name="T3" fmla="*/ 135 h 135"/>
                    <a:gd name="T4" fmla="*/ 96 w 145"/>
                    <a:gd name="T5" fmla="*/ 95 h 135"/>
                    <a:gd name="T6" fmla="*/ 113 w 145"/>
                    <a:gd name="T7" fmla="*/ 100 h 135"/>
                    <a:gd name="T8" fmla="*/ 127 w 145"/>
                    <a:gd name="T9" fmla="*/ 88 h 135"/>
                    <a:gd name="T10" fmla="*/ 145 w 145"/>
                    <a:gd name="T11" fmla="*/ 23 h 135"/>
                    <a:gd name="T12" fmla="*/ 127 w 145"/>
                    <a:gd name="T13" fmla="*/ 0 h 135"/>
                    <a:gd name="T14" fmla="*/ 101 w 145"/>
                    <a:gd name="T15" fmla="*/ 32 h 135"/>
                    <a:gd name="T16" fmla="*/ 60 w 145"/>
                    <a:gd name="T17" fmla="*/ 56 h 135"/>
                    <a:gd name="T18" fmla="*/ 0 w 145"/>
                    <a:gd name="T19" fmla="*/ 5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5" h="135">
                      <a:moveTo>
                        <a:pt x="0" y="50"/>
                      </a:moveTo>
                      <a:lnTo>
                        <a:pt x="85" y="135"/>
                      </a:lnTo>
                      <a:lnTo>
                        <a:pt x="96" y="95"/>
                      </a:lnTo>
                      <a:lnTo>
                        <a:pt x="113" y="100"/>
                      </a:lnTo>
                      <a:lnTo>
                        <a:pt x="127" y="88"/>
                      </a:lnTo>
                      <a:lnTo>
                        <a:pt x="145" y="23"/>
                      </a:lnTo>
                      <a:lnTo>
                        <a:pt x="127" y="0"/>
                      </a:lnTo>
                      <a:lnTo>
                        <a:pt x="101" y="32"/>
                      </a:lnTo>
                      <a:lnTo>
                        <a:pt x="60" y="56"/>
                      </a:lnTo>
                      <a:lnTo>
                        <a:pt x="0" y="50"/>
                      </a:lnTo>
                      <a:close/>
                    </a:path>
                  </a:pathLst>
                </a:custGeom>
                <a:solidFill>
                  <a:srgbClr val="E4BD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21D44">
                        <a:lumMod val="10000"/>
                      </a:srgbClr>
                    </a:solidFill>
                    <a:effectLst/>
                    <a:uLnTx/>
                    <a:uFillTx/>
                    <a:latin typeface="Arial" panose="020B0604020202020204" pitchFamily="34" charset="0"/>
                    <a:cs typeface="Arial" panose="020B0604020202020204" pitchFamily="34" charset="0"/>
                  </a:endParaRPr>
                </a:p>
              </p:txBody>
            </p:sp>
            <p:sp>
              <p:nvSpPr>
                <p:cNvPr id="274" name="Freeform 206">
                  <a:extLst>
                    <a:ext uri="{FF2B5EF4-FFF2-40B4-BE49-F238E27FC236}">
                      <a16:creationId xmlns:a16="http://schemas.microsoft.com/office/drawing/2014/main" id="{3E244A20-4BA7-E426-5F0B-954A7F9216C4}"/>
                    </a:ext>
                  </a:extLst>
                </p:cNvPr>
                <p:cNvSpPr>
                  <a:spLocks/>
                </p:cNvSpPr>
                <p:nvPr/>
              </p:nvSpPr>
              <p:spPr bwMode="auto">
                <a:xfrm>
                  <a:off x="5489575" y="2698750"/>
                  <a:ext cx="261937" cy="98425"/>
                </a:xfrm>
                <a:custGeom>
                  <a:avLst/>
                  <a:gdLst>
                    <a:gd name="T0" fmla="*/ 0 w 165"/>
                    <a:gd name="T1" fmla="*/ 15 h 62"/>
                    <a:gd name="T2" fmla="*/ 46 w 165"/>
                    <a:gd name="T3" fmla="*/ 62 h 62"/>
                    <a:gd name="T4" fmla="*/ 123 w 165"/>
                    <a:gd name="T5" fmla="*/ 62 h 62"/>
                    <a:gd name="T6" fmla="*/ 165 w 165"/>
                    <a:gd name="T7" fmla="*/ 22 h 62"/>
                    <a:gd name="T8" fmla="*/ 165 w 165"/>
                    <a:gd name="T9" fmla="*/ 0 h 62"/>
                    <a:gd name="T10" fmla="*/ 127 w 165"/>
                    <a:gd name="T11" fmla="*/ 33 h 62"/>
                    <a:gd name="T12" fmla="*/ 39 w 165"/>
                    <a:gd name="T13" fmla="*/ 33 h 62"/>
                    <a:gd name="T14" fmla="*/ 0 w 165"/>
                    <a:gd name="T15" fmla="*/ 5 h 62"/>
                    <a:gd name="T16" fmla="*/ 0 w 165"/>
                    <a:gd name="T17" fmla="*/ 15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5" h="62">
                      <a:moveTo>
                        <a:pt x="0" y="15"/>
                      </a:moveTo>
                      <a:lnTo>
                        <a:pt x="46" y="62"/>
                      </a:lnTo>
                      <a:lnTo>
                        <a:pt x="123" y="62"/>
                      </a:lnTo>
                      <a:lnTo>
                        <a:pt x="165" y="22"/>
                      </a:lnTo>
                      <a:lnTo>
                        <a:pt x="165" y="0"/>
                      </a:lnTo>
                      <a:lnTo>
                        <a:pt x="127" y="33"/>
                      </a:lnTo>
                      <a:lnTo>
                        <a:pt x="39" y="33"/>
                      </a:lnTo>
                      <a:lnTo>
                        <a:pt x="0" y="5"/>
                      </a:lnTo>
                      <a:lnTo>
                        <a:pt x="0" y="15"/>
                      </a:lnTo>
                      <a:close/>
                    </a:path>
                  </a:pathLst>
                </a:custGeom>
                <a:solidFill>
                  <a:srgbClr val="D5A2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21D44">
                        <a:lumMod val="10000"/>
                      </a:srgbClr>
                    </a:solidFill>
                    <a:effectLst/>
                    <a:uLnTx/>
                    <a:uFillTx/>
                    <a:latin typeface="Arial" panose="020B0604020202020204" pitchFamily="34" charset="0"/>
                    <a:cs typeface="Arial" panose="020B0604020202020204" pitchFamily="34" charset="0"/>
                  </a:endParaRPr>
                </a:p>
              </p:txBody>
            </p:sp>
            <p:sp>
              <p:nvSpPr>
                <p:cNvPr id="275" name="Freeform 207">
                  <a:extLst>
                    <a:ext uri="{FF2B5EF4-FFF2-40B4-BE49-F238E27FC236}">
                      <a16:creationId xmlns:a16="http://schemas.microsoft.com/office/drawing/2014/main" id="{2524E52E-3A92-F142-D0E5-312B788A0AD8}"/>
                    </a:ext>
                  </a:extLst>
                </p:cNvPr>
                <p:cNvSpPr>
                  <a:spLocks/>
                </p:cNvSpPr>
                <p:nvPr/>
              </p:nvSpPr>
              <p:spPr bwMode="auto">
                <a:xfrm>
                  <a:off x="5616575" y="2892425"/>
                  <a:ext cx="69850" cy="44450"/>
                </a:xfrm>
                <a:custGeom>
                  <a:avLst/>
                  <a:gdLst>
                    <a:gd name="T0" fmla="*/ 117 w 117"/>
                    <a:gd name="T1" fmla="*/ 44 h 75"/>
                    <a:gd name="T2" fmla="*/ 87 w 117"/>
                    <a:gd name="T3" fmla="*/ 17 h 75"/>
                    <a:gd name="T4" fmla="*/ 0 w 117"/>
                    <a:gd name="T5" fmla="*/ 0 h 75"/>
                    <a:gd name="T6" fmla="*/ 0 w 117"/>
                    <a:gd name="T7" fmla="*/ 75 h 75"/>
                    <a:gd name="T8" fmla="*/ 6 w 117"/>
                    <a:gd name="T9" fmla="*/ 75 h 75"/>
                    <a:gd name="T10" fmla="*/ 117 w 117"/>
                    <a:gd name="T11" fmla="*/ 44 h 75"/>
                  </a:gdLst>
                  <a:ahLst/>
                  <a:cxnLst>
                    <a:cxn ang="0">
                      <a:pos x="T0" y="T1"/>
                    </a:cxn>
                    <a:cxn ang="0">
                      <a:pos x="T2" y="T3"/>
                    </a:cxn>
                    <a:cxn ang="0">
                      <a:pos x="T4" y="T5"/>
                    </a:cxn>
                    <a:cxn ang="0">
                      <a:pos x="T6" y="T7"/>
                    </a:cxn>
                    <a:cxn ang="0">
                      <a:pos x="T8" y="T9"/>
                    </a:cxn>
                    <a:cxn ang="0">
                      <a:pos x="T10" y="T11"/>
                    </a:cxn>
                  </a:cxnLst>
                  <a:rect l="0" t="0" r="r" b="b"/>
                  <a:pathLst>
                    <a:path w="117" h="75">
                      <a:moveTo>
                        <a:pt x="117" y="44"/>
                      </a:moveTo>
                      <a:cubicBezTo>
                        <a:pt x="87" y="17"/>
                        <a:pt x="87" y="17"/>
                        <a:pt x="87" y="17"/>
                      </a:cubicBezTo>
                      <a:cubicBezTo>
                        <a:pt x="0" y="0"/>
                        <a:pt x="0" y="0"/>
                        <a:pt x="0" y="0"/>
                      </a:cubicBezTo>
                      <a:cubicBezTo>
                        <a:pt x="0" y="75"/>
                        <a:pt x="0" y="75"/>
                        <a:pt x="0" y="75"/>
                      </a:cubicBezTo>
                      <a:cubicBezTo>
                        <a:pt x="2" y="75"/>
                        <a:pt x="4" y="75"/>
                        <a:pt x="6" y="75"/>
                      </a:cubicBezTo>
                      <a:cubicBezTo>
                        <a:pt x="86" y="75"/>
                        <a:pt x="117" y="44"/>
                        <a:pt x="117" y="44"/>
                      </a:cubicBezTo>
                      <a:close/>
                    </a:path>
                  </a:pathLst>
                </a:custGeom>
                <a:solidFill>
                  <a:srgbClr val="C8C8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21D44">
                        <a:lumMod val="10000"/>
                      </a:srgbClr>
                    </a:solidFill>
                    <a:effectLst/>
                    <a:uLnTx/>
                    <a:uFillTx/>
                    <a:latin typeface="Arial" panose="020B0604020202020204" pitchFamily="34" charset="0"/>
                    <a:cs typeface="Arial" panose="020B0604020202020204" pitchFamily="34" charset="0"/>
                  </a:endParaRPr>
                </a:p>
              </p:txBody>
            </p:sp>
            <p:sp>
              <p:nvSpPr>
                <p:cNvPr id="276" name="Freeform 208">
                  <a:extLst>
                    <a:ext uri="{FF2B5EF4-FFF2-40B4-BE49-F238E27FC236}">
                      <a16:creationId xmlns:a16="http://schemas.microsoft.com/office/drawing/2014/main" id="{10D59EE3-1EAD-5682-6DD9-CDBDFDECFA19}"/>
                    </a:ext>
                  </a:extLst>
                </p:cNvPr>
                <p:cNvSpPr>
                  <a:spLocks/>
                </p:cNvSpPr>
                <p:nvPr/>
              </p:nvSpPr>
              <p:spPr bwMode="auto">
                <a:xfrm>
                  <a:off x="5613400" y="2778125"/>
                  <a:ext cx="511175" cy="1136650"/>
                </a:xfrm>
                <a:custGeom>
                  <a:avLst/>
                  <a:gdLst>
                    <a:gd name="T0" fmla="*/ 322 w 322"/>
                    <a:gd name="T1" fmla="*/ 100 h 716"/>
                    <a:gd name="T2" fmla="*/ 322 w 322"/>
                    <a:gd name="T3" fmla="*/ 100 h 716"/>
                    <a:gd name="T4" fmla="*/ 120 w 322"/>
                    <a:gd name="T5" fmla="*/ 54 h 716"/>
                    <a:gd name="T6" fmla="*/ 95 w 322"/>
                    <a:gd name="T7" fmla="*/ 0 h 716"/>
                    <a:gd name="T8" fmla="*/ 28 w 322"/>
                    <a:gd name="T9" fmla="*/ 54 h 716"/>
                    <a:gd name="T10" fmla="*/ 2 w 322"/>
                    <a:gd name="T11" fmla="*/ 72 h 716"/>
                    <a:gd name="T12" fmla="*/ 0 w 322"/>
                    <a:gd name="T13" fmla="*/ 716 h 716"/>
                    <a:gd name="T14" fmla="*/ 218 w 322"/>
                    <a:gd name="T15" fmla="*/ 716 h 716"/>
                    <a:gd name="T16" fmla="*/ 258 w 322"/>
                    <a:gd name="T17" fmla="*/ 331 h 716"/>
                    <a:gd name="T18" fmla="*/ 258 w 322"/>
                    <a:gd name="T19" fmla="*/ 289 h 716"/>
                    <a:gd name="T20" fmla="*/ 322 w 322"/>
                    <a:gd name="T21" fmla="*/ 100 h 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2" h="716">
                      <a:moveTo>
                        <a:pt x="322" y="100"/>
                      </a:moveTo>
                      <a:lnTo>
                        <a:pt x="322" y="100"/>
                      </a:lnTo>
                      <a:lnTo>
                        <a:pt x="120" y="54"/>
                      </a:lnTo>
                      <a:lnTo>
                        <a:pt x="95" y="0"/>
                      </a:lnTo>
                      <a:lnTo>
                        <a:pt x="28" y="54"/>
                      </a:lnTo>
                      <a:lnTo>
                        <a:pt x="2" y="72"/>
                      </a:lnTo>
                      <a:lnTo>
                        <a:pt x="0" y="716"/>
                      </a:lnTo>
                      <a:lnTo>
                        <a:pt x="218" y="716"/>
                      </a:lnTo>
                      <a:lnTo>
                        <a:pt x="258" y="331"/>
                      </a:lnTo>
                      <a:lnTo>
                        <a:pt x="258" y="289"/>
                      </a:lnTo>
                      <a:lnTo>
                        <a:pt x="322" y="100"/>
                      </a:lnTo>
                      <a:close/>
                    </a:path>
                  </a:pathLst>
                </a:cu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21D44">
                        <a:lumMod val="10000"/>
                      </a:srgbClr>
                    </a:solidFill>
                    <a:effectLst/>
                    <a:uLnTx/>
                    <a:uFillTx/>
                    <a:latin typeface="Arial" panose="020B0604020202020204" pitchFamily="34" charset="0"/>
                    <a:cs typeface="Arial" panose="020B0604020202020204" pitchFamily="34" charset="0"/>
                  </a:endParaRPr>
                </a:p>
              </p:txBody>
            </p:sp>
            <p:sp>
              <p:nvSpPr>
                <p:cNvPr id="277" name="Freeform 209">
                  <a:extLst>
                    <a:ext uri="{FF2B5EF4-FFF2-40B4-BE49-F238E27FC236}">
                      <a16:creationId xmlns:a16="http://schemas.microsoft.com/office/drawing/2014/main" id="{26621865-DA46-4E17-E583-B89973AE72A9}"/>
                    </a:ext>
                  </a:extLst>
                </p:cNvPr>
                <p:cNvSpPr>
                  <a:spLocks/>
                </p:cNvSpPr>
                <p:nvPr/>
              </p:nvSpPr>
              <p:spPr bwMode="auto">
                <a:xfrm>
                  <a:off x="6019800" y="2971800"/>
                  <a:ext cx="350837" cy="942975"/>
                </a:xfrm>
                <a:custGeom>
                  <a:avLst/>
                  <a:gdLst>
                    <a:gd name="T0" fmla="*/ 87 w 221"/>
                    <a:gd name="T1" fmla="*/ 0 h 594"/>
                    <a:gd name="T2" fmla="*/ 0 w 221"/>
                    <a:gd name="T3" fmla="*/ 209 h 594"/>
                    <a:gd name="T4" fmla="*/ 77 w 221"/>
                    <a:gd name="T5" fmla="*/ 436 h 594"/>
                    <a:gd name="T6" fmla="*/ 17 w 221"/>
                    <a:gd name="T7" fmla="*/ 594 h 594"/>
                    <a:gd name="T8" fmla="*/ 142 w 221"/>
                    <a:gd name="T9" fmla="*/ 594 h 594"/>
                    <a:gd name="T10" fmla="*/ 221 w 221"/>
                    <a:gd name="T11" fmla="*/ 381 h 594"/>
                    <a:gd name="T12" fmla="*/ 87 w 221"/>
                    <a:gd name="T13" fmla="*/ 0 h 594"/>
                  </a:gdLst>
                  <a:ahLst/>
                  <a:cxnLst>
                    <a:cxn ang="0">
                      <a:pos x="T0" y="T1"/>
                    </a:cxn>
                    <a:cxn ang="0">
                      <a:pos x="T2" y="T3"/>
                    </a:cxn>
                    <a:cxn ang="0">
                      <a:pos x="T4" y="T5"/>
                    </a:cxn>
                    <a:cxn ang="0">
                      <a:pos x="T6" y="T7"/>
                    </a:cxn>
                    <a:cxn ang="0">
                      <a:pos x="T8" y="T9"/>
                    </a:cxn>
                    <a:cxn ang="0">
                      <a:pos x="T10" y="T11"/>
                    </a:cxn>
                    <a:cxn ang="0">
                      <a:pos x="T12" y="T13"/>
                    </a:cxn>
                  </a:cxnLst>
                  <a:rect l="0" t="0" r="r" b="b"/>
                  <a:pathLst>
                    <a:path w="221" h="594">
                      <a:moveTo>
                        <a:pt x="87" y="0"/>
                      </a:moveTo>
                      <a:lnTo>
                        <a:pt x="0" y="209"/>
                      </a:lnTo>
                      <a:lnTo>
                        <a:pt x="77" y="436"/>
                      </a:lnTo>
                      <a:lnTo>
                        <a:pt x="17" y="594"/>
                      </a:lnTo>
                      <a:lnTo>
                        <a:pt x="142" y="594"/>
                      </a:lnTo>
                      <a:lnTo>
                        <a:pt x="221" y="381"/>
                      </a:lnTo>
                      <a:lnTo>
                        <a:pt x="87" y="0"/>
                      </a:lnTo>
                      <a:close/>
                    </a:path>
                  </a:pathLst>
                </a:cu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21D44">
                        <a:lumMod val="10000"/>
                      </a:srgbClr>
                    </a:solidFill>
                    <a:effectLst/>
                    <a:uLnTx/>
                    <a:uFillTx/>
                    <a:latin typeface="Arial" panose="020B0604020202020204" pitchFamily="34" charset="0"/>
                    <a:cs typeface="Arial" panose="020B0604020202020204" pitchFamily="34" charset="0"/>
                  </a:endParaRPr>
                </a:p>
              </p:txBody>
            </p:sp>
            <p:sp>
              <p:nvSpPr>
                <p:cNvPr id="278" name="Freeform 210">
                  <a:extLst>
                    <a:ext uri="{FF2B5EF4-FFF2-40B4-BE49-F238E27FC236}">
                      <a16:creationId xmlns:a16="http://schemas.microsoft.com/office/drawing/2014/main" id="{EDEB99D9-D4EC-8A50-9519-7D37FD9DCADC}"/>
                    </a:ext>
                  </a:extLst>
                </p:cNvPr>
                <p:cNvSpPr>
                  <a:spLocks/>
                </p:cNvSpPr>
                <p:nvPr/>
              </p:nvSpPr>
              <p:spPr bwMode="auto">
                <a:xfrm>
                  <a:off x="6022975" y="2936875"/>
                  <a:ext cx="142875" cy="366713"/>
                </a:xfrm>
                <a:custGeom>
                  <a:avLst/>
                  <a:gdLst>
                    <a:gd name="T0" fmla="*/ 89 w 90"/>
                    <a:gd name="T1" fmla="*/ 6 h 231"/>
                    <a:gd name="T2" fmla="*/ 64 w 90"/>
                    <a:gd name="T3" fmla="*/ 0 h 231"/>
                    <a:gd name="T4" fmla="*/ 64 w 90"/>
                    <a:gd name="T5" fmla="*/ 0 h 231"/>
                    <a:gd name="T6" fmla="*/ 0 w 90"/>
                    <a:gd name="T7" fmla="*/ 189 h 231"/>
                    <a:gd name="T8" fmla="*/ 0 w 90"/>
                    <a:gd name="T9" fmla="*/ 231 h 231"/>
                    <a:gd name="T10" fmla="*/ 90 w 90"/>
                    <a:gd name="T11" fmla="*/ 9 h 231"/>
                    <a:gd name="T12" fmla="*/ 89 w 90"/>
                    <a:gd name="T13" fmla="*/ 6 h 231"/>
                  </a:gdLst>
                  <a:ahLst/>
                  <a:cxnLst>
                    <a:cxn ang="0">
                      <a:pos x="T0" y="T1"/>
                    </a:cxn>
                    <a:cxn ang="0">
                      <a:pos x="T2" y="T3"/>
                    </a:cxn>
                    <a:cxn ang="0">
                      <a:pos x="T4" y="T5"/>
                    </a:cxn>
                    <a:cxn ang="0">
                      <a:pos x="T6" y="T7"/>
                    </a:cxn>
                    <a:cxn ang="0">
                      <a:pos x="T8" y="T9"/>
                    </a:cxn>
                    <a:cxn ang="0">
                      <a:pos x="T10" y="T11"/>
                    </a:cxn>
                    <a:cxn ang="0">
                      <a:pos x="T12" y="T13"/>
                    </a:cxn>
                  </a:cxnLst>
                  <a:rect l="0" t="0" r="r" b="b"/>
                  <a:pathLst>
                    <a:path w="90" h="231">
                      <a:moveTo>
                        <a:pt x="89" y="6"/>
                      </a:moveTo>
                      <a:lnTo>
                        <a:pt x="64" y="0"/>
                      </a:lnTo>
                      <a:lnTo>
                        <a:pt x="64" y="0"/>
                      </a:lnTo>
                      <a:lnTo>
                        <a:pt x="0" y="189"/>
                      </a:lnTo>
                      <a:lnTo>
                        <a:pt x="0" y="231"/>
                      </a:lnTo>
                      <a:lnTo>
                        <a:pt x="90" y="9"/>
                      </a:lnTo>
                      <a:lnTo>
                        <a:pt x="89" y="6"/>
                      </a:lnTo>
                      <a:close/>
                    </a:path>
                  </a:pathLst>
                </a:custGeom>
                <a:solidFill>
                  <a:srgbClr val="AFBA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21D44">
                        <a:lumMod val="10000"/>
                      </a:srgbClr>
                    </a:solidFill>
                    <a:effectLst/>
                    <a:uLnTx/>
                    <a:uFillTx/>
                    <a:latin typeface="Arial" panose="020B0604020202020204" pitchFamily="34" charset="0"/>
                    <a:cs typeface="Arial" panose="020B0604020202020204" pitchFamily="34" charset="0"/>
                  </a:endParaRPr>
                </a:p>
              </p:txBody>
            </p:sp>
            <p:sp>
              <p:nvSpPr>
                <p:cNvPr id="279" name="Freeform 211">
                  <a:extLst>
                    <a:ext uri="{FF2B5EF4-FFF2-40B4-BE49-F238E27FC236}">
                      <a16:creationId xmlns:a16="http://schemas.microsoft.com/office/drawing/2014/main" id="{C0E9D09C-3C37-E5E2-3BC2-EA4CF1004C6C}"/>
                    </a:ext>
                  </a:extLst>
                </p:cNvPr>
                <p:cNvSpPr>
                  <a:spLocks/>
                </p:cNvSpPr>
                <p:nvPr/>
              </p:nvSpPr>
              <p:spPr bwMode="auto">
                <a:xfrm>
                  <a:off x="5616575" y="2778125"/>
                  <a:ext cx="187325" cy="230188"/>
                </a:xfrm>
                <a:custGeom>
                  <a:avLst/>
                  <a:gdLst>
                    <a:gd name="T0" fmla="*/ 118 w 118"/>
                    <a:gd name="T1" fmla="*/ 54 h 145"/>
                    <a:gd name="T2" fmla="*/ 104 w 118"/>
                    <a:gd name="T3" fmla="*/ 145 h 145"/>
                    <a:gd name="T4" fmla="*/ 33 w 118"/>
                    <a:gd name="T5" fmla="*/ 79 h 145"/>
                    <a:gd name="T6" fmla="*/ 0 w 118"/>
                    <a:gd name="T7" fmla="*/ 72 h 145"/>
                    <a:gd name="T8" fmla="*/ 26 w 118"/>
                    <a:gd name="T9" fmla="*/ 54 h 145"/>
                    <a:gd name="T10" fmla="*/ 93 w 118"/>
                    <a:gd name="T11" fmla="*/ 0 h 145"/>
                    <a:gd name="T12" fmla="*/ 118 w 118"/>
                    <a:gd name="T13" fmla="*/ 54 h 145"/>
                  </a:gdLst>
                  <a:ahLst/>
                  <a:cxnLst>
                    <a:cxn ang="0">
                      <a:pos x="T0" y="T1"/>
                    </a:cxn>
                    <a:cxn ang="0">
                      <a:pos x="T2" y="T3"/>
                    </a:cxn>
                    <a:cxn ang="0">
                      <a:pos x="T4" y="T5"/>
                    </a:cxn>
                    <a:cxn ang="0">
                      <a:pos x="T6" y="T7"/>
                    </a:cxn>
                    <a:cxn ang="0">
                      <a:pos x="T8" y="T9"/>
                    </a:cxn>
                    <a:cxn ang="0">
                      <a:pos x="T10" y="T11"/>
                    </a:cxn>
                    <a:cxn ang="0">
                      <a:pos x="T12" y="T13"/>
                    </a:cxn>
                  </a:cxnLst>
                  <a:rect l="0" t="0" r="r" b="b"/>
                  <a:pathLst>
                    <a:path w="118" h="145">
                      <a:moveTo>
                        <a:pt x="118" y="54"/>
                      </a:moveTo>
                      <a:lnTo>
                        <a:pt x="104" y="145"/>
                      </a:lnTo>
                      <a:lnTo>
                        <a:pt x="33" y="79"/>
                      </a:lnTo>
                      <a:lnTo>
                        <a:pt x="0" y="72"/>
                      </a:lnTo>
                      <a:lnTo>
                        <a:pt x="26" y="54"/>
                      </a:lnTo>
                      <a:lnTo>
                        <a:pt x="93" y="0"/>
                      </a:lnTo>
                      <a:lnTo>
                        <a:pt x="118" y="54"/>
                      </a:lnTo>
                      <a:close/>
                    </a:path>
                  </a:pathLst>
                </a:custGeom>
                <a:solidFill>
                  <a:srgbClr val="C8C8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21D44">
                        <a:lumMod val="10000"/>
                      </a:srgbClr>
                    </a:solidFill>
                    <a:effectLst/>
                    <a:uLnTx/>
                    <a:uFillTx/>
                    <a:latin typeface="Arial" panose="020B0604020202020204" pitchFamily="34" charset="0"/>
                    <a:cs typeface="Arial" panose="020B0604020202020204" pitchFamily="34" charset="0"/>
                  </a:endParaRPr>
                </a:p>
              </p:txBody>
            </p:sp>
            <p:sp>
              <p:nvSpPr>
                <p:cNvPr id="280" name="Freeform 212">
                  <a:extLst>
                    <a:ext uri="{FF2B5EF4-FFF2-40B4-BE49-F238E27FC236}">
                      <a16:creationId xmlns:a16="http://schemas.microsoft.com/office/drawing/2014/main" id="{3C490B2A-8A3A-A941-0D66-3D7E026A6C13}"/>
                    </a:ext>
                  </a:extLst>
                </p:cNvPr>
                <p:cNvSpPr>
                  <a:spLocks/>
                </p:cNvSpPr>
                <p:nvPr/>
              </p:nvSpPr>
              <p:spPr bwMode="auto">
                <a:xfrm>
                  <a:off x="5686425" y="2919412"/>
                  <a:ext cx="6350" cy="4763"/>
                </a:xfrm>
                <a:custGeom>
                  <a:avLst/>
                  <a:gdLst>
                    <a:gd name="T0" fmla="*/ 0 w 4"/>
                    <a:gd name="T1" fmla="*/ 0 h 3"/>
                    <a:gd name="T2" fmla="*/ 0 w 4"/>
                    <a:gd name="T3" fmla="*/ 0 h 3"/>
                    <a:gd name="T4" fmla="*/ 4 w 4"/>
                    <a:gd name="T5" fmla="*/ 3 h 3"/>
                    <a:gd name="T6" fmla="*/ 0 w 4"/>
                    <a:gd name="T7" fmla="*/ 0 h 3"/>
                  </a:gdLst>
                  <a:ahLst/>
                  <a:cxnLst>
                    <a:cxn ang="0">
                      <a:pos x="T0" y="T1"/>
                    </a:cxn>
                    <a:cxn ang="0">
                      <a:pos x="T2" y="T3"/>
                    </a:cxn>
                    <a:cxn ang="0">
                      <a:pos x="T4" y="T5"/>
                    </a:cxn>
                    <a:cxn ang="0">
                      <a:pos x="T6" y="T7"/>
                    </a:cxn>
                  </a:cxnLst>
                  <a:rect l="0" t="0" r="r" b="b"/>
                  <a:pathLst>
                    <a:path w="4" h="3">
                      <a:moveTo>
                        <a:pt x="0" y="0"/>
                      </a:moveTo>
                      <a:lnTo>
                        <a:pt x="0" y="0"/>
                      </a:lnTo>
                      <a:lnTo>
                        <a:pt x="4" y="3"/>
                      </a:lnTo>
                      <a:lnTo>
                        <a:pt x="0" y="0"/>
                      </a:lnTo>
                      <a:close/>
                    </a:path>
                  </a:pathLst>
                </a:custGeom>
                <a:solidFill>
                  <a:srgbClr val="B7C2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21D44">
                        <a:lumMod val="10000"/>
                      </a:srgbClr>
                    </a:solidFill>
                    <a:effectLst/>
                    <a:uLnTx/>
                    <a:uFillTx/>
                    <a:latin typeface="Arial" panose="020B0604020202020204" pitchFamily="34" charset="0"/>
                    <a:cs typeface="Arial" panose="020B0604020202020204" pitchFamily="34" charset="0"/>
                  </a:endParaRPr>
                </a:p>
              </p:txBody>
            </p:sp>
            <p:sp>
              <p:nvSpPr>
                <p:cNvPr id="281" name="Freeform 213">
                  <a:extLst>
                    <a:ext uri="{FF2B5EF4-FFF2-40B4-BE49-F238E27FC236}">
                      <a16:creationId xmlns:a16="http://schemas.microsoft.com/office/drawing/2014/main" id="{C059AA40-DE30-A207-6A97-A01483E024CE}"/>
                    </a:ext>
                  </a:extLst>
                </p:cNvPr>
                <p:cNvSpPr>
                  <a:spLocks/>
                </p:cNvSpPr>
                <p:nvPr/>
              </p:nvSpPr>
              <p:spPr bwMode="auto">
                <a:xfrm>
                  <a:off x="5616575" y="2892425"/>
                  <a:ext cx="69850" cy="36513"/>
                </a:xfrm>
                <a:custGeom>
                  <a:avLst/>
                  <a:gdLst>
                    <a:gd name="T0" fmla="*/ 87 w 117"/>
                    <a:gd name="T1" fmla="*/ 17 h 61"/>
                    <a:gd name="T2" fmla="*/ 0 w 117"/>
                    <a:gd name="T3" fmla="*/ 0 h 61"/>
                    <a:gd name="T4" fmla="*/ 0 w 117"/>
                    <a:gd name="T5" fmla="*/ 30 h 61"/>
                    <a:gd name="T6" fmla="*/ 65 w 117"/>
                    <a:gd name="T7" fmla="*/ 44 h 61"/>
                    <a:gd name="T8" fmla="*/ 80 w 117"/>
                    <a:gd name="T9" fmla="*/ 61 h 61"/>
                    <a:gd name="T10" fmla="*/ 117 w 117"/>
                    <a:gd name="T11" fmla="*/ 44 h 61"/>
                    <a:gd name="T12" fmla="*/ 87 w 117"/>
                    <a:gd name="T13" fmla="*/ 17 h 61"/>
                  </a:gdLst>
                  <a:ahLst/>
                  <a:cxnLst>
                    <a:cxn ang="0">
                      <a:pos x="T0" y="T1"/>
                    </a:cxn>
                    <a:cxn ang="0">
                      <a:pos x="T2" y="T3"/>
                    </a:cxn>
                    <a:cxn ang="0">
                      <a:pos x="T4" y="T5"/>
                    </a:cxn>
                    <a:cxn ang="0">
                      <a:pos x="T6" y="T7"/>
                    </a:cxn>
                    <a:cxn ang="0">
                      <a:pos x="T8" y="T9"/>
                    </a:cxn>
                    <a:cxn ang="0">
                      <a:pos x="T10" y="T11"/>
                    </a:cxn>
                    <a:cxn ang="0">
                      <a:pos x="T12" y="T13"/>
                    </a:cxn>
                  </a:cxnLst>
                  <a:rect l="0" t="0" r="r" b="b"/>
                  <a:pathLst>
                    <a:path w="117" h="61">
                      <a:moveTo>
                        <a:pt x="87" y="17"/>
                      </a:moveTo>
                      <a:cubicBezTo>
                        <a:pt x="0" y="0"/>
                        <a:pt x="0" y="0"/>
                        <a:pt x="0" y="0"/>
                      </a:cubicBezTo>
                      <a:cubicBezTo>
                        <a:pt x="0" y="30"/>
                        <a:pt x="0" y="30"/>
                        <a:pt x="0" y="30"/>
                      </a:cubicBezTo>
                      <a:cubicBezTo>
                        <a:pt x="65" y="44"/>
                        <a:pt x="65" y="44"/>
                        <a:pt x="65" y="44"/>
                      </a:cubicBezTo>
                      <a:cubicBezTo>
                        <a:pt x="80" y="61"/>
                        <a:pt x="80" y="61"/>
                        <a:pt x="80" y="61"/>
                      </a:cubicBezTo>
                      <a:cubicBezTo>
                        <a:pt x="103" y="53"/>
                        <a:pt x="117" y="44"/>
                        <a:pt x="117" y="44"/>
                      </a:cubicBezTo>
                      <a:lnTo>
                        <a:pt x="87" y="17"/>
                      </a:lnTo>
                      <a:close/>
                    </a:path>
                  </a:pathLst>
                </a:custGeom>
                <a:solidFill>
                  <a:srgbClr val="B4B9C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21D44">
                        <a:lumMod val="10000"/>
                      </a:srgbClr>
                    </a:solidFill>
                    <a:effectLst/>
                    <a:uLnTx/>
                    <a:uFillTx/>
                    <a:latin typeface="Arial" panose="020B0604020202020204" pitchFamily="34" charset="0"/>
                    <a:cs typeface="Arial" panose="020B0604020202020204" pitchFamily="34" charset="0"/>
                  </a:endParaRPr>
                </a:p>
              </p:txBody>
            </p:sp>
            <p:sp>
              <p:nvSpPr>
                <p:cNvPr id="282" name="Freeform 214">
                  <a:extLst>
                    <a:ext uri="{FF2B5EF4-FFF2-40B4-BE49-F238E27FC236}">
                      <a16:creationId xmlns:a16="http://schemas.microsoft.com/office/drawing/2014/main" id="{8DEF8FE4-FDA9-2982-B054-67D9FBAD467E}"/>
                    </a:ext>
                  </a:extLst>
                </p:cNvPr>
                <p:cNvSpPr>
                  <a:spLocks/>
                </p:cNvSpPr>
                <p:nvPr/>
              </p:nvSpPr>
              <p:spPr bwMode="auto">
                <a:xfrm>
                  <a:off x="5689600" y="2924175"/>
                  <a:ext cx="84137" cy="111125"/>
                </a:xfrm>
                <a:custGeom>
                  <a:avLst/>
                  <a:gdLst>
                    <a:gd name="T0" fmla="*/ 141 w 141"/>
                    <a:gd name="T1" fmla="*/ 128 h 187"/>
                    <a:gd name="T2" fmla="*/ 4 w 141"/>
                    <a:gd name="T3" fmla="*/ 0 h 187"/>
                    <a:gd name="T4" fmla="*/ 44 w 141"/>
                    <a:gd name="T5" fmla="*/ 38 h 187"/>
                    <a:gd name="T6" fmla="*/ 0 w 141"/>
                    <a:gd name="T7" fmla="*/ 55 h 187"/>
                    <a:gd name="T8" fmla="*/ 120 w 141"/>
                    <a:gd name="T9" fmla="*/ 187 h 187"/>
                    <a:gd name="T10" fmla="*/ 141 w 141"/>
                    <a:gd name="T11" fmla="*/ 128 h 187"/>
                  </a:gdLst>
                  <a:ahLst/>
                  <a:cxnLst>
                    <a:cxn ang="0">
                      <a:pos x="T0" y="T1"/>
                    </a:cxn>
                    <a:cxn ang="0">
                      <a:pos x="T2" y="T3"/>
                    </a:cxn>
                    <a:cxn ang="0">
                      <a:pos x="T4" y="T5"/>
                    </a:cxn>
                    <a:cxn ang="0">
                      <a:pos x="T6" y="T7"/>
                    </a:cxn>
                    <a:cxn ang="0">
                      <a:pos x="T8" y="T9"/>
                    </a:cxn>
                    <a:cxn ang="0">
                      <a:pos x="T10" y="T11"/>
                    </a:cxn>
                  </a:cxnLst>
                  <a:rect l="0" t="0" r="r" b="b"/>
                  <a:pathLst>
                    <a:path w="141" h="187">
                      <a:moveTo>
                        <a:pt x="141" y="128"/>
                      </a:moveTo>
                      <a:cubicBezTo>
                        <a:pt x="4" y="0"/>
                        <a:pt x="4" y="0"/>
                        <a:pt x="4" y="0"/>
                      </a:cubicBezTo>
                      <a:cubicBezTo>
                        <a:pt x="44" y="38"/>
                        <a:pt x="44" y="38"/>
                        <a:pt x="44" y="38"/>
                      </a:cubicBezTo>
                      <a:cubicBezTo>
                        <a:pt x="44" y="38"/>
                        <a:pt x="27" y="46"/>
                        <a:pt x="0" y="55"/>
                      </a:cubicBezTo>
                      <a:cubicBezTo>
                        <a:pt x="120" y="187"/>
                        <a:pt x="120" y="187"/>
                        <a:pt x="120" y="187"/>
                      </a:cubicBezTo>
                      <a:lnTo>
                        <a:pt x="141" y="128"/>
                      </a:lnTo>
                      <a:close/>
                    </a:path>
                  </a:pathLst>
                </a:custGeom>
                <a:solidFill>
                  <a:srgbClr val="B4B9C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21D44">
                        <a:lumMod val="10000"/>
                      </a:srgbClr>
                    </a:solidFill>
                    <a:effectLst/>
                    <a:uLnTx/>
                    <a:uFillTx/>
                    <a:latin typeface="Arial" panose="020B0604020202020204" pitchFamily="34" charset="0"/>
                    <a:cs typeface="Arial" panose="020B0604020202020204" pitchFamily="34" charset="0"/>
                  </a:endParaRPr>
                </a:p>
              </p:txBody>
            </p:sp>
            <p:sp>
              <p:nvSpPr>
                <p:cNvPr id="283" name="Freeform 215">
                  <a:extLst>
                    <a:ext uri="{FF2B5EF4-FFF2-40B4-BE49-F238E27FC236}">
                      <a16:creationId xmlns:a16="http://schemas.microsoft.com/office/drawing/2014/main" id="{4903C04B-239B-8F3B-D354-D0F9A54FAFCD}"/>
                    </a:ext>
                  </a:extLst>
                </p:cNvPr>
                <p:cNvSpPr>
                  <a:spLocks/>
                </p:cNvSpPr>
                <p:nvPr/>
              </p:nvSpPr>
              <p:spPr bwMode="auto">
                <a:xfrm>
                  <a:off x="5664200" y="2919412"/>
                  <a:ext cx="52387" cy="38100"/>
                </a:xfrm>
                <a:custGeom>
                  <a:avLst/>
                  <a:gdLst>
                    <a:gd name="T0" fmla="*/ 47 w 87"/>
                    <a:gd name="T1" fmla="*/ 9 h 64"/>
                    <a:gd name="T2" fmla="*/ 37 w 87"/>
                    <a:gd name="T3" fmla="*/ 0 h 64"/>
                    <a:gd name="T4" fmla="*/ 0 w 87"/>
                    <a:gd name="T5" fmla="*/ 17 h 64"/>
                    <a:gd name="T6" fmla="*/ 43 w 87"/>
                    <a:gd name="T7" fmla="*/ 64 h 64"/>
                    <a:gd name="T8" fmla="*/ 87 w 87"/>
                    <a:gd name="T9" fmla="*/ 47 h 64"/>
                    <a:gd name="T10" fmla="*/ 47 w 87"/>
                    <a:gd name="T11" fmla="*/ 9 h 64"/>
                  </a:gdLst>
                  <a:ahLst/>
                  <a:cxnLst>
                    <a:cxn ang="0">
                      <a:pos x="T0" y="T1"/>
                    </a:cxn>
                    <a:cxn ang="0">
                      <a:pos x="T2" y="T3"/>
                    </a:cxn>
                    <a:cxn ang="0">
                      <a:pos x="T4" y="T5"/>
                    </a:cxn>
                    <a:cxn ang="0">
                      <a:pos x="T6" y="T7"/>
                    </a:cxn>
                    <a:cxn ang="0">
                      <a:pos x="T8" y="T9"/>
                    </a:cxn>
                    <a:cxn ang="0">
                      <a:pos x="T10" y="T11"/>
                    </a:cxn>
                  </a:cxnLst>
                  <a:rect l="0" t="0" r="r" b="b"/>
                  <a:pathLst>
                    <a:path w="87" h="64">
                      <a:moveTo>
                        <a:pt x="47" y="9"/>
                      </a:moveTo>
                      <a:cubicBezTo>
                        <a:pt x="37" y="0"/>
                        <a:pt x="37" y="0"/>
                        <a:pt x="37" y="0"/>
                      </a:cubicBezTo>
                      <a:cubicBezTo>
                        <a:pt x="37" y="0"/>
                        <a:pt x="23" y="9"/>
                        <a:pt x="0" y="17"/>
                      </a:cubicBezTo>
                      <a:cubicBezTo>
                        <a:pt x="43" y="64"/>
                        <a:pt x="43" y="64"/>
                        <a:pt x="43" y="64"/>
                      </a:cubicBezTo>
                      <a:cubicBezTo>
                        <a:pt x="70" y="55"/>
                        <a:pt x="87" y="47"/>
                        <a:pt x="87" y="47"/>
                      </a:cubicBezTo>
                      <a:lnTo>
                        <a:pt x="47" y="9"/>
                      </a:lnTo>
                      <a:close/>
                    </a:path>
                  </a:pathLst>
                </a:custGeom>
                <a:solidFill>
                  <a:srgbClr val="ABB1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21D44">
                        <a:lumMod val="10000"/>
                      </a:srgbClr>
                    </a:solidFill>
                    <a:effectLst/>
                    <a:uLnTx/>
                    <a:uFillTx/>
                    <a:latin typeface="Arial" panose="020B0604020202020204" pitchFamily="34" charset="0"/>
                    <a:cs typeface="Arial" panose="020B0604020202020204" pitchFamily="34" charset="0"/>
                  </a:endParaRPr>
                </a:p>
              </p:txBody>
            </p:sp>
            <p:sp>
              <p:nvSpPr>
                <p:cNvPr id="284" name="Freeform 216">
                  <a:extLst>
                    <a:ext uri="{FF2B5EF4-FFF2-40B4-BE49-F238E27FC236}">
                      <a16:creationId xmlns:a16="http://schemas.microsoft.com/office/drawing/2014/main" id="{FCCBC671-0217-8B0E-27EF-2C72F07CE9BC}"/>
                    </a:ext>
                  </a:extLst>
                </p:cNvPr>
                <p:cNvSpPr>
                  <a:spLocks/>
                </p:cNvSpPr>
                <p:nvPr/>
              </p:nvSpPr>
              <p:spPr bwMode="auto">
                <a:xfrm>
                  <a:off x="5616575" y="2928937"/>
                  <a:ext cx="73025" cy="42863"/>
                </a:xfrm>
                <a:custGeom>
                  <a:avLst/>
                  <a:gdLst>
                    <a:gd name="T0" fmla="*/ 80 w 123"/>
                    <a:gd name="T1" fmla="*/ 0 h 71"/>
                    <a:gd name="T2" fmla="*/ 0 w 123"/>
                    <a:gd name="T3" fmla="*/ 14 h 71"/>
                    <a:gd name="T4" fmla="*/ 0 w 123"/>
                    <a:gd name="T5" fmla="*/ 71 h 71"/>
                    <a:gd name="T6" fmla="*/ 123 w 123"/>
                    <a:gd name="T7" fmla="*/ 47 h 71"/>
                    <a:gd name="T8" fmla="*/ 80 w 123"/>
                    <a:gd name="T9" fmla="*/ 0 h 71"/>
                  </a:gdLst>
                  <a:ahLst/>
                  <a:cxnLst>
                    <a:cxn ang="0">
                      <a:pos x="T0" y="T1"/>
                    </a:cxn>
                    <a:cxn ang="0">
                      <a:pos x="T2" y="T3"/>
                    </a:cxn>
                    <a:cxn ang="0">
                      <a:pos x="T4" y="T5"/>
                    </a:cxn>
                    <a:cxn ang="0">
                      <a:pos x="T6" y="T7"/>
                    </a:cxn>
                    <a:cxn ang="0">
                      <a:pos x="T8" y="T9"/>
                    </a:cxn>
                  </a:cxnLst>
                  <a:rect l="0" t="0" r="r" b="b"/>
                  <a:pathLst>
                    <a:path w="123" h="71">
                      <a:moveTo>
                        <a:pt x="80" y="0"/>
                      </a:moveTo>
                      <a:cubicBezTo>
                        <a:pt x="59" y="7"/>
                        <a:pt x="31" y="14"/>
                        <a:pt x="0" y="14"/>
                      </a:cubicBezTo>
                      <a:cubicBezTo>
                        <a:pt x="0" y="71"/>
                        <a:pt x="0" y="71"/>
                        <a:pt x="0" y="71"/>
                      </a:cubicBezTo>
                      <a:cubicBezTo>
                        <a:pt x="46" y="71"/>
                        <a:pt x="91" y="58"/>
                        <a:pt x="123" y="47"/>
                      </a:cubicBezTo>
                      <a:lnTo>
                        <a:pt x="80" y="0"/>
                      </a:lnTo>
                      <a:close/>
                    </a:path>
                  </a:pathLst>
                </a:custGeom>
                <a:solidFill>
                  <a:srgbClr val="AFBA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21D44">
                        <a:lumMod val="10000"/>
                      </a:srgbClr>
                    </a:solidFill>
                    <a:effectLst/>
                    <a:uLnTx/>
                    <a:uFillTx/>
                    <a:latin typeface="Arial" panose="020B0604020202020204" pitchFamily="34" charset="0"/>
                    <a:cs typeface="Arial" panose="020B0604020202020204" pitchFamily="34" charset="0"/>
                  </a:endParaRPr>
                </a:p>
              </p:txBody>
            </p:sp>
            <p:sp>
              <p:nvSpPr>
                <p:cNvPr id="285" name="Freeform 218">
                  <a:extLst>
                    <a:ext uri="{FF2B5EF4-FFF2-40B4-BE49-F238E27FC236}">
                      <a16:creationId xmlns:a16="http://schemas.microsoft.com/office/drawing/2014/main" id="{2537CFE7-7946-13BD-2608-5A566B271BF1}"/>
                    </a:ext>
                  </a:extLst>
                </p:cNvPr>
                <p:cNvSpPr>
                  <a:spLocks/>
                </p:cNvSpPr>
                <p:nvPr/>
              </p:nvSpPr>
              <p:spPr bwMode="auto">
                <a:xfrm>
                  <a:off x="6022975" y="2971800"/>
                  <a:ext cx="158750" cy="331788"/>
                </a:xfrm>
                <a:custGeom>
                  <a:avLst/>
                  <a:gdLst>
                    <a:gd name="T0" fmla="*/ 0 w 100"/>
                    <a:gd name="T1" fmla="*/ 209 h 209"/>
                    <a:gd name="T2" fmla="*/ 100 w 100"/>
                    <a:gd name="T3" fmla="*/ 40 h 209"/>
                    <a:gd name="T4" fmla="*/ 84 w 100"/>
                    <a:gd name="T5" fmla="*/ 0 h 209"/>
                    <a:gd name="T6" fmla="*/ 0 w 100"/>
                    <a:gd name="T7" fmla="*/ 209 h 209"/>
                  </a:gdLst>
                  <a:ahLst/>
                  <a:cxnLst>
                    <a:cxn ang="0">
                      <a:pos x="T0" y="T1"/>
                    </a:cxn>
                    <a:cxn ang="0">
                      <a:pos x="T2" y="T3"/>
                    </a:cxn>
                    <a:cxn ang="0">
                      <a:pos x="T4" y="T5"/>
                    </a:cxn>
                    <a:cxn ang="0">
                      <a:pos x="T6" y="T7"/>
                    </a:cxn>
                  </a:cxnLst>
                  <a:rect l="0" t="0" r="r" b="b"/>
                  <a:pathLst>
                    <a:path w="100" h="209">
                      <a:moveTo>
                        <a:pt x="0" y="209"/>
                      </a:moveTo>
                      <a:lnTo>
                        <a:pt x="100" y="40"/>
                      </a:lnTo>
                      <a:lnTo>
                        <a:pt x="84" y="0"/>
                      </a:lnTo>
                      <a:lnTo>
                        <a:pt x="0" y="209"/>
                      </a:lnTo>
                      <a:close/>
                    </a:path>
                  </a:pathLst>
                </a:custGeom>
                <a:solidFill>
                  <a:srgbClr val="BCBC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21D44">
                        <a:lumMod val="10000"/>
                      </a:srgbClr>
                    </a:solidFill>
                    <a:effectLst/>
                    <a:uLnTx/>
                    <a:uFillTx/>
                    <a:latin typeface="Arial" panose="020B0604020202020204" pitchFamily="34" charset="0"/>
                    <a:cs typeface="Arial" panose="020B0604020202020204" pitchFamily="34" charset="0"/>
                  </a:endParaRPr>
                </a:p>
              </p:txBody>
            </p:sp>
            <p:sp>
              <p:nvSpPr>
                <p:cNvPr id="286" name="Freeform 219">
                  <a:extLst>
                    <a:ext uri="{FF2B5EF4-FFF2-40B4-BE49-F238E27FC236}">
                      <a16:creationId xmlns:a16="http://schemas.microsoft.com/office/drawing/2014/main" id="{FEFF1710-2296-1B25-CC05-CE0EA09F9C3D}"/>
                    </a:ext>
                  </a:extLst>
                </p:cNvPr>
                <p:cNvSpPr>
                  <a:spLocks/>
                </p:cNvSpPr>
                <p:nvPr/>
              </p:nvSpPr>
              <p:spPr bwMode="auto">
                <a:xfrm>
                  <a:off x="5546725" y="2892425"/>
                  <a:ext cx="69850" cy="44450"/>
                </a:xfrm>
                <a:custGeom>
                  <a:avLst/>
                  <a:gdLst>
                    <a:gd name="T0" fmla="*/ 0 w 117"/>
                    <a:gd name="T1" fmla="*/ 44 h 75"/>
                    <a:gd name="T2" fmla="*/ 30 w 117"/>
                    <a:gd name="T3" fmla="*/ 17 h 75"/>
                    <a:gd name="T4" fmla="*/ 117 w 117"/>
                    <a:gd name="T5" fmla="*/ 0 h 75"/>
                    <a:gd name="T6" fmla="*/ 117 w 117"/>
                    <a:gd name="T7" fmla="*/ 75 h 75"/>
                    <a:gd name="T8" fmla="*/ 111 w 117"/>
                    <a:gd name="T9" fmla="*/ 75 h 75"/>
                    <a:gd name="T10" fmla="*/ 0 w 117"/>
                    <a:gd name="T11" fmla="*/ 44 h 75"/>
                  </a:gdLst>
                  <a:ahLst/>
                  <a:cxnLst>
                    <a:cxn ang="0">
                      <a:pos x="T0" y="T1"/>
                    </a:cxn>
                    <a:cxn ang="0">
                      <a:pos x="T2" y="T3"/>
                    </a:cxn>
                    <a:cxn ang="0">
                      <a:pos x="T4" y="T5"/>
                    </a:cxn>
                    <a:cxn ang="0">
                      <a:pos x="T6" y="T7"/>
                    </a:cxn>
                    <a:cxn ang="0">
                      <a:pos x="T8" y="T9"/>
                    </a:cxn>
                    <a:cxn ang="0">
                      <a:pos x="T10" y="T11"/>
                    </a:cxn>
                  </a:cxnLst>
                  <a:rect l="0" t="0" r="r" b="b"/>
                  <a:pathLst>
                    <a:path w="117" h="75">
                      <a:moveTo>
                        <a:pt x="0" y="44"/>
                      </a:moveTo>
                      <a:cubicBezTo>
                        <a:pt x="30" y="17"/>
                        <a:pt x="30" y="17"/>
                        <a:pt x="30" y="17"/>
                      </a:cubicBezTo>
                      <a:cubicBezTo>
                        <a:pt x="117" y="0"/>
                        <a:pt x="117" y="0"/>
                        <a:pt x="117" y="0"/>
                      </a:cubicBezTo>
                      <a:cubicBezTo>
                        <a:pt x="117" y="75"/>
                        <a:pt x="117" y="75"/>
                        <a:pt x="117" y="75"/>
                      </a:cubicBezTo>
                      <a:cubicBezTo>
                        <a:pt x="115" y="75"/>
                        <a:pt x="113" y="75"/>
                        <a:pt x="111" y="75"/>
                      </a:cubicBezTo>
                      <a:cubicBezTo>
                        <a:pt x="32" y="75"/>
                        <a:pt x="0" y="44"/>
                        <a:pt x="0" y="44"/>
                      </a:cubicBezTo>
                      <a:close/>
                    </a:path>
                  </a:pathLst>
                </a:custGeom>
                <a:solidFill>
                  <a:srgbClr val="DB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21D44">
                        <a:lumMod val="10000"/>
                      </a:srgbClr>
                    </a:solidFill>
                    <a:effectLst/>
                    <a:uLnTx/>
                    <a:uFillTx/>
                    <a:latin typeface="Arial" panose="020B0604020202020204" pitchFamily="34" charset="0"/>
                    <a:cs typeface="Arial" panose="020B0604020202020204" pitchFamily="34" charset="0"/>
                  </a:endParaRPr>
                </a:p>
              </p:txBody>
            </p:sp>
            <p:sp>
              <p:nvSpPr>
                <p:cNvPr id="287" name="Freeform 220">
                  <a:extLst>
                    <a:ext uri="{FF2B5EF4-FFF2-40B4-BE49-F238E27FC236}">
                      <a16:creationId xmlns:a16="http://schemas.microsoft.com/office/drawing/2014/main" id="{E1939D00-4CBB-00A3-791B-59E222EE7C2A}"/>
                    </a:ext>
                  </a:extLst>
                </p:cNvPr>
                <p:cNvSpPr>
                  <a:spLocks/>
                </p:cNvSpPr>
                <p:nvPr/>
              </p:nvSpPr>
              <p:spPr bwMode="auto">
                <a:xfrm>
                  <a:off x="5110162" y="2778125"/>
                  <a:ext cx="509587" cy="1136650"/>
                </a:xfrm>
                <a:custGeom>
                  <a:avLst/>
                  <a:gdLst>
                    <a:gd name="T0" fmla="*/ 0 w 321"/>
                    <a:gd name="T1" fmla="*/ 100 h 716"/>
                    <a:gd name="T2" fmla="*/ 0 w 321"/>
                    <a:gd name="T3" fmla="*/ 100 h 716"/>
                    <a:gd name="T4" fmla="*/ 201 w 321"/>
                    <a:gd name="T5" fmla="*/ 54 h 716"/>
                    <a:gd name="T6" fmla="*/ 227 w 321"/>
                    <a:gd name="T7" fmla="*/ 0 h 716"/>
                    <a:gd name="T8" fmla="*/ 293 w 321"/>
                    <a:gd name="T9" fmla="*/ 54 h 716"/>
                    <a:gd name="T10" fmla="*/ 319 w 321"/>
                    <a:gd name="T11" fmla="*/ 72 h 716"/>
                    <a:gd name="T12" fmla="*/ 321 w 321"/>
                    <a:gd name="T13" fmla="*/ 716 h 716"/>
                    <a:gd name="T14" fmla="*/ 104 w 321"/>
                    <a:gd name="T15" fmla="*/ 716 h 716"/>
                    <a:gd name="T16" fmla="*/ 63 w 321"/>
                    <a:gd name="T17" fmla="*/ 331 h 716"/>
                    <a:gd name="T18" fmla="*/ 63 w 321"/>
                    <a:gd name="T19" fmla="*/ 289 h 716"/>
                    <a:gd name="T20" fmla="*/ 0 w 321"/>
                    <a:gd name="T21" fmla="*/ 100 h 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1" h="716">
                      <a:moveTo>
                        <a:pt x="0" y="100"/>
                      </a:moveTo>
                      <a:lnTo>
                        <a:pt x="0" y="100"/>
                      </a:lnTo>
                      <a:lnTo>
                        <a:pt x="201" y="54"/>
                      </a:lnTo>
                      <a:lnTo>
                        <a:pt x="227" y="0"/>
                      </a:lnTo>
                      <a:lnTo>
                        <a:pt x="293" y="54"/>
                      </a:lnTo>
                      <a:lnTo>
                        <a:pt x="319" y="72"/>
                      </a:lnTo>
                      <a:lnTo>
                        <a:pt x="321" y="716"/>
                      </a:lnTo>
                      <a:lnTo>
                        <a:pt x="104" y="716"/>
                      </a:lnTo>
                      <a:lnTo>
                        <a:pt x="63" y="331"/>
                      </a:lnTo>
                      <a:lnTo>
                        <a:pt x="63" y="289"/>
                      </a:lnTo>
                      <a:lnTo>
                        <a:pt x="0" y="100"/>
                      </a:lnTo>
                      <a:close/>
                    </a:path>
                  </a:pathLst>
                </a:cu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21D44">
                        <a:lumMod val="10000"/>
                      </a:srgbClr>
                    </a:solidFill>
                    <a:effectLst/>
                    <a:uLnTx/>
                    <a:uFillTx/>
                    <a:latin typeface="Arial" panose="020B0604020202020204" pitchFamily="34" charset="0"/>
                    <a:cs typeface="Arial" panose="020B0604020202020204" pitchFamily="34" charset="0"/>
                  </a:endParaRPr>
                </a:p>
              </p:txBody>
            </p:sp>
            <p:sp>
              <p:nvSpPr>
                <p:cNvPr id="288" name="Freeform 221">
                  <a:extLst>
                    <a:ext uri="{FF2B5EF4-FFF2-40B4-BE49-F238E27FC236}">
                      <a16:creationId xmlns:a16="http://schemas.microsoft.com/office/drawing/2014/main" id="{B6223B75-F42A-D10E-9486-C3FD3DDF05DE}"/>
                    </a:ext>
                  </a:extLst>
                </p:cNvPr>
                <p:cNvSpPr>
                  <a:spLocks/>
                </p:cNvSpPr>
                <p:nvPr/>
              </p:nvSpPr>
              <p:spPr bwMode="auto">
                <a:xfrm>
                  <a:off x="4862512" y="2971800"/>
                  <a:ext cx="350837" cy="942975"/>
                </a:xfrm>
                <a:custGeom>
                  <a:avLst/>
                  <a:gdLst>
                    <a:gd name="T0" fmla="*/ 135 w 221"/>
                    <a:gd name="T1" fmla="*/ 0 h 594"/>
                    <a:gd name="T2" fmla="*/ 221 w 221"/>
                    <a:gd name="T3" fmla="*/ 209 h 594"/>
                    <a:gd name="T4" fmla="*/ 145 w 221"/>
                    <a:gd name="T5" fmla="*/ 436 h 594"/>
                    <a:gd name="T6" fmla="*/ 204 w 221"/>
                    <a:gd name="T7" fmla="*/ 594 h 594"/>
                    <a:gd name="T8" fmla="*/ 79 w 221"/>
                    <a:gd name="T9" fmla="*/ 594 h 594"/>
                    <a:gd name="T10" fmla="*/ 0 w 221"/>
                    <a:gd name="T11" fmla="*/ 381 h 594"/>
                    <a:gd name="T12" fmla="*/ 135 w 221"/>
                    <a:gd name="T13" fmla="*/ 0 h 594"/>
                  </a:gdLst>
                  <a:ahLst/>
                  <a:cxnLst>
                    <a:cxn ang="0">
                      <a:pos x="T0" y="T1"/>
                    </a:cxn>
                    <a:cxn ang="0">
                      <a:pos x="T2" y="T3"/>
                    </a:cxn>
                    <a:cxn ang="0">
                      <a:pos x="T4" y="T5"/>
                    </a:cxn>
                    <a:cxn ang="0">
                      <a:pos x="T6" y="T7"/>
                    </a:cxn>
                    <a:cxn ang="0">
                      <a:pos x="T8" y="T9"/>
                    </a:cxn>
                    <a:cxn ang="0">
                      <a:pos x="T10" y="T11"/>
                    </a:cxn>
                    <a:cxn ang="0">
                      <a:pos x="T12" y="T13"/>
                    </a:cxn>
                  </a:cxnLst>
                  <a:rect l="0" t="0" r="r" b="b"/>
                  <a:pathLst>
                    <a:path w="221" h="594">
                      <a:moveTo>
                        <a:pt x="135" y="0"/>
                      </a:moveTo>
                      <a:lnTo>
                        <a:pt x="221" y="209"/>
                      </a:lnTo>
                      <a:lnTo>
                        <a:pt x="145" y="436"/>
                      </a:lnTo>
                      <a:lnTo>
                        <a:pt x="204" y="594"/>
                      </a:lnTo>
                      <a:lnTo>
                        <a:pt x="79" y="594"/>
                      </a:lnTo>
                      <a:lnTo>
                        <a:pt x="0" y="381"/>
                      </a:lnTo>
                      <a:lnTo>
                        <a:pt x="135" y="0"/>
                      </a:lnTo>
                      <a:close/>
                    </a:path>
                  </a:pathLst>
                </a:cu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21D44">
                        <a:lumMod val="10000"/>
                      </a:srgbClr>
                    </a:solidFill>
                    <a:effectLst/>
                    <a:uLnTx/>
                    <a:uFillTx/>
                    <a:latin typeface="Arial" panose="020B0604020202020204" pitchFamily="34" charset="0"/>
                    <a:cs typeface="Arial" panose="020B0604020202020204" pitchFamily="34" charset="0"/>
                  </a:endParaRPr>
                </a:p>
              </p:txBody>
            </p:sp>
            <p:sp>
              <p:nvSpPr>
                <p:cNvPr id="289" name="Freeform 222">
                  <a:extLst>
                    <a:ext uri="{FF2B5EF4-FFF2-40B4-BE49-F238E27FC236}">
                      <a16:creationId xmlns:a16="http://schemas.microsoft.com/office/drawing/2014/main" id="{B11977BF-32D6-F45E-7B89-9CF243D36902}"/>
                    </a:ext>
                  </a:extLst>
                </p:cNvPr>
                <p:cNvSpPr>
                  <a:spLocks/>
                </p:cNvSpPr>
                <p:nvPr/>
              </p:nvSpPr>
              <p:spPr bwMode="auto">
                <a:xfrm>
                  <a:off x="5068887" y="2936875"/>
                  <a:ext cx="141287" cy="366713"/>
                </a:xfrm>
                <a:custGeom>
                  <a:avLst/>
                  <a:gdLst>
                    <a:gd name="T0" fmla="*/ 1 w 89"/>
                    <a:gd name="T1" fmla="*/ 6 h 231"/>
                    <a:gd name="T2" fmla="*/ 26 w 89"/>
                    <a:gd name="T3" fmla="*/ 0 h 231"/>
                    <a:gd name="T4" fmla="*/ 26 w 89"/>
                    <a:gd name="T5" fmla="*/ 0 h 231"/>
                    <a:gd name="T6" fmla="*/ 89 w 89"/>
                    <a:gd name="T7" fmla="*/ 189 h 231"/>
                    <a:gd name="T8" fmla="*/ 89 w 89"/>
                    <a:gd name="T9" fmla="*/ 231 h 231"/>
                    <a:gd name="T10" fmla="*/ 0 w 89"/>
                    <a:gd name="T11" fmla="*/ 9 h 231"/>
                    <a:gd name="T12" fmla="*/ 1 w 89"/>
                    <a:gd name="T13" fmla="*/ 6 h 231"/>
                  </a:gdLst>
                  <a:ahLst/>
                  <a:cxnLst>
                    <a:cxn ang="0">
                      <a:pos x="T0" y="T1"/>
                    </a:cxn>
                    <a:cxn ang="0">
                      <a:pos x="T2" y="T3"/>
                    </a:cxn>
                    <a:cxn ang="0">
                      <a:pos x="T4" y="T5"/>
                    </a:cxn>
                    <a:cxn ang="0">
                      <a:pos x="T6" y="T7"/>
                    </a:cxn>
                    <a:cxn ang="0">
                      <a:pos x="T8" y="T9"/>
                    </a:cxn>
                    <a:cxn ang="0">
                      <a:pos x="T10" y="T11"/>
                    </a:cxn>
                    <a:cxn ang="0">
                      <a:pos x="T12" y="T13"/>
                    </a:cxn>
                  </a:cxnLst>
                  <a:rect l="0" t="0" r="r" b="b"/>
                  <a:pathLst>
                    <a:path w="89" h="231">
                      <a:moveTo>
                        <a:pt x="1" y="6"/>
                      </a:moveTo>
                      <a:lnTo>
                        <a:pt x="26" y="0"/>
                      </a:lnTo>
                      <a:lnTo>
                        <a:pt x="26" y="0"/>
                      </a:lnTo>
                      <a:lnTo>
                        <a:pt x="89" y="189"/>
                      </a:lnTo>
                      <a:lnTo>
                        <a:pt x="89" y="231"/>
                      </a:lnTo>
                      <a:lnTo>
                        <a:pt x="0" y="9"/>
                      </a:lnTo>
                      <a:lnTo>
                        <a:pt x="1" y="6"/>
                      </a:lnTo>
                      <a:close/>
                    </a:path>
                  </a:pathLst>
                </a:custGeom>
                <a:solidFill>
                  <a:srgbClr val="BFCB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21D44">
                        <a:lumMod val="10000"/>
                      </a:srgbClr>
                    </a:solidFill>
                    <a:effectLst/>
                    <a:uLnTx/>
                    <a:uFillTx/>
                    <a:latin typeface="Arial" panose="020B0604020202020204" pitchFamily="34" charset="0"/>
                    <a:cs typeface="Arial" panose="020B0604020202020204" pitchFamily="34" charset="0"/>
                  </a:endParaRPr>
                </a:p>
              </p:txBody>
            </p:sp>
            <p:sp>
              <p:nvSpPr>
                <p:cNvPr id="290" name="Freeform 223">
                  <a:extLst>
                    <a:ext uri="{FF2B5EF4-FFF2-40B4-BE49-F238E27FC236}">
                      <a16:creationId xmlns:a16="http://schemas.microsoft.com/office/drawing/2014/main" id="{F69B7509-6337-130E-83B3-2BE6747F1E7A}"/>
                    </a:ext>
                  </a:extLst>
                </p:cNvPr>
                <p:cNvSpPr>
                  <a:spLocks/>
                </p:cNvSpPr>
                <p:nvPr/>
              </p:nvSpPr>
              <p:spPr bwMode="auto">
                <a:xfrm>
                  <a:off x="5429250" y="2778125"/>
                  <a:ext cx="187325" cy="230188"/>
                </a:xfrm>
                <a:custGeom>
                  <a:avLst/>
                  <a:gdLst>
                    <a:gd name="T0" fmla="*/ 0 w 118"/>
                    <a:gd name="T1" fmla="*/ 54 h 145"/>
                    <a:gd name="T2" fmla="*/ 14 w 118"/>
                    <a:gd name="T3" fmla="*/ 145 h 145"/>
                    <a:gd name="T4" fmla="*/ 86 w 118"/>
                    <a:gd name="T5" fmla="*/ 79 h 145"/>
                    <a:gd name="T6" fmla="*/ 118 w 118"/>
                    <a:gd name="T7" fmla="*/ 72 h 145"/>
                    <a:gd name="T8" fmla="*/ 92 w 118"/>
                    <a:gd name="T9" fmla="*/ 54 h 145"/>
                    <a:gd name="T10" fmla="*/ 26 w 118"/>
                    <a:gd name="T11" fmla="*/ 0 h 145"/>
                    <a:gd name="T12" fmla="*/ 0 w 118"/>
                    <a:gd name="T13" fmla="*/ 54 h 145"/>
                  </a:gdLst>
                  <a:ahLst/>
                  <a:cxnLst>
                    <a:cxn ang="0">
                      <a:pos x="T0" y="T1"/>
                    </a:cxn>
                    <a:cxn ang="0">
                      <a:pos x="T2" y="T3"/>
                    </a:cxn>
                    <a:cxn ang="0">
                      <a:pos x="T4" y="T5"/>
                    </a:cxn>
                    <a:cxn ang="0">
                      <a:pos x="T6" y="T7"/>
                    </a:cxn>
                    <a:cxn ang="0">
                      <a:pos x="T8" y="T9"/>
                    </a:cxn>
                    <a:cxn ang="0">
                      <a:pos x="T10" y="T11"/>
                    </a:cxn>
                    <a:cxn ang="0">
                      <a:pos x="T12" y="T13"/>
                    </a:cxn>
                  </a:cxnLst>
                  <a:rect l="0" t="0" r="r" b="b"/>
                  <a:pathLst>
                    <a:path w="118" h="145">
                      <a:moveTo>
                        <a:pt x="0" y="54"/>
                      </a:moveTo>
                      <a:lnTo>
                        <a:pt x="14" y="145"/>
                      </a:lnTo>
                      <a:lnTo>
                        <a:pt x="86" y="79"/>
                      </a:lnTo>
                      <a:lnTo>
                        <a:pt x="118" y="72"/>
                      </a:lnTo>
                      <a:lnTo>
                        <a:pt x="92" y="54"/>
                      </a:lnTo>
                      <a:lnTo>
                        <a:pt x="26" y="0"/>
                      </a:lnTo>
                      <a:lnTo>
                        <a:pt x="0" y="54"/>
                      </a:lnTo>
                      <a:close/>
                    </a:path>
                  </a:pathLst>
                </a:custGeom>
                <a:solidFill>
                  <a:srgbClr val="DB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21D44">
                        <a:lumMod val="10000"/>
                      </a:srgbClr>
                    </a:solidFill>
                    <a:effectLst/>
                    <a:uLnTx/>
                    <a:uFillTx/>
                    <a:latin typeface="Arial" panose="020B0604020202020204" pitchFamily="34" charset="0"/>
                    <a:cs typeface="Arial" panose="020B0604020202020204" pitchFamily="34" charset="0"/>
                  </a:endParaRPr>
                </a:p>
              </p:txBody>
            </p:sp>
            <p:sp>
              <p:nvSpPr>
                <p:cNvPr id="291" name="Freeform 224">
                  <a:extLst>
                    <a:ext uri="{FF2B5EF4-FFF2-40B4-BE49-F238E27FC236}">
                      <a16:creationId xmlns:a16="http://schemas.microsoft.com/office/drawing/2014/main" id="{657BE947-0D90-C24F-CF36-4D651E2ED54C}"/>
                    </a:ext>
                  </a:extLst>
                </p:cNvPr>
                <p:cNvSpPr>
                  <a:spLocks/>
                </p:cNvSpPr>
                <p:nvPr/>
              </p:nvSpPr>
              <p:spPr bwMode="auto">
                <a:xfrm>
                  <a:off x="5541962" y="2919412"/>
                  <a:ext cx="4762" cy="4763"/>
                </a:xfrm>
                <a:custGeom>
                  <a:avLst/>
                  <a:gdLst>
                    <a:gd name="T0" fmla="*/ 3 w 3"/>
                    <a:gd name="T1" fmla="*/ 0 h 3"/>
                    <a:gd name="T2" fmla="*/ 3 w 3"/>
                    <a:gd name="T3" fmla="*/ 0 h 3"/>
                    <a:gd name="T4" fmla="*/ 0 w 3"/>
                    <a:gd name="T5" fmla="*/ 3 h 3"/>
                    <a:gd name="T6" fmla="*/ 3 w 3"/>
                    <a:gd name="T7" fmla="*/ 0 h 3"/>
                  </a:gdLst>
                  <a:ahLst/>
                  <a:cxnLst>
                    <a:cxn ang="0">
                      <a:pos x="T0" y="T1"/>
                    </a:cxn>
                    <a:cxn ang="0">
                      <a:pos x="T2" y="T3"/>
                    </a:cxn>
                    <a:cxn ang="0">
                      <a:pos x="T4" y="T5"/>
                    </a:cxn>
                    <a:cxn ang="0">
                      <a:pos x="T6" y="T7"/>
                    </a:cxn>
                  </a:cxnLst>
                  <a:rect l="0" t="0" r="r" b="b"/>
                  <a:pathLst>
                    <a:path w="3" h="3">
                      <a:moveTo>
                        <a:pt x="3" y="0"/>
                      </a:moveTo>
                      <a:lnTo>
                        <a:pt x="3" y="0"/>
                      </a:lnTo>
                      <a:lnTo>
                        <a:pt x="0" y="3"/>
                      </a:lnTo>
                      <a:lnTo>
                        <a:pt x="3" y="0"/>
                      </a:lnTo>
                      <a:close/>
                    </a:path>
                  </a:pathLst>
                </a:custGeom>
                <a:solidFill>
                  <a:srgbClr val="C8D3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21D44">
                        <a:lumMod val="10000"/>
                      </a:srgbClr>
                    </a:solidFill>
                    <a:effectLst/>
                    <a:uLnTx/>
                    <a:uFillTx/>
                    <a:latin typeface="Arial" panose="020B0604020202020204" pitchFamily="34" charset="0"/>
                    <a:cs typeface="Arial" panose="020B0604020202020204" pitchFamily="34" charset="0"/>
                  </a:endParaRPr>
                </a:p>
              </p:txBody>
            </p:sp>
            <p:sp>
              <p:nvSpPr>
                <p:cNvPr id="292" name="Freeform 225">
                  <a:extLst>
                    <a:ext uri="{FF2B5EF4-FFF2-40B4-BE49-F238E27FC236}">
                      <a16:creationId xmlns:a16="http://schemas.microsoft.com/office/drawing/2014/main" id="{04FB12F8-61A7-D363-C8DB-C74162BA69D0}"/>
                    </a:ext>
                  </a:extLst>
                </p:cNvPr>
                <p:cNvSpPr>
                  <a:spLocks/>
                </p:cNvSpPr>
                <p:nvPr/>
              </p:nvSpPr>
              <p:spPr bwMode="auto">
                <a:xfrm>
                  <a:off x="5546725" y="2892425"/>
                  <a:ext cx="69850" cy="36513"/>
                </a:xfrm>
                <a:custGeom>
                  <a:avLst/>
                  <a:gdLst>
                    <a:gd name="T0" fmla="*/ 30 w 117"/>
                    <a:gd name="T1" fmla="*/ 17 h 61"/>
                    <a:gd name="T2" fmla="*/ 117 w 117"/>
                    <a:gd name="T3" fmla="*/ 0 h 61"/>
                    <a:gd name="T4" fmla="*/ 117 w 117"/>
                    <a:gd name="T5" fmla="*/ 30 h 61"/>
                    <a:gd name="T6" fmla="*/ 53 w 117"/>
                    <a:gd name="T7" fmla="*/ 44 h 61"/>
                    <a:gd name="T8" fmla="*/ 38 w 117"/>
                    <a:gd name="T9" fmla="*/ 61 h 61"/>
                    <a:gd name="T10" fmla="*/ 0 w 117"/>
                    <a:gd name="T11" fmla="*/ 44 h 61"/>
                    <a:gd name="T12" fmla="*/ 30 w 117"/>
                    <a:gd name="T13" fmla="*/ 17 h 61"/>
                  </a:gdLst>
                  <a:ahLst/>
                  <a:cxnLst>
                    <a:cxn ang="0">
                      <a:pos x="T0" y="T1"/>
                    </a:cxn>
                    <a:cxn ang="0">
                      <a:pos x="T2" y="T3"/>
                    </a:cxn>
                    <a:cxn ang="0">
                      <a:pos x="T4" y="T5"/>
                    </a:cxn>
                    <a:cxn ang="0">
                      <a:pos x="T6" y="T7"/>
                    </a:cxn>
                    <a:cxn ang="0">
                      <a:pos x="T8" y="T9"/>
                    </a:cxn>
                    <a:cxn ang="0">
                      <a:pos x="T10" y="T11"/>
                    </a:cxn>
                    <a:cxn ang="0">
                      <a:pos x="T12" y="T13"/>
                    </a:cxn>
                  </a:cxnLst>
                  <a:rect l="0" t="0" r="r" b="b"/>
                  <a:pathLst>
                    <a:path w="117" h="61">
                      <a:moveTo>
                        <a:pt x="30" y="17"/>
                      </a:moveTo>
                      <a:cubicBezTo>
                        <a:pt x="117" y="0"/>
                        <a:pt x="117" y="0"/>
                        <a:pt x="117" y="0"/>
                      </a:cubicBezTo>
                      <a:cubicBezTo>
                        <a:pt x="117" y="30"/>
                        <a:pt x="117" y="30"/>
                        <a:pt x="117" y="30"/>
                      </a:cubicBezTo>
                      <a:cubicBezTo>
                        <a:pt x="53" y="44"/>
                        <a:pt x="53" y="44"/>
                        <a:pt x="53" y="44"/>
                      </a:cubicBezTo>
                      <a:cubicBezTo>
                        <a:pt x="38" y="61"/>
                        <a:pt x="38" y="61"/>
                        <a:pt x="38" y="61"/>
                      </a:cubicBezTo>
                      <a:cubicBezTo>
                        <a:pt x="15" y="53"/>
                        <a:pt x="0" y="44"/>
                        <a:pt x="0" y="44"/>
                      </a:cubicBezTo>
                      <a:lnTo>
                        <a:pt x="30" y="17"/>
                      </a:lnTo>
                      <a:close/>
                    </a:path>
                  </a:pathLst>
                </a:custGeom>
                <a:solidFill>
                  <a:srgbClr val="C4CA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21D44">
                        <a:lumMod val="10000"/>
                      </a:srgbClr>
                    </a:solidFill>
                    <a:effectLst/>
                    <a:uLnTx/>
                    <a:uFillTx/>
                    <a:latin typeface="Arial" panose="020B0604020202020204" pitchFamily="34" charset="0"/>
                    <a:cs typeface="Arial" panose="020B0604020202020204" pitchFamily="34" charset="0"/>
                  </a:endParaRPr>
                </a:p>
              </p:txBody>
            </p:sp>
            <p:sp>
              <p:nvSpPr>
                <p:cNvPr id="293" name="Freeform 226">
                  <a:extLst>
                    <a:ext uri="{FF2B5EF4-FFF2-40B4-BE49-F238E27FC236}">
                      <a16:creationId xmlns:a16="http://schemas.microsoft.com/office/drawing/2014/main" id="{0AB3D188-9AD8-9B95-E43B-606453592A30}"/>
                    </a:ext>
                  </a:extLst>
                </p:cNvPr>
                <p:cNvSpPr>
                  <a:spLocks/>
                </p:cNvSpPr>
                <p:nvPr/>
              </p:nvSpPr>
              <p:spPr bwMode="auto">
                <a:xfrm>
                  <a:off x="5461000" y="2924175"/>
                  <a:ext cx="82550" cy="111125"/>
                </a:xfrm>
                <a:custGeom>
                  <a:avLst/>
                  <a:gdLst>
                    <a:gd name="T0" fmla="*/ 0 w 140"/>
                    <a:gd name="T1" fmla="*/ 128 h 187"/>
                    <a:gd name="T2" fmla="*/ 137 w 140"/>
                    <a:gd name="T3" fmla="*/ 0 h 187"/>
                    <a:gd name="T4" fmla="*/ 97 w 140"/>
                    <a:gd name="T5" fmla="*/ 38 h 187"/>
                    <a:gd name="T6" fmla="*/ 140 w 140"/>
                    <a:gd name="T7" fmla="*/ 55 h 187"/>
                    <a:gd name="T8" fmla="*/ 21 w 140"/>
                    <a:gd name="T9" fmla="*/ 187 h 187"/>
                    <a:gd name="T10" fmla="*/ 0 w 140"/>
                    <a:gd name="T11" fmla="*/ 128 h 187"/>
                  </a:gdLst>
                  <a:ahLst/>
                  <a:cxnLst>
                    <a:cxn ang="0">
                      <a:pos x="T0" y="T1"/>
                    </a:cxn>
                    <a:cxn ang="0">
                      <a:pos x="T2" y="T3"/>
                    </a:cxn>
                    <a:cxn ang="0">
                      <a:pos x="T4" y="T5"/>
                    </a:cxn>
                    <a:cxn ang="0">
                      <a:pos x="T6" y="T7"/>
                    </a:cxn>
                    <a:cxn ang="0">
                      <a:pos x="T8" y="T9"/>
                    </a:cxn>
                    <a:cxn ang="0">
                      <a:pos x="T10" y="T11"/>
                    </a:cxn>
                  </a:cxnLst>
                  <a:rect l="0" t="0" r="r" b="b"/>
                  <a:pathLst>
                    <a:path w="140" h="187">
                      <a:moveTo>
                        <a:pt x="0" y="128"/>
                      </a:moveTo>
                      <a:cubicBezTo>
                        <a:pt x="137" y="0"/>
                        <a:pt x="137" y="0"/>
                        <a:pt x="137" y="0"/>
                      </a:cubicBezTo>
                      <a:cubicBezTo>
                        <a:pt x="97" y="38"/>
                        <a:pt x="97" y="38"/>
                        <a:pt x="97" y="38"/>
                      </a:cubicBezTo>
                      <a:cubicBezTo>
                        <a:pt x="97" y="38"/>
                        <a:pt x="114" y="46"/>
                        <a:pt x="140" y="55"/>
                      </a:cubicBezTo>
                      <a:cubicBezTo>
                        <a:pt x="21" y="187"/>
                        <a:pt x="21" y="187"/>
                        <a:pt x="21" y="187"/>
                      </a:cubicBezTo>
                      <a:lnTo>
                        <a:pt x="0" y="128"/>
                      </a:lnTo>
                      <a:close/>
                    </a:path>
                  </a:pathLst>
                </a:custGeom>
                <a:solidFill>
                  <a:srgbClr val="C4CA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21D44">
                        <a:lumMod val="10000"/>
                      </a:srgbClr>
                    </a:solidFill>
                    <a:effectLst/>
                    <a:uLnTx/>
                    <a:uFillTx/>
                    <a:latin typeface="Arial" panose="020B0604020202020204" pitchFamily="34" charset="0"/>
                    <a:cs typeface="Arial" panose="020B0604020202020204" pitchFamily="34" charset="0"/>
                  </a:endParaRPr>
                </a:p>
              </p:txBody>
            </p:sp>
            <p:sp>
              <p:nvSpPr>
                <p:cNvPr id="294" name="Freeform 227">
                  <a:extLst>
                    <a:ext uri="{FF2B5EF4-FFF2-40B4-BE49-F238E27FC236}">
                      <a16:creationId xmlns:a16="http://schemas.microsoft.com/office/drawing/2014/main" id="{C9831858-ABC3-91FF-DC3D-5F86E243364E}"/>
                    </a:ext>
                  </a:extLst>
                </p:cNvPr>
                <p:cNvSpPr>
                  <a:spLocks/>
                </p:cNvSpPr>
                <p:nvPr/>
              </p:nvSpPr>
              <p:spPr bwMode="auto">
                <a:xfrm>
                  <a:off x="5518150" y="2919412"/>
                  <a:ext cx="52387" cy="38100"/>
                </a:xfrm>
                <a:custGeom>
                  <a:avLst/>
                  <a:gdLst>
                    <a:gd name="T0" fmla="*/ 40 w 87"/>
                    <a:gd name="T1" fmla="*/ 9 h 64"/>
                    <a:gd name="T2" fmla="*/ 49 w 87"/>
                    <a:gd name="T3" fmla="*/ 0 h 64"/>
                    <a:gd name="T4" fmla="*/ 87 w 87"/>
                    <a:gd name="T5" fmla="*/ 17 h 64"/>
                    <a:gd name="T6" fmla="*/ 43 w 87"/>
                    <a:gd name="T7" fmla="*/ 64 h 64"/>
                    <a:gd name="T8" fmla="*/ 0 w 87"/>
                    <a:gd name="T9" fmla="*/ 47 h 64"/>
                    <a:gd name="T10" fmla="*/ 40 w 87"/>
                    <a:gd name="T11" fmla="*/ 9 h 64"/>
                  </a:gdLst>
                  <a:ahLst/>
                  <a:cxnLst>
                    <a:cxn ang="0">
                      <a:pos x="T0" y="T1"/>
                    </a:cxn>
                    <a:cxn ang="0">
                      <a:pos x="T2" y="T3"/>
                    </a:cxn>
                    <a:cxn ang="0">
                      <a:pos x="T4" y="T5"/>
                    </a:cxn>
                    <a:cxn ang="0">
                      <a:pos x="T6" y="T7"/>
                    </a:cxn>
                    <a:cxn ang="0">
                      <a:pos x="T8" y="T9"/>
                    </a:cxn>
                    <a:cxn ang="0">
                      <a:pos x="T10" y="T11"/>
                    </a:cxn>
                  </a:cxnLst>
                  <a:rect l="0" t="0" r="r" b="b"/>
                  <a:pathLst>
                    <a:path w="87" h="64">
                      <a:moveTo>
                        <a:pt x="40" y="9"/>
                      </a:moveTo>
                      <a:cubicBezTo>
                        <a:pt x="49" y="0"/>
                        <a:pt x="49" y="0"/>
                        <a:pt x="49" y="0"/>
                      </a:cubicBezTo>
                      <a:cubicBezTo>
                        <a:pt x="49" y="0"/>
                        <a:pt x="64" y="9"/>
                        <a:pt x="87" y="17"/>
                      </a:cubicBezTo>
                      <a:cubicBezTo>
                        <a:pt x="43" y="64"/>
                        <a:pt x="43" y="64"/>
                        <a:pt x="43" y="64"/>
                      </a:cubicBezTo>
                      <a:cubicBezTo>
                        <a:pt x="17" y="55"/>
                        <a:pt x="0" y="47"/>
                        <a:pt x="0" y="47"/>
                      </a:cubicBezTo>
                      <a:lnTo>
                        <a:pt x="40" y="9"/>
                      </a:lnTo>
                      <a:close/>
                    </a:path>
                  </a:pathLst>
                </a:custGeom>
                <a:solidFill>
                  <a:srgbClr val="BBC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21D44">
                        <a:lumMod val="10000"/>
                      </a:srgbClr>
                    </a:solidFill>
                    <a:effectLst/>
                    <a:uLnTx/>
                    <a:uFillTx/>
                    <a:latin typeface="Arial" panose="020B0604020202020204" pitchFamily="34" charset="0"/>
                    <a:cs typeface="Arial" panose="020B0604020202020204" pitchFamily="34" charset="0"/>
                  </a:endParaRPr>
                </a:p>
              </p:txBody>
            </p:sp>
            <p:sp>
              <p:nvSpPr>
                <p:cNvPr id="295" name="Freeform 228">
                  <a:extLst>
                    <a:ext uri="{FF2B5EF4-FFF2-40B4-BE49-F238E27FC236}">
                      <a16:creationId xmlns:a16="http://schemas.microsoft.com/office/drawing/2014/main" id="{8F8DCE6F-C74F-CF4B-655F-5C3DDA8CE18F}"/>
                    </a:ext>
                  </a:extLst>
                </p:cNvPr>
                <p:cNvSpPr>
                  <a:spLocks/>
                </p:cNvSpPr>
                <p:nvPr/>
              </p:nvSpPr>
              <p:spPr bwMode="auto">
                <a:xfrm>
                  <a:off x="5543550" y="2928937"/>
                  <a:ext cx="73025" cy="42863"/>
                </a:xfrm>
                <a:custGeom>
                  <a:avLst/>
                  <a:gdLst>
                    <a:gd name="T0" fmla="*/ 44 w 123"/>
                    <a:gd name="T1" fmla="*/ 0 h 71"/>
                    <a:gd name="T2" fmla="*/ 123 w 123"/>
                    <a:gd name="T3" fmla="*/ 14 h 71"/>
                    <a:gd name="T4" fmla="*/ 123 w 123"/>
                    <a:gd name="T5" fmla="*/ 71 h 71"/>
                    <a:gd name="T6" fmla="*/ 0 w 123"/>
                    <a:gd name="T7" fmla="*/ 47 h 71"/>
                    <a:gd name="T8" fmla="*/ 44 w 123"/>
                    <a:gd name="T9" fmla="*/ 0 h 71"/>
                  </a:gdLst>
                  <a:ahLst/>
                  <a:cxnLst>
                    <a:cxn ang="0">
                      <a:pos x="T0" y="T1"/>
                    </a:cxn>
                    <a:cxn ang="0">
                      <a:pos x="T2" y="T3"/>
                    </a:cxn>
                    <a:cxn ang="0">
                      <a:pos x="T4" y="T5"/>
                    </a:cxn>
                    <a:cxn ang="0">
                      <a:pos x="T6" y="T7"/>
                    </a:cxn>
                    <a:cxn ang="0">
                      <a:pos x="T8" y="T9"/>
                    </a:cxn>
                  </a:cxnLst>
                  <a:rect l="0" t="0" r="r" b="b"/>
                  <a:pathLst>
                    <a:path w="123" h="71">
                      <a:moveTo>
                        <a:pt x="44" y="0"/>
                      </a:moveTo>
                      <a:cubicBezTo>
                        <a:pt x="65" y="7"/>
                        <a:pt x="93" y="14"/>
                        <a:pt x="123" y="14"/>
                      </a:cubicBezTo>
                      <a:cubicBezTo>
                        <a:pt x="123" y="71"/>
                        <a:pt x="123" y="71"/>
                        <a:pt x="123" y="71"/>
                      </a:cubicBezTo>
                      <a:cubicBezTo>
                        <a:pt x="77" y="71"/>
                        <a:pt x="32" y="58"/>
                        <a:pt x="0" y="47"/>
                      </a:cubicBezTo>
                      <a:lnTo>
                        <a:pt x="44" y="0"/>
                      </a:lnTo>
                      <a:close/>
                    </a:path>
                  </a:pathLst>
                </a:custGeom>
                <a:solidFill>
                  <a:srgbClr val="BFCB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21D44">
                        <a:lumMod val="10000"/>
                      </a:srgbClr>
                    </a:solidFill>
                    <a:effectLst/>
                    <a:uLnTx/>
                    <a:uFillTx/>
                    <a:latin typeface="Arial" panose="020B0604020202020204" pitchFamily="34" charset="0"/>
                    <a:cs typeface="Arial" panose="020B0604020202020204" pitchFamily="34" charset="0"/>
                  </a:endParaRPr>
                </a:p>
              </p:txBody>
            </p:sp>
            <p:sp>
              <p:nvSpPr>
                <p:cNvPr id="296" name="Freeform 230">
                  <a:extLst>
                    <a:ext uri="{FF2B5EF4-FFF2-40B4-BE49-F238E27FC236}">
                      <a16:creationId xmlns:a16="http://schemas.microsoft.com/office/drawing/2014/main" id="{9A34E44D-A8C0-85D0-E11D-3C966C49BA47}"/>
                    </a:ext>
                  </a:extLst>
                </p:cNvPr>
                <p:cNvSpPr>
                  <a:spLocks/>
                </p:cNvSpPr>
                <p:nvPr/>
              </p:nvSpPr>
              <p:spPr bwMode="auto">
                <a:xfrm>
                  <a:off x="5053012" y="2971800"/>
                  <a:ext cx="157162" cy="331788"/>
                </a:xfrm>
                <a:custGeom>
                  <a:avLst/>
                  <a:gdLst>
                    <a:gd name="T0" fmla="*/ 99 w 99"/>
                    <a:gd name="T1" fmla="*/ 209 h 209"/>
                    <a:gd name="T2" fmla="*/ 0 w 99"/>
                    <a:gd name="T3" fmla="*/ 40 h 209"/>
                    <a:gd name="T4" fmla="*/ 15 w 99"/>
                    <a:gd name="T5" fmla="*/ 0 h 209"/>
                    <a:gd name="T6" fmla="*/ 99 w 99"/>
                    <a:gd name="T7" fmla="*/ 209 h 209"/>
                  </a:gdLst>
                  <a:ahLst/>
                  <a:cxnLst>
                    <a:cxn ang="0">
                      <a:pos x="T0" y="T1"/>
                    </a:cxn>
                    <a:cxn ang="0">
                      <a:pos x="T2" y="T3"/>
                    </a:cxn>
                    <a:cxn ang="0">
                      <a:pos x="T4" y="T5"/>
                    </a:cxn>
                    <a:cxn ang="0">
                      <a:pos x="T6" y="T7"/>
                    </a:cxn>
                  </a:cxnLst>
                  <a:rect l="0" t="0" r="r" b="b"/>
                  <a:pathLst>
                    <a:path w="99" h="209">
                      <a:moveTo>
                        <a:pt x="99" y="209"/>
                      </a:moveTo>
                      <a:lnTo>
                        <a:pt x="0" y="40"/>
                      </a:lnTo>
                      <a:lnTo>
                        <a:pt x="15" y="0"/>
                      </a:lnTo>
                      <a:lnTo>
                        <a:pt x="99" y="209"/>
                      </a:lnTo>
                      <a:close/>
                    </a:path>
                  </a:pathLst>
                </a:custGeom>
                <a:solidFill>
                  <a:srgbClr val="CECF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21D44">
                        <a:lumMod val="10000"/>
                      </a:srgbClr>
                    </a:solidFill>
                    <a:effectLst/>
                    <a:uLnTx/>
                    <a:uFillTx/>
                    <a:latin typeface="Arial" panose="020B0604020202020204" pitchFamily="34" charset="0"/>
                    <a:cs typeface="Arial" panose="020B0604020202020204" pitchFamily="34" charset="0"/>
                  </a:endParaRPr>
                </a:p>
              </p:txBody>
            </p:sp>
          </p:grpSp>
          <p:pic>
            <p:nvPicPr>
              <p:cNvPr id="536" name="Picture 6" descr="Related image">
                <a:extLst>
                  <a:ext uri="{FF2B5EF4-FFF2-40B4-BE49-F238E27FC236}">
                    <a16:creationId xmlns:a16="http://schemas.microsoft.com/office/drawing/2014/main" id="{55395BE0-191D-09F1-F79D-112E406FF7F5}"/>
                  </a:ext>
                </a:extLst>
              </p:cNvPr>
              <p:cNvPicPr>
                <a:picLocks noChangeAspect="1" noChangeArrowheads="1"/>
              </p:cNvPicPr>
              <p:nvPr/>
            </p:nvPicPr>
            <p:blipFill>
              <a:blip r:embed="rId19" cstate="email">
                <a:extLst>
                  <a:ext uri="{28A0092B-C50C-407E-A947-70E740481C1C}">
                    <a14:useLocalDpi xmlns:a14="http://schemas.microsoft.com/office/drawing/2010/main"/>
                  </a:ext>
                </a:extLst>
              </a:blip>
              <a:srcRect/>
              <a:stretch>
                <a:fillRect/>
              </a:stretch>
            </p:blipFill>
            <p:spPr bwMode="auto">
              <a:xfrm>
                <a:off x="-448197" y="322080"/>
                <a:ext cx="3851209" cy="385121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C0977FA7-9D0F-6422-7927-B84EBC5AE1A6}"/>
                </a:ext>
              </a:extLst>
            </p:cNvPr>
            <p:cNvGrpSpPr/>
            <p:nvPr/>
          </p:nvGrpSpPr>
          <p:grpSpPr>
            <a:xfrm>
              <a:off x="4226311" y="1517923"/>
              <a:ext cx="284839" cy="236645"/>
              <a:chOff x="-723656" y="322080"/>
              <a:chExt cx="4495801" cy="5260915"/>
            </a:xfrm>
          </p:grpSpPr>
          <p:grpSp>
            <p:nvGrpSpPr>
              <p:cNvPr id="45" name="Group 44">
                <a:extLst>
                  <a:ext uri="{FF2B5EF4-FFF2-40B4-BE49-F238E27FC236}">
                    <a16:creationId xmlns:a16="http://schemas.microsoft.com/office/drawing/2014/main" id="{B7F33ACC-5771-207C-0F1E-2AE0779BA879}"/>
                  </a:ext>
                </a:extLst>
              </p:cNvPr>
              <p:cNvGrpSpPr/>
              <p:nvPr/>
            </p:nvGrpSpPr>
            <p:grpSpPr>
              <a:xfrm>
                <a:off x="-723656" y="706192"/>
                <a:ext cx="4495801" cy="4876803"/>
                <a:chOff x="4862512" y="1951037"/>
                <a:chExt cx="1508125" cy="1963738"/>
              </a:xfrm>
            </p:grpSpPr>
            <p:sp>
              <p:nvSpPr>
                <p:cNvPr id="47" name="Freeform 194">
                  <a:extLst>
                    <a:ext uri="{FF2B5EF4-FFF2-40B4-BE49-F238E27FC236}">
                      <a16:creationId xmlns:a16="http://schemas.microsoft.com/office/drawing/2014/main" id="{E10148F8-ED5B-FFF3-24BA-1E244D1FA5E9}"/>
                    </a:ext>
                  </a:extLst>
                </p:cNvPr>
                <p:cNvSpPr>
                  <a:spLocks/>
                </p:cNvSpPr>
                <p:nvPr/>
              </p:nvSpPr>
              <p:spPr bwMode="auto">
                <a:xfrm>
                  <a:off x="5489575" y="2613025"/>
                  <a:ext cx="261937" cy="279400"/>
                </a:xfrm>
                <a:custGeom>
                  <a:avLst/>
                  <a:gdLst>
                    <a:gd name="T0" fmla="*/ 165 w 165"/>
                    <a:gd name="T1" fmla="*/ 137 h 176"/>
                    <a:gd name="T2" fmla="*/ 80 w 165"/>
                    <a:gd name="T3" fmla="*/ 176 h 176"/>
                    <a:gd name="T4" fmla="*/ 0 w 165"/>
                    <a:gd name="T5" fmla="*/ 137 h 176"/>
                    <a:gd name="T6" fmla="*/ 0 w 165"/>
                    <a:gd name="T7" fmla="*/ 0 h 176"/>
                    <a:gd name="T8" fmla="*/ 165 w 165"/>
                    <a:gd name="T9" fmla="*/ 0 h 176"/>
                    <a:gd name="T10" fmla="*/ 165 w 165"/>
                    <a:gd name="T11" fmla="*/ 137 h 176"/>
                  </a:gdLst>
                  <a:ahLst/>
                  <a:cxnLst>
                    <a:cxn ang="0">
                      <a:pos x="T0" y="T1"/>
                    </a:cxn>
                    <a:cxn ang="0">
                      <a:pos x="T2" y="T3"/>
                    </a:cxn>
                    <a:cxn ang="0">
                      <a:pos x="T4" y="T5"/>
                    </a:cxn>
                    <a:cxn ang="0">
                      <a:pos x="T6" y="T7"/>
                    </a:cxn>
                    <a:cxn ang="0">
                      <a:pos x="T8" y="T9"/>
                    </a:cxn>
                    <a:cxn ang="0">
                      <a:pos x="T10" y="T11"/>
                    </a:cxn>
                  </a:cxnLst>
                  <a:rect l="0" t="0" r="r" b="b"/>
                  <a:pathLst>
                    <a:path w="165" h="176">
                      <a:moveTo>
                        <a:pt x="165" y="137"/>
                      </a:moveTo>
                      <a:lnTo>
                        <a:pt x="80" y="176"/>
                      </a:lnTo>
                      <a:lnTo>
                        <a:pt x="0" y="137"/>
                      </a:lnTo>
                      <a:lnTo>
                        <a:pt x="0" y="0"/>
                      </a:lnTo>
                      <a:lnTo>
                        <a:pt x="165" y="0"/>
                      </a:lnTo>
                      <a:lnTo>
                        <a:pt x="165" y="137"/>
                      </a:lnTo>
                      <a:close/>
                    </a:path>
                  </a:pathLst>
                </a:custGeom>
                <a:solidFill>
                  <a:srgbClr val="E4BD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21D44">
                        <a:lumMod val="10000"/>
                      </a:srgbClr>
                    </a:solidFill>
                    <a:effectLst/>
                    <a:uLnTx/>
                    <a:uFillTx/>
                    <a:latin typeface="Arial" panose="020B0604020202020204" pitchFamily="34" charset="0"/>
                    <a:cs typeface="Arial" panose="020B0604020202020204" pitchFamily="34" charset="0"/>
                  </a:endParaRPr>
                </a:p>
              </p:txBody>
            </p:sp>
            <p:sp>
              <p:nvSpPr>
                <p:cNvPr id="48" name="Freeform 195">
                  <a:extLst>
                    <a:ext uri="{FF2B5EF4-FFF2-40B4-BE49-F238E27FC236}">
                      <a16:creationId xmlns:a16="http://schemas.microsoft.com/office/drawing/2014/main" id="{57BF9EDB-FCF5-B6DD-420D-CC8EF859FD8E}"/>
                    </a:ext>
                  </a:extLst>
                </p:cNvPr>
                <p:cNvSpPr>
                  <a:spLocks/>
                </p:cNvSpPr>
                <p:nvPr/>
              </p:nvSpPr>
              <p:spPr bwMode="auto">
                <a:xfrm>
                  <a:off x="5614987" y="2036762"/>
                  <a:ext cx="271462" cy="714375"/>
                </a:xfrm>
                <a:custGeom>
                  <a:avLst/>
                  <a:gdLst>
                    <a:gd name="T0" fmla="*/ 458 w 458"/>
                    <a:gd name="T1" fmla="*/ 458 h 1202"/>
                    <a:gd name="T2" fmla="*/ 0 w 458"/>
                    <a:gd name="T3" fmla="*/ 0 h 1202"/>
                    <a:gd name="T4" fmla="*/ 0 w 458"/>
                    <a:gd name="T5" fmla="*/ 1202 h 1202"/>
                    <a:gd name="T6" fmla="*/ 127 w 458"/>
                    <a:gd name="T7" fmla="*/ 1202 h 1202"/>
                    <a:gd name="T8" fmla="*/ 309 w 458"/>
                    <a:gd name="T9" fmla="*/ 1046 h 1202"/>
                    <a:gd name="T10" fmla="*/ 437 w 458"/>
                    <a:gd name="T11" fmla="*/ 596 h 1202"/>
                    <a:gd name="T12" fmla="*/ 437 w 458"/>
                    <a:gd name="T13" fmla="*/ 596 h 1202"/>
                    <a:gd name="T14" fmla="*/ 458 w 458"/>
                    <a:gd name="T15" fmla="*/ 458 h 12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8" h="1202">
                      <a:moveTo>
                        <a:pt x="458" y="458"/>
                      </a:moveTo>
                      <a:cubicBezTo>
                        <a:pt x="458" y="205"/>
                        <a:pt x="253" y="0"/>
                        <a:pt x="0" y="0"/>
                      </a:cubicBezTo>
                      <a:cubicBezTo>
                        <a:pt x="0" y="1202"/>
                        <a:pt x="0" y="1202"/>
                        <a:pt x="0" y="1202"/>
                      </a:cubicBezTo>
                      <a:cubicBezTo>
                        <a:pt x="127" y="1202"/>
                        <a:pt x="127" y="1202"/>
                        <a:pt x="127" y="1202"/>
                      </a:cubicBezTo>
                      <a:cubicBezTo>
                        <a:pt x="309" y="1046"/>
                        <a:pt x="309" y="1046"/>
                        <a:pt x="309" y="1046"/>
                      </a:cubicBezTo>
                      <a:cubicBezTo>
                        <a:pt x="437" y="596"/>
                        <a:pt x="437" y="596"/>
                        <a:pt x="437" y="596"/>
                      </a:cubicBezTo>
                      <a:cubicBezTo>
                        <a:pt x="437" y="596"/>
                        <a:pt x="437" y="596"/>
                        <a:pt x="437" y="596"/>
                      </a:cubicBezTo>
                      <a:cubicBezTo>
                        <a:pt x="451" y="552"/>
                        <a:pt x="458" y="506"/>
                        <a:pt x="458" y="458"/>
                      </a:cubicBezTo>
                      <a:close/>
                    </a:path>
                  </a:pathLst>
                </a:custGeom>
                <a:solidFill>
                  <a:srgbClr val="E4BD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21D44">
                        <a:lumMod val="10000"/>
                      </a:srgbClr>
                    </a:solidFill>
                    <a:effectLst/>
                    <a:uLnTx/>
                    <a:uFillTx/>
                    <a:latin typeface="Arial" panose="020B0604020202020204" pitchFamily="34" charset="0"/>
                    <a:cs typeface="Arial" panose="020B0604020202020204" pitchFamily="34" charset="0"/>
                  </a:endParaRPr>
                </a:p>
              </p:txBody>
            </p:sp>
            <p:sp>
              <p:nvSpPr>
                <p:cNvPr id="49" name="Freeform 196">
                  <a:extLst>
                    <a:ext uri="{FF2B5EF4-FFF2-40B4-BE49-F238E27FC236}">
                      <a16:creationId xmlns:a16="http://schemas.microsoft.com/office/drawing/2014/main" id="{363E1D6C-D8F6-9148-D409-0AFC941ED7E5}"/>
                    </a:ext>
                  </a:extLst>
                </p:cNvPr>
                <p:cNvSpPr>
                  <a:spLocks/>
                </p:cNvSpPr>
                <p:nvPr/>
              </p:nvSpPr>
              <p:spPr bwMode="auto">
                <a:xfrm>
                  <a:off x="5343525" y="2036762"/>
                  <a:ext cx="271462" cy="714375"/>
                </a:xfrm>
                <a:custGeom>
                  <a:avLst/>
                  <a:gdLst>
                    <a:gd name="T0" fmla="*/ 0 w 458"/>
                    <a:gd name="T1" fmla="*/ 458 h 1202"/>
                    <a:gd name="T2" fmla="*/ 28 w 458"/>
                    <a:gd name="T3" fmla="*/ 615 h 1202"/>
                    <a:gd name="T4" fmla="*/ 28 w 458"/>
                    <a:gd name="T5" fmla="*/ 615 h 1202"/>
                    <a:gd name="T6" fmla="*/ 163 w 458"/>
                    <a:gd name="T7" fmla="*/ 1065 h 1202"/>
                    <a:gd name="T8" fmla="*/ 351 w 458"/>
                    <a:gd name="T9" fmla="*/ 1202 h 1202"/>
                    <a:gd name="T10" fmla="*/ 458 w 458"/>
                    <a:gd name="T11" fmla="*/ 1202 h 1202"/>
                    <a:gd name="T12" fmla="*/ 458 w 458"/>
                    <a:gd name="T13" fmla="*/ 0 h 1202"/>
                    <a:gd name="T14" fmla="*/ 0 w 458"/>
                    <a:gd name="T15" fmla="*/ 458 h 12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8" h="1202">
                      <a:moveTo>
                        <a:pt x="0" y="458"/>
                      </a:moveTo>
                      <a:cubicBezTo>
                        <a:pt x="0" y="513"/>
                        <a:pt x="10" y="566"/>
                        <a:pt x="28" y="615"/>
                      </a:cubicBezTo>
                      <a:cubicBezTo>
                        <a:pt x="28" y="615"/>
                        <a:pt x="28" y="615"/>
                        <a:pt x="28" y="615"/>
                      </a:cubicBezTo>
                      <a:cubicBezTo>
                        <a:pt x="163" y="1065"/>
                        <a:pt x="163" y="1065"/>
                        <a:pt x="163" y="1065"/>
                      </a:cubicBezTo>
                      <a:cubicBezTo>
                        <a:pt x="351" y="1202"/>
                        <a:pt x="351" y="1202"/>
                        <a:pt x="351" y="1202"/>
                      </a:cubicBezTo>
                      <a:cubicBezTo>
                        <a:pt x="458" y="1202"/>
                        <a:pt x="458" y="1202"/>
                        <a:pt x="458" y="1202"/>
                      </a:cubicBezTo>
                      <a:cubicBezTo>
                        <a:pt x="458" y="0"/>
                        <a:pt x="458" y="0"/>
                        <a:pt x="458" y="0"/>
                      </a:cubicBezTo>
                      <a:cubicBezTo>
                        <a:pt x="205" y="0"/>
                        <a:pt x="0" y="205"/>
                        <a:pt x="0" y="458"/>
                      </a:cubicBezTo>
                      <a:close/>
                    </a:path>
                  </a:pathLst>
                </a:custGeom>
                <a:solidFill>
                  <a:srgbClr val="E4BD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21D44">
                        <a:lumMod val="10000"/>
                      </a:srgbClr>
                    </a:solidFill>
                    <a:effectLst/>
                    <a:uLnTx/>
                    <a:uFillTx/>
                    <a:latin typeface="Arial" panose="020B0604020202020204" pitchFamily="34" charset="0"/>
                    <a:cs typeface="Arial" panose="020B0604020202020204" pitchFamily="34" charset="0"/>
                  </a:endParaRPr>
                </a:p>
              </p:txBody>
            </p:sp>
            <p:sp>
              <p:nvSpPr>
                <p:cNvPr id="50" name="Freeform 197">
                  <a:extLst>
                    <a:ext uri="{FF2B5EF4-FFF2-40B4-BE49-F238E27FC236}">
                      <a16:creationId xmlns:a16="http://schemas.microsoft.com/office/drawing/2014/main" id="{5E149A0B-D883-1DF6-E33D-14CF3234B48C}"/>
                    </a:ext>
                  </a:extLst>
                </p:cNvPr>
                <p:cNvSpPr>
                  <a:spLocks/>
                </p:cNvSpPr>
                <p:nvPr/>
              </p:nvSpPr>
              <p:spPr bwMode="auto">
                <a:xfrm>
                  <a:off x="5402262" y="2393950"/>
                  <a:ext cx="212725" cy="247650"/>
                </a:xfrm>
                <a:custGeom>
                  <a:avLst/>
                  <a:gdLst>
                    <a:gd name="T0" fmla="*/ 110 w 134"/>
                    <a:gd name="T1" fmla="*/ 0 h 156"/>
                    <a:gd name="T2" fmla="*/ 95 w 134"/>
                    <a:gd name="T3" fmla="*/ 48 h 156"/>
                    <a:gd name="T4" fmla="*/ 55 w 134"/>
                    <a:gd name="T5" fmla="*/ 71 h 156"/>
                    <a:gd name="T6" fmla="*/ 0 w 134"/>
                    <a:gd name="T7" fmla="*/ 62 h 156"/>
                    <a:gd name="T8" fmla="*/ 134 w 134"/>
                    <a:gd name="T9" fmla="*/ 156 h 156"/>
                    <a:gd name="T10" fmla="*/ 134 w 134"/>
                    <a:gd name="T11" fmla="*/ 0 h 156"/>
                    <a:gd name="T12" fmla="*/ 110 w 134"/>
                    <a:gd name="T13" fmla="*/ 0 h 156"/>
                  </a:gdLst>
                  <a:ahLst/>
                  <a:cxnLst>
                    <a:cxn ang="0">
                      <a:pos x="T0" y="T1"/>
                    </a:cxn>
                    <a:cxn ang="0">
                      <a:pos x="T2" y="T3"/>
                    </a:cxn>
                    <a:cxn ang="0">
                      <a:pos x="T4" y="T5"/>
                    </a:cxn>
                    <a:cxn ang="0">
                      <a:pos x="T6" y="T7"/>
                    </a:cxn>
                    <a:cxn ang="0">
                      <a:pos x="T8" y="T9"/>
                    </a:cxn>
                    <a:cxn ang="0">
                      <a:pos x="T10" y="T11"/>
                    </a:cxn>
                    <a:cxn ang="0">
                      <a:pos x="T12" y="T13"/>
                    </a:cxn>
                  </a:cxnLst>
                  <a:rect l="0" t="0" r="r" b="b"/>
                  <a:pathLst>
                    <a:path w="134" h="156">
                      <a:moveTo>
                        <a:pt x="110" y="0"/>
                      </a:moveTo>
                      <a:lnTo>
                        <a:pt x="95" y="48"/>
                      </a:lnTo>
                      <a:lnTo>
                        <a:pt x="55" y="71"/>
                      </a:lnTo>
                      <a:lnTo>
                        <a:pt x="0" y="62"/>
                      </a:lnTo>
                      <a:lnTo>
                        <a:pt x="134" y="156"/>
                      </a:lnTo>
                      <a:lnTo>
                        <a:pt x="134" y="0"/>
                      </a:lnTo>
                      <a:lnTo>
                        <a:pt x="110" y="0"/>
                      </a:lnTo>
                      <a:close/>
                    </a:path>
                  </a:pathLst>
                </a:custGeom>
                <a:solidFill>
                  <a:srgbClr val="E4BD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21D44">
                        <a:lumMod val="10000"/>
                      </a:srgbClr>
                    </a:solidFill>
                    <a:effectLst/>
                    <a:uLnTx/>
                    <a:uFillTx/>
                    <a:latin typeface="Arial" panose="020B0604020202020204" pitchFamily="34" charset="0"/>
                    <a:cs typeface="Arial" panose="020B0604020202020204" pitchFamily="34" charset="0"/>
                  </a:endParaRPr>
                </a:p>
              </p:txBody>
            </p:sp>
            <p:sp>
              <p:nvSpPr>
                <p:cNvPr id="51" name="Freeform 198">
                  <a:extLst>
                    <a:ext uri="{FF2B5EF4-FFF2-40B4-BE49-F238E27FC236}">
                      <a16:creationId xmlns:a16="http://schemas.microsoft.com/office/drawing/2014/main" id="{E8F09DB0-EF3F-2E01-8842-4F5DA607D1D4}"/>
                    </a:ext>
                  </a:extLst>
                </p:cNvPr>
                <p:cNvSpPr>
                  <a:spLocks/>
                </p:cNvSpPr>
                <p:nvPr/>
              </p:nvSpPr>
              <p:spPr bwMode="auto">
                <a:xfrm>
                  <a:off x="5584825" y="2541587"/>
                  <a:ext cx="60325" cy="30163"/>
                </a:xfrm>
                <a:custGeom>
                  <a:avLst/>
                  <a:gdLst>
                    <a:gd name="T0" fmla="*/ 19 w 38"/>
                    <a:gd name="T1" fmla="*/ 0 h 19"/>
                    <a:gd name="T2" fmla="*/ 0 w 38"/>
                    <a:gd name="T3" fmla="*/ 0 h 19"/>
                    <a:gd name="T4" fmla="*/ 19 w 38"/>
                    <a:gd name="T5" fmla="*/ 19 h 19"/>
                    <a:gd name="T6" fmla="*/ 38 w 38"/>
                    <a:gd name="T7" fmla="*/ 0 h 19"/>
                    <a:gd name="T8" fmla="*/ 19 w 38"/>
                    <a:gd name="T9" fmla="*/ 0 h 19"/>
                  </a:gdLst>
                  <a:ahLst/>
                  <a:cxnLst>
                    <a:cxn ang="0">
                      <a:pos x="T0" y="T1"/>
                    </a:cxn>
                    <a:cxn ang="0">
                      <a:pos x="T2" y="T3"/>
                    </a:cxn>
                    <a:cxn ang="0">
                      <a:pos x="T4" y="T5"/>
                    </a:cxn>
                    <a:cxn ang="0">
                      <a:pos x="T6" y="T7"/>
                    </a:cxn>
                    <a:cxn ang="0">
                      <a:pos x="T8" y="T9"/>
                    </a:cxn>
                  </a:cxnLst>
                  <a:rect l="0" t="0" r="r" b="b"/>
                  <a:pathLst>
                    <a:path w="38" h="19">
                      <a:moveTo>
                        <a:pt x="19" y="0"/>
                      </a:moveTo>
                      <a:lnTo>
                        <a:pt x="0" y="0"/>
                      </a:lnTo>
                      <a:lnTo>
                        <a:pt x="19" y="19"/>
                      </a:lnTo>
                      <a:lnTo>
                        <a:pt x="38" y="0"/>
                      </a:lnTo>
                      <a:lnTo>
                        <a:pt x="19" y="0"/>
                      </a:lnTo>
                      <a:close/>
                    </a:path>
                  </a:pathLst>
                </a:custGeom>
                <a:solidFill>
                  <a:srgbClr val="CA9A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21D44">
                        <a:lumMod val="10000"/>
                      </a:srgbClr>
                    </a:solidFill>
                    <a:effectLst/>
                    <a:uLnTx/>
                    <a:uFillTx/>
                    <a:latin typeface="Arial" panose="020B0604020202020204" pitchFamily="34" charset="0"/>
                    <a:cs typeface="Arial" panose="020B0604020202020204" pitchFamily="34" charset="0"/>
                  </a:endParaRPr>
                </a:p>
              </p:txBody>
            </p:sp>
            <p:sp>
              <p:nvSpPr>
                <p:cNvPr id="52" name="Freeform 199">
                  <a:extLst>
                    <a:ext uri="{FF2B5EF4-FFF2-40B4-BE49-F238E27FC236}">
                      <a16:creationId xmlns:a16="http://schemas.microsoft.com/office/drawing/2014/main" id="{589817CE-84E4-6C18-5ECC-78FB35C549B5}"/>
                    </a:ext>
                  </a:extLst>
                </p:cNvPr>
                <p:cNvSpPr>
                  <a:spLocks/>
                </p:cNvSpPr>
                <p:nvPr/>
              </p:nvSpPr>
              <p:spPr bwMode="auto">
                <a:xfrm>
                  <a:off x="5614987" y="1951037"/>
                  <a:ext cx="288925" cy="519113"/>
                </a:xfrm>
                <a:custGeom>
                  <a:avLst/>
                  <a:gdLst>
                    <a:gd name="T0" fmla="*/ 152 w 182"/>
                    <a:gd name="T1" fmla="*/ 60 h 327"/>
                    <a:gd name="T2" fmla="*/ 182 w 182"/>
                    <a:gd name="T3" fmla="*/ 60 h 327"/>
                    <a:gd name="T4" fmla="*/ 131 w 182"/>
                    <a:gd name="T5" fmla="*/ 20 h 327"/>
                    <a:gd name="T6" fmla="*/ 0 w 182"/>
                    <a:gd name="T7" fmla="*/ 0 h 327"/>
                    <a:gd name="T8" fmla="*/ 0 w 182"/>
                    <a:gd name="T9" fmla="*/ 113 h 327"/>
                    <a:gd name="T10" fmla="*/ 27 w 182"/>
                    <a:gd name="T11" fmla="*/ 98 h 327"/>
                    <a:gd name="T12" fmla="*/ 93 w 182"/>
                    <a:gd name="T13" fmla="*/ 112 h 327"/>
                    <a:gd name="T14" fmla="*/ 138 w 182"/>
                    <a:gd name="T15" fmla="*/ 170 h 327"/>
                    <a:gd name="T16" fmla="*/ 145 w 182"/>
                    <a:gd name="T17" fmla="*/ 259 h 327"/>
                    <a:gd name="T18" fmla="*/ 144 w 182"/>
                    <a:gd name="T19" fmla="*/ 327 h 327"/>
                    <a:gd name="T20" fmla="*/ 154 w 182"/>
                    <a:gd name="T21" fmla="*/ 327 h 327"/>
                    <a:gd name="T22" fmla="*/ 172 w 182"/>
                    <a:gd name="T23" fmla="*/ 259 h 327"/>
                    <a:gd name="T24" fmla="*/ 171 w 182"/>
                    <a:gd name="T25" fmla="*/ 233 h 327"/>
                    <a:gd name="T26" fmla="*/ 171 w 182"/>
                    <a:gd name="T27" fmla="*/ 137 h 327"/>
                    <a:gd name="T28" fmla="*/ 150 w 182"/>
                    <a:gd name="T29" fmla="*/ 89 h 327"/>
                    <a:gd name="T30" fmla="*/ 179 w 182"/>
                    <a:gd name="T31" fmla="*/ 96 h 327"/>
                    <a:gd name="T32" fmla="*/ 152 w 182"/>
                    <a:gd name="T33" fmla="*/ 60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82" h="327">
                      <a:moveTo>
                        <a:pt x="152" y="60"/>
                      </a:moveTo>
                      <a:lnTo>
                        <a:pt x="182" y="60"/>
                      </a:lnTo>
                      <a:lnTo>
                        <a:pt x="131" y="20"/>
                      </a:lnTo>
                      <a:lnTo>
                        <a:pt x="0" y="0"/>
                      </a:lnTo>
                      <a:lnTo>
                        <a:pt x="0" y="113"/>
                      </a:lnTo>
                      <a:lnTo>
                        <a:pt x="27" y="98"/>
                      </a:lnTo>
                      <a:lnTo>
                        <a:pt x="93" y="112"/>
                      </a:lnTo>
                      <a:lnTo>
                        <a:pt x="138" y="170"/>
                      </a:lnTo>
                      <a:lnTo>
                        <a:pt x="145" y="259"/>
                      </a:lnTo>
                      <a:lnTo>
                        <a:pt x="144" y="327"/>
                      </a:lnTo>
                      <a:lnTo>
                        <a:pt x="154" y="327"/>
                      </a:lnTo>
                      <a:lnTo>
                        <a:pt x="172" y="259"/>
                      </a:lnTo>
                      <a:lnTo>
                        <a:pt x="171" y="233"/>
                      </a:lnTo>
                      <a:lnTo>
                        <a:pt x="171" y="137"/>
                      </a:lnTo>
                      <a:lnTo>
                        <a:pt x="150" y="89"/>
                      </a:lnTo>
                      <a:lnTo>
                        <a:pt x="179" y="96"/>
                      </a:lnTo>
                      <a:lnTo>
                        <a:pt x="152" y="60"/>
                      </a:lnTo>
                      <a:close/>
                    </a:path>
                  </a:pathLst>
                </a:custGeom>
                <a:solidFill>
                  <a:srgbClr val="E9E9EA">
                    <a:lumMod val="95000"/>
                    <a:lumOff val="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21D44">
                        <a:lumMod val="10000"/>
                      </a:srgbClr>
                    </a:solidFill>
                    <a:effectLst/>
                    <a:uLnTx/>
                    <a:uFillTx/>
                    <a:latin typeface="Arial" panose="020B0604020202020204" pitchFamily="34" charset="0"/>
                    <a:cs typeface="Arial" panose="020B0604020202020204" pitchFamily="34" charset="0"/>
                  </a:endParaRPr>
                </a:p>
              </p:txBody>
            </p:sp>
            <p:sp>
              <p:nvSpPr>
                <p:cNvPr id="53" name="Freeform 200">
                  <a:extLst>
                    <a:ext uri="{FF2B5EF4-FFF2-40B4-BE49-F238E27FC236}">
                      <a16:creationId xmlns:a16="http://schemas.microsoft.com/office/drawing/2014/main" id="{84BD2DB0-DCA6-DD90-E2AD-6CE01390A4F9}"/>
                    </a:ext>
                  </a:extLst>
                </p:cNvPr>
                <p:cNvSpPr>
                  <a:spLocks/>
                </p:cNvSpPr>
                <p:nvPr/>
              </p:nvSpPr>
              <p:spPr bwMode="auto">
                <a:xfrm>
                  <a:off x="5335587" y="1951037"/>
                  <a:ext cx="279400" cy="522288"/>
                </a:xfrm>
                <a:custGeom>
                  <a:avLst/>
                  <a:gdLst>
                    <a:gd name="T0" fmla="*/ 90 w 176"/>
                    <a:gd name="T1" fmla="*/ 35 h 329"/>
                    <a:gd name="T2" fmla="*/ 57 w 176"/>
                    <a:gd name="T3" fmla="*/ 58 h 329"/>
                    <a:gd name="T4" fmla="*/ 26 w 176"/>
                    <a:gd name="T5" fmla="*/ 48 h 329"/>
                    <a:gd name="T6" fmla="*/ 51 w 176"/>
                    <a:gd name="T7" fmla="*/ 71 h 329"/>
                    <a:gd name="T8" fmla="*/ 12 w 176"/>
                    <a:gd name="T9" fmla="*/ 89 h 329"/>
                    <a:gd name="T10" fmla="*/ 0 w 176"/>
                    <a:gd name="T11" fmla="*/ 123 h 329"/>
                    <a:gd name="T12" fmla="*/ 2 w 176"/>
                    <a:gd name="T13" fmla="*/ 169 h 329"/>
                    <a:gd name="T14" fmla="*/ 0 w 176"/>
                    <a:gd name="T15" fmla="*/ 262 h 329"/>
                    <a:gd name="T16" fmla="*/ 18 w 176"/>
                    <a:gd name="T17" fmla="*/ 329 h 329"/>
                    <a:gd name="T18" fmla="*/ 28 w 176"/>
                    <a:gd name="T19" fmla="*/ 329 h 329"/>
                    <a:gd name="T20" fmla="*/ 27 w 176"/>
                    <a:gd name="T21" fmla="*/ 262 h 329"/>
                    <a:gd name="T22" fmla="*/ 35 w 176"/>
                    <a:gd name="T23" fmla="*/ 162 h 329"/>
                    <a:gd name="T24" fmla="*/ 77 w 176"/>
                    <a:gd name="T25" fmla="*/ 108 h 329"/>
                    <a:gd name="T26" fmla="*/ 120 w 176"/>
                    <a:gd name="T27" fmla="*/ 91 h 329"/>
                    <a:gd name="T28" fmla="*/ 176 w 176"/>
                    <a:gd name="T29" fmla="*/ 113 h 329"/>
                    <a:gd name="T30" fmla="*/ 176 w 176"/>
                    <a:gd name="T31" fmla="*/ 0 h 329"/>
                    <a:gd name="T32" fmla="*/ 90 w 176"/>
                    <a:gd name="T33" fmla="*/ 35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6" h="329">
                      <a:moveTo>
                        <a:pt x="90" y="35"/>
                      </a:moveTo>
                      <a:lnTo>
                        <a:pt x="57" y="58"/>
                      </a:lnTo>
                      <a:lnTo>
                        <a:pt x="26" y="48"/>
                      </a:lnTo>
                      <a:lnTo>
                        <a:pt x="51" y="71"/>
                      </a:lnTo>
                      <a:lnTo>
                        <a:pt x="12" y="89"/>
                      </a:lnTo>
                      <a:lnTo>
                        <a:pt x="0" y="123"/>
                      </a:lnTo>
                      <a:lnTo>
                        <a:pt x="2" y="169"/>
                      </a:lnTo>
                      <a:lnTo>
                        <a:pt x="0" y="262"/>
                      </a:lnTo>
                      <a:lnTo>
                        <a:pt x="18" y="329"/>
                      </a:lnTo>
                      <a:lnTo>
                        <a:pt x="28" y="329"/>
                      </a:lnTo>
                      <a:lnTo>
                        <a:pt x="27" y="262"/>
                      </a:lnTo>
                      <a:lnTo>
                        <a:pt x="35" y="162"/>
                      </a:lnTo>
                      <a:lnTo>
                        <a:pt x="77" y="108"/>
                      </a:lnTo>
                      <a:lnTo>
                        <a:pt x="120" y="91"/>
                      </a:lnTo>
                      <a:lnTo>
                        <a:pt x="176" y="113"/>
                      </a:lnTo>
                      <a:lnTo>
                        <a:pt x="176" y="0"/>
                      </a:lnTo>
                      <a:lnTo>
                        <a:pt x="90" y="35"/>
                      </a:lnTo>
                      <a:close/>
                    </a:path>
                  </a:pathLst>
                </a:custGeom>
                <a:solidFill>
                  <a:srgbClr val="E9E9EA">
                    <a:lumMod val="95000"/>
                    <a:lumOff val="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21D44">
                        <a:lumMod val="10000"/>
                      </a:srgbClr>
                    </a:solidFill>
                    <a:effectLst/>
                    <a:uLnTx/>
                    <a:uFillTx/>
                    <a:latin typeface="Arial" panose="020B0604020202020204" pitchFamily="34" charset="0"/>
                    <a:cs typeface="Arial" panose="020B0604020202020204" pitchFamily="34" charset="0"/>
                  </a:endParaRPr>
                </a:p>
              </p:txBody>
            </p:sp>
            <p:sp>
              <p:nvSpPr>
                <p:cNvPr id="54" name="Freeform 201">
                  <a:extLst>
                    <a:ext uri="{FF2B5EF4-FFF2-40B4-BE49-F238E27FC236}">
                      <a16:creationId xmlns:a16="http://schemas.microsoft.com/office/drawing/2014/main" id="{94250504-2262-926A-6ECA-3280C894188E}"/>
                    </a:ext>
                  </a:extLst>
                </p:cNvPr>
                <p:cNvSpPr>
                  <a:spLocks/>
                </p:cNvSpPr>
                <p:nvPr/>
              </p:nvSpPr>
              <p:spPr bwMode="auto">
                <a:xfrm>
                  <a:off x="5330825" y="2420937"/>
                  <a:ext cx="76200" cy="150813"/>
                </a:xfrm>
                <a:custGeom>
                  <a:avLst/>
                  <a:gdLst>
                    <a:gd name="T0" fmla="*/ 31 w 48"/>
                    <a:gd name="T1" fmla="*/ 31 h 95"/>
                    <a:gd name="T2" fmla="*/ 12 w 48"/>
                    <a:gd name="T3" fmla="*/ 0 h 95"/>
                    <a:gd name="T4" fmla="*/ 0 w 48"/>
                    <a:gd name="T5" fmla="*/ 18 h 95"/>
                    <a:gd name="T6" fmla="*/ 18 w 48"/>
                    <a:gd name="T7" fmla="*/ 83 h 95"/>
                    <a:gd name="T8" fmla="*/ 31 w 48"/>
                    <a:gd name="T9" fmla="*/ 95 h 95"/>
                    <a:gd name="T10" fmla="*/ 48 w 48"/>
                    <a:gd name="T11" fmla="*/ 90 h 95"/>
                    <a:gd name="T12" fmla="*/ 31 w 48"/>
                    <a:gd name="T13" fmla="*/ 31 h 95"/>
                  </a:gdLst>
                  <a:ahLst/>
                  <a:cxnLst>
                    <a:cxn ang="0">
                      <a:pos x="T0" y="T1"/>
                    </a:cxn>
                    <a:cxn ang="0">
                      <a:pos x="T2" y="T3"/>
                    </a:cxn>
                    <a:cxn ang="0">
                      <a:pos x="T4" y="T5"/>
                    </a:cxn>
                    <a:cxn ang="0">
                      <a:pos x="T6" y="T7"/>
                    </a:cxn>
                    <a:cxn ang="0">
                      <a:pos x="T8" y="T9"/>
                    </a:cxn>
                    <a:cxn ang="0">
                      <a:pos x="T10" y="T11"/>
                    </a:cxn>
                    <a:cxn ang="0">
                      <a:pos x="T12" y="T13"/>
                    </a:cxn>
                  </a:cxnLst>
                  <a:rect l="0" t="0" r="r" b="b"/>
                  <a:pathLst>
                    <a:path w="48" h="95">
                      <a:moveTo>
                        <a:pt x="31" y="31"/>
                      </a:moveTo>
                      <a:lnTo>
                        <a:pt x="12" y="0"/>
                      </a:lnTo>
                      <a:lnTo>
                        <a:pt x="0" y="18"/>
                      </a:lnTo>
                      <a:lnTo>
                        <a:pt x="18" y="83"/>
                      </a:lnTo>
                      <a:lnTo>
                        <a:pt x="31" y="95"/>
                      </a:lnTo>
                      <a:lnTo>
                        <a:pt x="48" y="90"/>
                      </a:lnTo>
                      <a:lnTo>
                        <a:pt x="31" y="31"/>
                      </a:lnTo>
                      <a:close/>
                    </a:path>
                  </a:pathLst>
                </a:custGeom>
                <a:solidFill>
                  <a:srgbClr val="E4BD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21D44">
                        <a:lumMod val="10000"/>
                      </a:srgbClr>
                    </a:solidFill>
                    <a:effectLst/>
                    <a:uLnTx/>
                    <a:uFillTx/>
                    <a:latin typeface="Arial" panose="020B0604020202020204" pitchFamily="34" charset="0"/>
                    <a:cs typeface="Arial" panose="020B0604020202020204" pitchFamily="34" charset="0"/>
                  </a:endParaRPr>
                </a:p>
              </p:txBody>
            </p:sp>
            <p:sp>
              <p:nvSpPr>
                <p:cNvPr id="55" name="Freeform 202">
                  <a:extLst>
                    <a:ext uri="{FF2B5EF4-FFF2-40B4-BE49-F238E27FC236}">
                      <a16:creationId xmlns:a16="http://schemas.microsoft.com/office/drawing/2014/main" id="{D25B5ABA-5204-098A-1347-806AB9426A8B}"/>
                    </a:ext>
                  </a:extLst>
                </p:cNvPr>
                <p:cNvSpPr>
                  <a:spLocks/>
                </p:cNvSpPr>
                <p:nvPr/>
              </p:nvSpPr>
              <p:spPr bwMode="auto">
                <a:xfrm>
                  <a:off x="5826125" y="2413000"/>
                  <a:ext cx="77787" cy="158750"/>
                </a:xfrm>
                <a:custGeom>
                  <a:avLst/>
                  <a:gdLst>
                    <a:gd name="T0" fmla="*/ 8 w 49"/>
                    <a:gd name="T1" fmla="*/ 30 h 100"/>
                    <a:gd name="T2" fmla="*/ 31 w 49"/>
                    <a:gd name="T3" fmla="*/ 0 h 100"/>
                    <a:gd name="T4" fmla="*/ 49 w 49"/>
                    <a:gd name="T5" fmla="*/ 23 h 100"/>
                    <a:gd name="T6" fmla="*/ 31 w 49"/>
                    <a:gd name="T7" fmla="*/ 88 h 100"/>
                    <a:gd name="T8" fmla="*/ 17 w 49"/>
                    <a:gd name="T9" fmla="*/ 100 h 100"/>
                    <a:gd name="T10" fmla="*/ 0 w 49"/>
                    <a:gd name="T11" fmla="*/ 95 h 100"/>
                    <a:gd name="T12" fmla="*/ 8 w 49"/>
                    <a:gd name="T13" fmla="*/ 30 h 100"/>
                  </a:gdLst>
                  <a:ahLst/>
                  <a:cxnLst>
                    <a:cxn ang="0">
                      <a:pos x="T0" y="T1"/>
                    </a:cxn>
                    <a:cxn ang="0">
                      <a:pos x="T2" y="T3"/>
                    </a:cxn>
                    <a:cxn ang="0">
                      <a:pos x="T4" y="T5"/>
                    </a:cxn>
                    <a:cxn ang="0">
                      <a:pos x="T6" y="T7"/>
                    </a:cxn>
                    <a:cxn ang="0">
                      <a:pos x="T8" y="T9"/>
                    </a:cxn>
                    <a:cxn ang="0">
                      <a:pos x="T10" y="T11"/>
                    </a:cxn>
                    <a:cxn ang="0">
                      <a:pos x="T12" y="T13"/>
                    </a:cxn>
                  </a:cxnLst>
                  <a:rect l="0" t="0" r="r" b="b"/>
                  <a:pathLst>
                    <a:path w="49" h="100">
                      <a:moveTo>
                        <a:pt x="8" y="30"/>
                      </a:moveTo>
                      <a:lnTo>
                        <a:pt x="31" y="0"/>
                      </a:lnTo>
                      <a:lnTo>
                        <a:pt x="49" y="23"/>
                      </a:lnTo>
                      <a:lnTo>
                        <a:pt x="31" y="88"/>
                      </a:lnTo>
                      <a:lnTo>
                        <a:pt x="17" y="100"/>
                      </a:lnTo>
                      <a:lnTo>
                        <a:pt x="0" y="95"/>
                      </a:lnTo>
                      <a:lnTo>
                        <a:pt x="8" y="30"/>
                      </a:lnTo>
                      <a:close/>
                    </a:path>
                  </a:pathLst>
                </a:custGeom>
                <a:solidFill>
                  <a:srgbClr val="E2AB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21D44">
                        <a:lumMod val="10000"/>
                      </a:srgbClr>
                    </a:solidFill>
                    <a:effectLst/>
                    <a:uLnTx/>
                    <a:uFillTx/>
                    <a:latin typeface="Arial" panose="020B0604020202020204" pitchFamily="34" charset="0"/>
                    <a:cs typeface="Arial" panose="020B0604020202020204" pitchFamily="34" charset="0"/>
                  </a:endParaRPr>
                </a:p>
              </p:txBody>
            </p:sp>
            <p:sp>
              <p:nvSpPr>
                <p:cNvPr id="56" name="Freeform 203">
                  <a:extLst>
                    <a:ext uri="{FF2B5EF4-FFF2-40B4-BE49-F238E27FC236}">
                      <a16:creationId xmlns:a16="http://schemas.microsoft.com/office/drawing/2014/main" id="{898EE431-09BF-7BF5-4EFB-CC6E81268435}"/>
                    </a:ext>
                  </a:extLst>
                </p:cNvPr>
                <p:cNvSpPr>
                  <a:spLocks/>
                </p:cNvSpPr>
                <p:nvPr/>
              </p:nvSpPr>
              <p:spPr bwMode="auto">
                <a:xfrm>
                  <a:off x="5673725" y="2413000"/>
                  <a:ext cx="230187" cy="214313"/>
                </a:xfrm>
                <a:custGeom>
                  <a:avLst/>
                  <a:gdLst>
                    <a:gd name="T0" fmla="*/ 0 w 145"/>
                    <a:gd name="T1" fmla="*/ 50 h 135"/>
                    <a:gd name="T2" fmla="*/ 85 w 145"/>
                    <a:gd name="T3" fmla="*/ 135 h 135"/>
                    <a:gd name="T4" fmla="*/ 96 w 145"/>
                    <a:gd name="T5" fmla="*/ 95 h 135"/>
                    <a:gd name="T6" fmla="*/ 113 w 145"/>
                    <a:gd name="T7" fmla="*/ 100 h 135"/>
                    <a:gd name="T8" fmla="*/ 127 w 145"/>
                    <a:gd name="T9" fmla="*/ 88 h 135"/>
                    <a:gd name="T10" fmla="*/ 145 w 145"/>
                    <a:gd name="T11" fmla="*/ 23 h 135"/>
                    <a:gd name="T12" fmla="*/ 127 w 145"/>
                    <a:gd name="T13" fmla="*/ 0 h 135"/>
                    <a:gd name="T14" fmla="*/ 101 w 145"/>
                    <a:gd name="T15" fmla="*/ 32 h 135"/>
                    <a:gd name="T16" fmla="*/ 60 w 145"/>
                    <a:gd name="T17" fmla="*/ 56 h 135"/>
                    <a:gd name="T18" fmla="*/ 0 w 145"/>
                    <a:gd name="T19" fmla="*/ 5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5" h="135">
                      <a:moveTo>
                        <a:pt x="0" y="50"/>
                      </a:moveTo>
                      <a:lnTo>
                        <a:pt x="85" y="135"/>
                      </a:lnTo>
                      <a:lnTo>
                        <a:pt x="96" y="95"/>
                      </a:lnTo>
                      <a:lnTo>
                        <a:pt x="113" y="100"/>
                      </a:lnTo>
                      <a:lnTo>
                        <a:pt x="127" y="88"/>
                      </a:lnTo>
                      <a:lnTo>
                        <a:pt x="145" y="23"/>
                      </a:lnTo>
                      <a:lnTo>
                        <a:pt x="127" y="0"/>
                      </a:lnTo>
                      <a:lnTo>
                        <a:pt x="101" y="32"/>
                      </a:lnTo>
                      <a:lnTo>
                        <a:pt x="60" y="56"/>
                      </a:lnTo>
                      <a:lnTo>
                        <a:pt x="0" y="50"/>
                      </a:lnTo>
                      <a:close/>
                    </a:path>
                  </a:pathLst>
                </a:custGeom>
                <a:solidFill>
                  <a:srgbClr val="E4BD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21D44">
                        <a:lumMod val="10000"/>
                      </a:srgbClr>
                    </a:solidFill>
                    <a:effectLst/>
                    <a:uLnTx/>
                    <a:uFillTx/>
                    <a:latin typeface="Arial" panose="020B0604020202020204" pitchFamily="34" charset="0"/>
                    <a:cs typeface="Arial" panose="020B0604020202020204" pitchFamily="34" charset="0"/>
                  </a:endParaRPr>
                </a:p>
              </p:txBody>
            </p:sp>
            <p:sp>
              <p:nvSpPr>
                <p:cNvPr id="512" name="Freeform 206">
                  <a:extLst>
                    <a:ext uri="{FF2B5EF4-FFF2-40B4-BE49-F238E27FC236}">
                      <a16:creationId xmlns:a16="http://schemas.microsoft.com/office/drawing/2014/main" id="{F72AFF99-6742-E298-57BB-DCD21896213E}"/>
                    </a:ext>
                  </a:extLst>
                </p:cNvPr>
                <p:cNvSpPr>
                  <a:spLocks/>
                </p:cNvSpPr>
                <p:nvPr/>
              </p:nvSpPr>
              <p:spPr bwMode="auto">
                <a:xfrm>
                  <a:off x="5489575" y="2698750"/>
                  <a:ext cx="261937" cy="98425"/>
                </a:xfrm>
                <a:custGeom>
                  <a:avLst/>
                  <a:gdLst>
                    <a:gd name="T0" fmla="*/ 0 w 165"/>
                    <a:gd name="T1" fmla="*/ 15 h 62"/>
                    <a:gd name="T2" fmla="*/ 46 w 165"/>
                    <a:gd name="T3" fmla="*/ 62 h 62"/>
                    <a:gd name="T4" fmla="*/ 123 w 165"/>
                    <a:gd name="T5" fmla="*/ 62 h 62"/>
                    <a:gd name="T6" fmla="*/ 165 w 165"/>
                    <a:gd name="T7" fmla="*/ 22 h 62"/>
                    <a:gd name="T8" fmla="*/ 165 w 165"/>
                    <a:gd name="T9" fmla="*/ 0 h 62"/>
                    <a:gd name="T10" fmla="*/ 127 w 165"/>
                    <a:gd name="T11" fmla="*/ 33 h 62"/>
                    <a:gd name="T12" fmla="*/ 39 w 165"/>
                    <a:gd name="T13" fmla="*/ 33 h 62"/>
                    <a:gd name="T14" fmla="*/ 0 w 165"/>
                    <a:gd name="T15" fmla="*/ 5 h 62"/>
                    <a:gd name="T16" fmla="*/ 0 w 165"/>
                    <a:gd name="T17" fmla="*/ 15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5" h="62">
                      <a:moveTo>
                        <a:pt x="0" y="15"/>
                      </a:moveTo>
                      <a:lnTo>
                        <a:pt x="46" y="62"/>
                      </a:lnTo>
                      <a:lnTo>
                        <a:pt x="123" y="62"/>
                      </a:lnTo>
                      <a:lnTo>
                        <a:pt x="165" y="22"/>
                      </a:lnTo>
                      <a:lnTo>
                        <a:pt x="165" y="0"/>
                      </a:lnTo>
                      <a:lnTo>
                        <a:pt x="127" y="33"/>
                      </a:lnTo>
                      <a:lnTo>
                        <a:pt x="39" y="33"/>
                      </a:lnTo>
                      <a:lnTo>
                        <a:pt x="0" y="5"/>
                      </a:lnTo>
                      <a:lnTo>
                        <a:pt x="0" y="15"/>
                      </a:lnTo>
                      <a:close/>
                    </a:path>
                  </a:pathLst>
                </a:custGeom>
                <a:solidFill>
                  <a:srgbClr val="D5A2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21D44">
                        <a:lumMod val="10000"/>
                      </a:srgbClr>
                    </a:solidFill>
                    <a:effectLst/>
                    <a:uLnTx/>
                    <a:uFillTx/>
                    <a:latin typeface="Arial" panose="020B0604020202020204" pitchFamily="34" charset="0"/>
                    <a:cs typeface="Arial" panose="020B0604020202020204" pitchFamily="34" charset="0"/>
                  </a:endParaRPr>
                </a:p>
              </p:txBody>
            </p:sp>
            <p:sp>
              <p:nvSpPr>
                <p:cNvPr id="513" name="Freeform 207">
                  <a:extLst>
                    <a:ext uri="{FF2B5EF4-FFF2-40B4-BE49-F238E27FC236}">
                      <a16:creationId xmlns:a16="http://schemas.microsoft.com/office/drawing/2014/main" id="{217C948E-CE55-E6EC-CE1B-52FDB2694E38}"/>
                    </a:ext>
                  </a:extLst>
                </p:cNvPr>
                <p:cNvSpPr>
                  <a:spLocks/>
                </p:cNvSpPr>
                <p:nvPr/>
              </p:nvSpPr>
              <p:spPr bwMode="auto">
                <a:xfrm>
                  <a:off x="5616575" y="2892425"/>
                  <a:ext cx="69850" cy="44450"/>
                </a:xfrm>
                <a:custGeom>
                  <a:avLst/>
                  <a:gdLst>
                    <a:gd name="T0" fmla="*/ 117 w 117"/>
                    <a:gd name="T1" fmla="*/ 44 h 75"/>
                    <a:gd name="T2" fmla="*/ 87 w 117"/>
                    <a:gd name="T3" fmla="*/ 17 h 75"/>
                    <a:gd name="T4" fmla="*/ 0 w 117"/>
                    <a:gd name="T5" fmla="*/ 0 h 75"/>
                    <a:gd name="T6" fmla="*/ 0 w 117"/>
                    <a:gd name="T7" fmla="*/ 75 h 75"/>
                    <a:gd name="T8" fmla="*/ 6 w 117"/>
                    <a:gd name="T9" fmla="*/ 75 h 75"/>
                    <a:gd name="T10" fmla="*/ 117 w 117"/>
                    <a:gd name="T11" fmla="*/ 44 h 75"/>
                  </a:gdLst>
                  <a:ahLst/>
                  <a:cxnLst>
                    <a:cxn ang="0">
                      <a:pos x="T0" y="T1"/>
                    </a:cxn>
                    <a:cxn ang="0">
                      <a:pos x="T2" y="T3"/>
                    </a:cxn>
                    <a:cxn ang="0">
                      <a:pos x="T4" y="T5"/>
                    </a:cxn>
                    <a:cxn ang="0">
                      <a:pos x="T6" y="T7"/>
                    </a:cxn>
                    <a:cxn ang="0">
                      <a:pos x="T8" y="T9"/>
                    </a:cxn>
                    <a:cxn ang="0">
                      <a:pos x="T10" y="T11"/>
                    </a:cxn>
                  </a:cxnLst>
                  <a:rect l="0" t="0" r="r" b="b"/>
                  <a:pathLst>
                    <a:path w="117" h="75">
                      <a:moveTo>
                        <a:pt x="117" y="44"/>
                      </a:moveTo>
                      <a:cubicBezTo>
                        <a:pt x="87" y="17"/>
                        <a:pt x="87" y="17"/>
                        <a:pt x="87" y="17"/>
                      </a:cubicBezTo>
                      <a:cubicBezTo>
                        <a:pt x="0" y="0"/>
                        <a:pt x="0" y="0"/>
                        <a:pt x="0" y="0"/>
                      </a:cubicBezTo>
                      <a:cubicBezTo>
                        <a:pt x="0" y="75"/>
                        <a:pt x="0" y="75"/>
                        <a:pt x="0" y="75"/>
                      </a:cubicBezTo>
                      <a:cubicBezTo>
                        <a:pt x="2" y="75"/>
                        <a:pt x="4" y="75"/>
                        <a:pt x="6" y="75"/>
                      </a:cubicBezTo>
                      <a:cubicBezTo>
                        <a:pt x="86" y="75"/>
                        <a:pt x="117" y="44"/>
                        <a:pt x="117" y="44"/>
                      </a:cubicBezTo>
                      <a:close/>
                    </a:path>
                  </a:pathLst>
                </a:custGeom>
                <a:solidFill>
                  <a:srgbClr val="C8C8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21D44">
                        <a:lumMod val="10000"/>
                      </a:srgbClr>
                    </a:solidFill>
                    <a:effectLst/>
                    <a:uLnTx/>
                    <a:uFillTx/>
                    <a:latin typeface="Arial" panose="020B0604020202020204" pitchFamily="34" charset="0"/>
                    <a:cs typeface="Arial" panose="020B0604020202020204" pitchFamily="34" charset="0"/>
                  </a:endParaRPr>
                </a:p>
              </p:txBody>
            </p:sp>
            <p:sp>
              <p:nvSpPr>
                <p:cNvPr id="514" name="Freeform 208">
                  <a:extLst>
                    <a:ext uri="{FF2B5EF4-FFF2-40B4-BE49-F238E27FC236}">
                      <a16:creationId xmlns:a16="http://schemas.microsoft.com/office/drawing/2014/main" id="{8FB2537B-C0AE-A500-E707-5D3E934CD5A0}"/>
                    </a:ext>
                  </a:extLst>
                </p:cNvPr>
                <p:cNvSpPr>
                  <a:spLocks/>
                </p:cNvSpPr>
                <p:nvPr/>
              </p:nvSpPr>
              <p:spPr bwMode="auto">
                <a:xfrm>
                  <a:off x="5613400" y="2778125"/>
                  <a:ext cx="511175" cy="1136650"/>
                </a:xfrm>
                <a:custGeom>
                  <a:avLst/>
                  <a:gdLst>
                    <a:gd name="T0" fmla="*/ 322 w 322"/>
                    <a:gd name="T1" fmla="*/ 100 h 716"/>
                    <a:gd name="T2" fmla="*/ 322 w 322"/>
                    <a:gd name="T3" fmla="*/ 100 h 716"/>
                    <a:gd name="T4" fmla="*/ 120 w 322"/>
                    <a:gd name="T5" fmla="*/ 54 h 716"/>
                    <a:gd name="T6" fmla="*/ 95 w 322"/>
                    <a:gd name="T7" fmla="*/ 0 h 716"/>
                    <a:gd name="T8" fmla="*/ 28 w 322"/>
                    <a:gd name="T9" fmla="*/ 54 h 716"/>
                    <a:gd name="T10" fmla="*/ 2 w 322"/>
                    <a:gd name="T11" fmla="*/ 72 h 716"/>
                    <a:gd name="T12" fmla="*/ 0 w 322"/>
                    <a:gd name="T13" fmla="*/ 716 h 716"/>
                    <a:gd name="T14" fmla="*/ 218 w 322"/>
                    <a:gd name="T15" fmla="*/ 716 h 716"/>
                    <a:gd name="T16" fmla="*/ 258 w 322"/>
                    <a:gd name="T17" fmla="*/ 331 h 716"/>
                    <a:gd name="T18" fmla="*/ 258 w 322"/>
                    <a:gd name="T19" fmla="*/ 289 h 716"/>
                    <a:gd name="T20" fmla="*/ 322 w 322"/>
                    <a:gd name="T21" fmla="*/ 100 h 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2" h="716">
                      <a:moveTo>
                        <a:pt x="322" y="100"/>
                      </a:moveTo>
                      <a:lnTo>
                        <a:pt x="322" y="100"/>
                      </a:lnTo>
                      <a:lnTo>
                        <a:pt x="120" y="54"/>
                      </a:lnTo>
                      <a:lnTo>
                        <a:pt x="95" y="0"/>
                      </a:lnTo>
                      <a:lnTo>
                        <a:pt x="28" y="54"/>
                      </a:lnTo>
                      <a:lnTo>
                        <a:pt x="2" y="72"/>
                      </a:lnTo>
                      <a:lnTo>
                        <a:pt x="0" y="716"/>
                      </a:lnTo>
                      <a:lnTo>
                        <a:pt x="218" y="716"/>
                      </a:lnTo>
                      <a:lnTo>
                        <a:pt x="258" y="331"/>
                      </a:lnTo>
                      <a:lnTo>
                        <a:pt x="258" y="289"/>
                      </a:lnTo>
                      <a:lnTo>
                        <a:pt x="322" y="100"/>
                      </a:lnTo>
                      <a:close/>
                    </a:path>
                  </a:pathLst>
                </a:custGeom>
                <a:solidFill>
                  <a:srgbClr val="FF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21D44">
                        <a:lumMod val="10000"/>
                      </a:srgbClr>
                    </a:solidFill>
                    <a:effectLst/>
                    <a:uLnTx/>
                    <a:uFillTx/>
                    <a:latin typeface="Arial" panose="020B0604020202020204" pitchFamily="34" charset="0"/>
                    <a:cs typeface="Arial" panose="020B0604020202020204" pitchFamily="34" charset="0"/>
                  </a:endParaRPr>
                </a:p>
              </p:txBody>
            </p:sp>
            <p:sp>
              <p:nvSpPr>
                <p:cNvPr id="515" name="Freeform 209">
                  <a:extLst>
                    <a:ext uri="{FF2B5EF4-FFF2-40B4-BE49-F238E27FC236}">
                      <a16:creationId xmlns:a16="http://schemas.microsoft.com/office/drawing/2014/main" id="{B41F9697-F3F4-3001-888A-BB90DC8EBA3C}"/>
                    </a:ext>
                  </a:extLst>
                </p:cNvPr>
                <p:cNvSpPr>
                  <a:spLocks/>
                </p:cNvSpPr>
                <p:nvPr/>
              </p:nvSpPr>
              <p:spPr bwMode="auto">
                <a:xfrm>
                  <a:off x="6019800" y="2971800"/>
                  <a:ext cx="350837" cy="942975"/>
                </a:xfrm>
                <a:custGeom>
                  <a:avLst/>
                  <a:gdLst>
                    <a:gd name="T0" fmla="*/ 87 w 221"/>
                    <a:gd name="T1" fmla="*/ 0 h 594"/>
                    <a:gd name="T2" fmla="*/ 0 w 221"/>
                    <a:gd name="T3" fmla="*/ 209 h 594"/>
                    <a:gd name="T4" fmla="*/ 77 w 221"/>
                    <a:gd name="T5" fmla="*/ 436 h 594"/>
                    <a:gd name="T6" fmla="*/ 17 w 221"/>
                    <a:gd name="T7" fmla="*/ 594 h 594"/>
                    <a:gd name="T8" fmla="*/ 142 w 221"/>
                    <a:gd name="T9" fmla="*/ 594 h 594"/>
                    <a:gd name="T10" fmla="*/ 221 w 221"/>
                    <a:gd name="T11" fmla="*/ 381 h 594"/>
                    <a:gd name="T12" fmla="*/ 87 w 221"/>
                    <a:gd name="T13" fmla="*/ 0 h 594"/>
                  </a:gdLst>
                  <a:ahLst/>
                  <a:cxnLst>
                    <a:cxn ang="0">
                      <a:pos x="T0" y="T1"/>
                    </a:cxn>
                    <a:cxn ang="0">
                      <a:pos x="T2" y="T3"/>
                    </a:cxn>
                    <a:cxn ang="0">
                      <a:pos x="T4" y="T5"/>
                    </a:cxn>
                    <a:cxn ang="0">
                      <a:pos x="T6" y="T7"/>
                    </a:cxn>
                    <a:cxn ang="0">
                      <a:pos x="T8" y="T9"/>
                    </a:cxn>
                    <a:cxn ang="0">
                      <a:pos x="T10" y="T11"/>
                    </a:cxn>
                    <a:cxn ang="0">
                      <a:pos x="T12" y="T13"/>
                    </a:cxn>
                  </a:cxnLst>
                  <a:rect l="0" t="0" r="r" b="b"/>
                  <a:pathLst>
                    <a:path w="221" h="594">
                      <a:moveTo>
                        <a:pt x="87" y="0"/>
                      </a:moveTo>
                      <a:lnTo>
                        <a:pt x="0" y="209"/>
                      </a:lnTo>
                      <a:lnTo>
                        <a:pt x="77" y="436"/>
                      </a:lnTo>
                      <a:lnTo>
                        <a:pt x="17" y="594"/>
                      </a:lnTo>
                      <a:lnTo>
                        <a:pt x="142" y="594"/>
                      </a:lnTo>
                      <a:lnTo>
                        <a:pt x="221" y="381"/>
                      </a:lnTo>
                      <a:lnTo>
                        <a:pt x="87" y="0"/>
                      </a:lnTo>
                      <a:close/>
                    </a:path>
                  </a:pathLst>
                </a:custGeom>
                <a:solidFill>
                  <a:srgbClr val="FF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21D44">
                        <a:lumMod val="10000"/>
                      </a:srgbClr>
                    </a:solidFill>
                    <a:effectLst/>
                    <a:uLnTx/>
                    <a:uFillTx/>
                    <a:latin typeface="Arial" panose="020B0604020202020204" pitchFamily="34" charset="0"/>
                    <a:cs typeface="Arial" panose="020B0604020202020204" pitchFamily="34" charset="0"/>
                  </a:endParaRPr>
                </a:p>
              </p:txBody>
            </p:sp>
            <p:sp>
              <p:nvSpPr>
                <p:cNvPr id="516" name="Freeform 210">
                  <a:extLst>
                    <a:ext uri="{FF2B5EF4-FFF2-40B4-BE49-F238E27FC236}">
                      <a16:creationId xmlns:a16="http://schemas.microsoft.com/office/drawing/2014/main" id="{F3C867EE-EBA1-FD3A-BB06-408F0A390E5B}"/>
                    </a:ext>
                  </a:extLst>
                </p:cNvPr>
                <p:cNvSpPr>
                  <a:spLocks/>
                </p:cNvSpPr>
                <p:nvPr/>
              </p:nvSpPr>
              <p:spPr bwMode="auto">
                <a:xfrm>
                  <a:off x="6022975" y="2936875"/>
                  <a:ext cx="142875" cy="366713"/>
                </a:xfrm>
                <a:custGeom>
                  <a:avLst/>
                  <a:gdLst>
                    <a:gd name="T0" fmla="*/ 89 w 90"/>
                    <a:gd name="T1" fmla="*/ 6 h 231"/>
                    <a:gd name="T2" fmla="*/ 64 w 90"/>
                    <a:gd name="T3" fmla="*/ 0 h 231"/>
                    <a:gd name="T4" fmla="*/ 64 w 90"/>
                    <a:gd name="T5" fmla="*/ 0 h 231"/>
                    <a:gd name="T6" fmla="*/ 0 w 90"/>
                    <a:gd name="T7" fmla="*/ 189 h 231"/>
                    <a:gd name="T8" fmla="*/ 0 w 90"/>
                    <a:gd name="T9" fmla="*/ 231 h 231"/>
                    <a:gd name="T10" fmla="*/ 90 w 90"/>
                    <a:gd name="T11" fmla="*/ 9 h 231"/>
                    <a:gd name="T12" fmla="*/ 89 w 90"/>
                    <a:gd name="T13" fmla="*/ 6 h 231"/>
                  </a:gdLst>
                  <a:ahLst/>
                  <a:cxnLst>
                    <a:cxn ang="0">
                      <a:pos x="T0" y="T1"/>
                    </a:cxn>
                    <a:cxn ang="0">
                      <a:pos x="T2" y="T3"/>
                    </a:cxn>
                    <a:cxn ang="0">
                      <a:pos x="T4" y="T5"/>
                    </a:cxn>
                    <a:cxn ang="0">
                      <a:pos x="T6" y="T7"/>
                    </a:cxn>
                    <a:cxn ang="0">
                      <a:pos x="T8" y="T9"/>
                    </a:cxn>
                    <a:cxn ang="0">
                      <a:pos x="T10" y="T11"/>
                    </a:cxn>
                    <a:cxn ang="0">
                      <a:pos x="T12" y="T13"/>
                    </a:cxn>
                  </a:cxnLst>
                  <a:rect l="0" t="0" r="r" b="b"/>
                  <a:pathLst>
                    <a:path w="90" h="231">
                      <a:moveTo>
                        <a:pt x="89" y="6"/>
                      </a:moveTo>
                      <a:lnTo>
                        <a:pt x="64" y="0"/>
                      </a:lnTo>
                      <a:lnTo>
                        <a:pt x="64" y="0"/>
                      </a:lnTo>
                      <a:lnTo>
                        <a:pt x="0" y="189"/>
                      </a:lnTo>
                      <a:lnTo>
                        <a:pt x="0" y="231"/>
                      </a:lnTo>
                      <a:lnTo>
                        <a:pt x="90" y="9"/>
                      </a:lnTo>
                      <a:lnTo>
                        <a:pt x="89" y="6"/>
                      </a:lnTo>
                      <a:close/>
                    </a:path>
                  </a:pathLst>
                </a:custGeom>
                <a:solidFill>
                  <a:srgbClr val="AFBA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21D44">
                        <a:lumMod val="10000"/>
                      </a:srgbClr>
                    </a:solidFill>
                    <a:effectLst/>
                    <a:uLnTx/>
                    <a:uFillTx/>
                    <a:latin typeface="Arial" panose="020B0604020202020204" pitchFamily="34" charset="0"/>
                    <a:cs typeface="Arial" panose="020B0604020202020204" pitchFamily="34" charset="0"/>
                  </a:endParaRPr>
                </a:p>
              </p:txBody>
            </p:sp>
            <p:sp>
              <p:nvSpPr>
                <p:cNvPr id="517" name="Freeform 211">
                  <a:extLst>
                    <a:ext uri="{FF2B5EF4-FFF2-40B4-BE49-F238E27FC236}">
                      <a16:creationId xmlns:a16="http://schemas.microsoft.com/office/drawing/2014/main" id="{0B637B38-FED4-7BA3-37B7-D15C1677C90C}"/>
                    </a:ext>
                  </a:extLst>
                </p:cNvPr>
                <p:cNvSpPr>
                  <a:spLocks/>
                </p:cNvSpPr>
                <p:nvPr/>
              </p:nvSpPr>
              <p:spPr bwMode="auto">
                <a:xfrm>
                  <a:off x="5616575" y="2778125"/>
                  <a:ext cx="187325" cy="230188"/>
                </a:xfrm>
                <a:custGeom>
                  <a:avLst/>
                  <a:gdLst>
                    <a:gd name="T0" fmla="*/ 118 w 118"/>
                    <a:gd name="T1" fmla="*/ 54 h 145"/>
                    <a:gd name="T2" fmla="*/ 104 w 118"/>
                    <a:gd name="T3" fmla="*/ 145 h 145"/>
                    <a:gd name="T4" fmla="*/ 33 w 118"/>
                    <a:gd name="T5" fmla="*/ 79 h 145"/>
                    <a:gd name="T6" fmla="*/ 0 w 118"/>
                    <a:gd name="T7" fmla="*/ 72 h 145"/>
                    <a:gd name="T8" fmla="*/ 26 w 118"/>
                    <a:gd name="T9" fmla="*/ 54 h 145"/>
                    <a:gd name="T10" fmla="*/ 93 w 118"/>
                    <a:gd name="T11" fmla="*/ 0 h 145"/>
                    <a:gd name="T12" fmla="*/ 118 w 118"/>
                    <a:gd name="T13" fmla="*/ 54 h 145"/>
                  </a:gdLst>
                  <a:ahLst/>
                  <a:cxnLst>
                    <a:cxn ang="0">
                      <a:pos x="T0" y="T1"/>
                    </a:cxn>
                    <a:cxn ang="0">
                      <a:pos x="T2" y="T3"/>
                    </a:cxn>
                    <a:cxn ang="0">
                      <a:pos x="T4" y="T5"/>
                    </a:cxn>
                    <a:cxn ang="0">
                      <a:pos x="T6" y="T7"/>
                    </a:cxn>
                    <a:cxn ang="0">
                      <a:pos x="T8" y="T9"/>
                    </a:cxn>
                    <a:cxn ang="0">
                      <a:pos x="T10" y="T11"/>
                    </a:cxn>
                    <a:cxn ang="0">
                      <a:pos x="T12" y="T13"/>
                    </a:cxn>
                  </a:cxnLst>
                  <a:rect l="0" t="0" r="r" b="b"/>
                  <a:pathLst>
                    <a:path w="118" h="145">
                      <a:moveTo>
                        <a:pt x="118" y="54"/>
                      </a:moveTo>
                      <a:lnTo>
                        <a:pt x="104" y="145"/>
                      </a:lnTo>
                      <a:lnTo>
                        <a:pt x="33" y="79"/>
                      </a:lnTo>
                      <a:lnTo>
                        <a:pt x="0" y="72"/>
                      </a:lnTo>
                      <a:lnTo>
                        <a:pt x="26" y="54"/>
                      </a:lnTo>
                      <a:lnTo>
                        <a:pt x="93" y="0"/>
                      </a:lnTo>
                      <a:lnTo>
                        <a:pt x="118" y="54"/>
                      </a:lnTo>
                      <a:close/>
                    </a:path>
                  </a:pathLst>
                </a:custGeom>
                <a:solidFill>
                  <a:srgbClr val="C8C8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21D44">
                        <a:lumMod val="10000"/>
                      </a:srgbClr>
                    </a:solidFill>
                    <a:effectLst/>
                    <a:uLnTx/>
                    <a:uFillTx/>
                    <a:latin typeface="Arial" panose="020B0604020202020204" pitchFamily="34" charset="0"/>
                    <a:cs typeface="Arial" panose="020B0604020202020204" pitchFamily="34" charset="0"/>
                  </a:endParaRPr>
                </a:p>
              </p:txBody>
            </p:sp>
            <p:sp>
              <p:nvSpPr>
                <p:cNvPr id="518" name="Freeform 212">
                  <a:extLst>
                    <a:ext uri="{FF2B5EF4-FFF2-40B4-BE49-F238E27FC236}">
                      <a16:creationId xmlns:a16="http://schemas.microsoft.com/office/drawing/2014/main" id="{77F9B604-E6E5-6F1C-05C8-6FEE2C2DC860}"/>
                    </a:ext>
                  </a:extLst>
                </p:cNvPr>
                <p:cNvSpPr>
                  <a:spLocks/>
                </p:cNvSpPr>
                <p:nvPr/>
              </p:nvSpPr>
              <p:spPr bwMode="auto">
                <a:xfrm>
                  <a:off x="5686425" y="2919412"/>
                  <a:ext cx="6350" cy="4763"/>
                </a:xfrm>
                <a:custGeom>
                  <a:avLst/>
                  <a:gdLst>
                    <a:gd name="T0" fmla="*/ 0 w 4"/>
                    <a:gd name="T1" fmla="*/ 0 h 3"/>
                    <a:gd name="T2" fmla="*/ 0 w 4"/>
                    <a:gd name="T3" fmla="*/ 0 h 3"/>
                    <a:gd name="T4" fmla="*/ 4 w 4"/>
                    <a:gd name="T5" fmla="*/ 3 h 3"/>
                    <a:gd name="T6" fmla="*/ 0 w 4"/>
                    <a:gd name="T7" fmla="*/ 0 h 3"/>
                  </a:gdLst>
                  <a:ahLst/>
                  <a:cxnLst>
                    <a:cxn ang="0">
                      <a:pos x="T0" y="T1"/>
                    </a:cxn>
                    <a:cxn ang="0">
                      <a:pos x="T2" y="T3"/>
                    </a:cxn>
                    <a:cxn ang="0">
                      <a:pos x="T4" y="T5"/>
                    </a:cxn>
                    <a:cxn ang="0">
                      <a:pos x="T6" y="T7"/>
                    </a:cxn>
                  </a:cxnLst>
                  <a:rect l="0" t="0" r="r" b="b"/>
                  <a:pathLst>
                    <a:path w="4" h="3">
                      <a:moveTo>
                        <a:pt x="0" y="0"/>
                      </a:moveTo>
                      <a:lnTo>
                        <a:pt x="0" y="0"/>
                      </a:lnTo>
                      <a:lnTo>
                        <a:pt x="4" y="3"/>
                      </a:lnTo>
                      <a:lnTo>
                        <a:pt x="0" y="0"/>
                      </a:lnTo>
                      <a:close/>
                    </a:path>
                  </a:pathLst>
                </a:custGeom>
                <a:solidFill>
                  <a:srgbClr val="B7C2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21D44">
                        <a:lumMod val="10000"/>
                      </a:srgbClr>
                    </a:solidFill>
                    <a:effectLst/>
                    <a:uLnTx/>
                    <a:uFillTx/>
                    <a:latin typeface="Arial" panose="020B0604020202020204" pitchFamily="34" charset="0"/>
                    <a:cs typeface="Arial" panose="020B0604020202020204" pitchFamily="34" charset="0"/>
                  </a:endParaRPr>
                </a:p>
              </p:txBody>
            </p:sp>
            <p:sp>
              <p:nvSpPr>
                <p:cNvPr id="519" name="Freeform 213">
                  <a:extLst>
                    <a:ext uri="{FF2B5EF4-FFF2-40B4-BE49-F238E27FC236}">
                      <a16:creationId xmlns:a16="http://schemas.microsoft.com/office/drawing/2014/main" id="{49B1F8D0-00C0-610F-3AD5-6BBF4C267B45}"/>
                    </a:ext>
                  </a:extLst>
                </p:cNvPr>
                <p:cNvSpPr>
                  <a:spLocks/>
                </p:cNvSpPr>
                <p:nvPr/>
              </p:nvSpPr>
              <p:spPr bwMode="auto">
                <a:xfrm>
                  <a:off x="5616575" y="2892425"/>
                  <a:ext cx="69850" cy="36513"/>
                </a:xfrm>
                <a:custGeom>
                  <a:avLst/>
                  <a:gdLst>
                    <a:gd name="T0" fmla="*/ 87 w 117"/>
                    <a:gd name="T1" fmla="*/ 17 h 61"/>
                    <a:gd name="T2" fmla="*/ 0 w 117"/>
                    <a:gd name="T3" fmla="*/ 0 h 61"/>
                    <a:gd name="T4" fmla="*/ 0 w 117"/>
                    <a:gd name="T5" fmla="*/ 30 h 61"/>
                    <a:gd name="T6" fmla="*/ 65 w 117"/>
                    <a:gd name="T7" fmla="*/ 44 h 61"/>
                    <a:gd name="T8" fmla="*/ 80 w 117"/>
                    <a:gd name="T9" fmla="*/ 61 h 61"/>
                    <a:gd name="T10" fmla="*/ 117 w 117"/>
                    <a:gd name="T11" fmla="*/ 44 h 61"/>
                    <a:gd name="T12" fmla="*/ 87 w 117"/>
                    <a:gd name="T13" fmla="*/ 17 h 61"/>
                  </a:gdLst>
                  <a:ahLst/>
                  <a:cxnLst>
                    <a:cxn ang="0">
                      <a:pos x="T0" y="T1"/>
                    </a:cxn>
                    <a:cxn ang="0">
                      <a:pos x="T2" y="T3"/>
                    </a:cxn>
                    <a:cxn ang="0">
                      <a:pos x="T4" y="T5"/>
                    </a:cxn>
                    <a:cxn ang="0">
                      <a:pos x="T6" y="T7"/>
                    </a:cxn>
                    <a:cxn ang="0">
                      <a:pos x="T8" y="T9"/>
                    </a:cxn>
                    <a:cxn ang="0">
                      <a:pos x="T10" y="T11"/>
                    </a:cxn>
                    <a:cxn ang="0">
                      <a:pos x="T12" y="T13"/>
                    </a:cxn>
                  </a:cxnLst>
                  <a:rect l="0" t="0" r="r" b="b"/>
                  <a:pathLst>
                    <a:path w="117" h="61">
                      <a:moveTo>
                        <a:pt x="87" y="17"/>
                      </a:moveTo>
                      <a:cubicBezTo>
                        <a:pt x="0" y="0"/>
                        <a:pt x="0" y="0"/>
                        <a:pt x="0" y="0"/>
                      </a:cubicBezTo>
                      <a:cubicBezTo>
                        <a:pt x="0" y="30"/>
                        <a:pt x="0" y="30"/>
                        <a:pt x="0" y="30"/>
                      </a:cubicBezTo>
                      <a:cubicBezTo>
                        <a:pt x="65" y="44"/>
                        <a:pt x="65" y="44"/>
                        <a:pt x="65" y="44"/>
                      </a:cubicBezTo>
                      <a:cubicBezTo>
                        <a:pt x="80" y="61"/>
                        <a:pt x="80" y="61"/>
                        <a:pt x="80" y="61"/>
                      </a:cubicBezTo>
                      <a:cubicBezTo>
                        <a:pt x="103" y="53"/>
                        <a:pt x="117" y="44"/>
                        <a:pt x="117" y="44"/>
                      </a:cubicBezTo>
                      <a:lnTo>
                        <a:pt x="87" y="17"/>
                      </a:lnTo>
                      <a:close/>
                    </a:path>
                  </a:pathLst>
                </a:custGeom>
                <a:solidFill>
                  <a:srgbClr val="B4B9C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21D44">
                        <a:lumMod val="10000"/>
                      </a:srgbClr>
                    </a:solidFill>
                    <a:effectLst/>
                    <a:uLnTx/>
                    <a:uFillTx/>
                    <a:latin typeface="Arial" panose="020B0604020202020204" pitchFamily="34" charset="0"/>
                    <a:cs typeface="Arial" panose="020B0604020202020204" pitchFamily="34" charset="0"/>
                  </a:endParaRPr>
                </a:p>
              </p:txBody>
            </p:sp>
            <p:sp>
              <p:nvSpPr>
                <p:cNvPr id="520" name="Freeform 214">
                  <a:extLst>
                    <a:ext uri="{FF2B5EF4-FFF2-40B4-BE49-F238E27FC236}">
                      <a16:creationId xmlns:a16="http://schemas.microsoft.com/office/drawing/2014/main" id="{0E9486FD-3FC3-E942-5B22-E69917655883}"/>
                    </a:ext>
                  </a:extLst>
                </p:cNvPr>
                <p:cNvSpPr>
                  <a:spLocks/>
                </p:cNvSpPr>
                <p:nvPr/>
              </p:nvSpPr>
              <p:spPr bwMode="auto">
                <a:xfrm>
                  <a:off x="5689600" y="2924175"/>
                  <a:ext cx="84137" cy="111125"/>
                </a:xfrm>
                <a:custGeom>
                  <a:avLst/>
                  <a:gdLst>
                    <a:gd name="T0" fmla="*/ 141 w 141"/>
                    <a:gd name="T1" fmla="*/ 128 h 187"/>
                    <a:gd name="T2" fmla="*/ 4 w 141"/>
                    <a:gd name="T3" fmla="*/ 0 h 187"/>
                    <a:gd name="T4" fmla="*/ 44 w 141"/>
                    <a:gd name="T5" fmla="*/ 38 h 187"/>
                    <a:gd name="T6" fmla="*/ 0 w 141"/>
                    <a:gd name="T7" fmla="*/ 55 h 187"/>
                    <a:gd name="T8" fmla="*/ 120 w 141"/>
                    <a:gd name="T9" fmla="*/ 187 h 187"/>
                    <a:gd name="T10" fmla="*/ 141 w 141"/>
                    <a:gd name="T11" fmla="*/ 128 h 187"/>
                  </a:gdLst>
                  <a:ahLst/>
                  <a:cxnLst>
                    <a:cxn ang="0">
                      <a:pos x="T0" y="T1"/>
                    </a:cxn>
                    <a:cxn ang="0">
                      <a:pos x="T2" y="T3"/>
                    </a:cxn>
                    <a:cxn ang="0">
                      <a:pos x="T4" y="T5"/>
                    </a:cxn>
                    <a:cxn ang="0">
                      <a:pos x="T6" y="T7"/>
                    </a:cxn>
                    <a:cxn ang="0">
                      <a:pos x="T8" y="T9"/>
                    </a:cxn>
                    <a:cxn ang="0">
                      <a:pos x="T10" y="T11"/>
                    </a:cxn>
                  </a:cxnLst>
                  <a:rect l="0" t="0" r="r" b="b"/>
                  <a:pathLst>
                    <a:path w="141" h="187">
                      <a:moveTo>
                        <a:pt x="141" y="128"/>
                      </a:moveTo>
                      <a:cubicBezTo>
                        <a:pt x="4" y="0"/>
                        <a:pt x="4" y="0"/>
                        <a:pt x="4" y="0"/>
                      </a:cubicBezTo>
                      <a:cubicBezTo>
                        <a:pt x="44" y="38"/>
                        <a:pt x="44" y="38"/>
                        <a:pt x="44" y="38"/>
                      </a:cubicBezTo>
                      <a:cubicBezTo>
                        <a:pt x="44" y="38"/>
                        <a:pt x="27" y="46"/>
                        <a:pt x="0" y="55"/>
                      </a:cubicBezTo>
                      <a:cubicBezTo>
                        <a:pt x="120" y="187"/>
                        <a:pt x="120" y="187"/>
                        <a:pt x="120" y="187"/>
                      </a:cubicBezTo>
                      <a:lnTo>
                        <a:pt x="141" y="128"/>
                      </a:lnTo>
                      <a:close/>
                    </a:path>
                  </a:pathLst>
                </a:custGeom>
                <a:solidFill>
                  <a:srgbClr val="B4B9C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21D44">
                        <a:lumMod val="10000"/>
                      </a:srgbClr>
                    </a:solidFill>
                    <a:effectLst/>
                    <a:uLnTx/>
                    <a:uFillTx/>
                    <a:latin typeface="Arial" panose="020B0604020202020204" pitchFamily="34" charset="0"/>
                    <a:cs typeface="Arial" panose="020B0604020202020204" pitchFamily="34" charset="0"/>
                  </a:endParaRPr>
                </a:p>
              </p:txBody>
            </p:sp>
            <p:sp>
              <p:nvSpPr>
                <p:cNvPr id="521" name="Freeform 215">
                  <a:extLst>
                    <a:ext uri="{FF2B5EF4-FFF2-40B4-BE49-F238E27FC236}">
                      <a16:creationId xmlns:a16="http://schemas.microsoft.com/office/drawing/2014/main" id="{A00EF203-6C55-96E4-9BD4-E51FCADF612A}"/>
                    </a:ext>
                  </a:extLst>
                </p:cNvPr>
                <p:cNvSpPr>
                  <a:spLocks/>
                </p:cNvSpPr>
                <p:nvPr/>
              </p:nvSpPr>
              <p:spPr bwMode="auto">
                <a:xfrm>
                  <a:off x="5664200" y="2919412"/>
                  <a:ext cx="52387" cy="38100"/>
                </a:xfrm>
                <a:custGeom>
                  <a:avLst/>
                  <a:gdLst>
                    <a:gd name="T0" fmla="*/ 47 w 87"/>
                    <a:gd name="T1" fmla="*/ 9 h 64"/>
                    <a:gd name="T2" fmla="*/ 37 w 87"/>
                    <a:gd name="T3" fmla="*/ 0 h 64"/>
                    <a:gd name="T4" fmla="*/ 0 w 87"/>
                    <a:gd name="T5" fmla="*/ 17 h 64"/>
                    <a:gd name="T6" fmla="*/ 43 w 87"/>
                    <a:gd name="T7" fmla="*/ 64 h 64"/>
                    <a:gd name="T8" fmla="*/ 87 w 87"/>
                    <a:gd name="T9" fmla="*/ 47 h 64"/>
                    <a:gd name="T10" fmla="*/ 47 w 87"/>
                    <a:gd name="T11" fmla="*/ 9 h 64"/>
                  </a:gdLst>
                  <a:ahLst/>
                  <a:cxnLst>
                    <a:cxn ang="0">
                      <a:pos x="T0" y="T1"/>
                    </a:cxn>
                    <a:cxn ang="0">
                      <a:pos x="T2" y="T3"/>
                    </a:cxn>
                    <a:cxn ang="0">
                      <a:pos x="T4" y="T5"/>
                    </a:cxn>
                    <a:cxn ang="0">
                      <a:pos x="T6" y="T7"/>
                    </a:cxn>
                    <a:cxn ang="0">
                      <a:pos x="T8" y="T9"/>
                    </a:cxn>
                    <a:cxn ang="0">
                      <a:pos x="T10" y="T11"/>
                    </a:cxn>
                  </a:cxnLst>
                  <a:rect l="0" t="0" r="r" b="b"/>
                  <a:pathLst>
                    <a:path w="87" h="64">
                      <a:moveTo>
                        <a:pt x="47" y="9"/>
                      </a:moveTo>
                      <a:cubicBezTo>
                        <a:pt x="37" y="0"/>
                        <a:pt x="37" y="0"/>
                        <a:pt x="37" y="0"/>
                      </a:cubicBezTo>
                      <a:cubicBezTo>
                        <a:pt x="37" y="0"/>
                        <a:pt x="23" y="9"/>
                        <a:pt x="0" y="17"/>
                      </a:cubicBezTo>
                      <a:cubicBezTo>
                        <a:pt x="43" y="64"/>
                        <a:pt x="43" y="64"/>
                        <a:pt x="43" y="64"/>
                      </a:cubicBezTo>
                      <a:cubicBezTo>
                        <a:pt x="70" y="55"/>
                        <a:pt x="87" y="47"/>
                        <a:pt x="87" y="47"/>
                      </a:cubicBezTo>
                      <a:lnTo>
                        <a:pt x="47" y="9"/>
                      </a:lnTo>
                      <a:close/>
                    </a:path>
                  </a:pathLst>
                </a:custGeom>
                <a:solidFill>
                  <a:srgbClr val="ABB1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21D44">
                        <a:lumMod val="10000"/>
                      </a:srgbClr>
                    </a:solidFill>
                    <a:effectLst/>
                    <a:uLnTx/>
                    <a:uFillTx/>
                    <a:latin typeface="Arial" panose="020B0604020202020204" pitchFamily="34" charset="0"/>
                    <a:cs typeface="Arial" panose="020B0604020202020204" pitchFamily="34" charset="0"/>
                  </a:endParaRPr>
                </a:p>
              </p:txBody>
            </p:sp>
            <p:sp>
              <p:nvSpPr>
                <p:cNvPr id="522" name="Freeform 216">
                  <a:extLst>
                    <a:ext uri="{FF2B5EF4-FFF2-40B4-BE49-F238E27FC236}">
                      <a16:creationId xmlns:a16="http://schemas.microsoft.com/office/drawing/2014/main" id="{05E9A36B-4FEA-464A-421E-0D131DFB5E37}"/>
                    </a:ext>
                  </a:extLst>
                </p:cNvPr>
                <p:cNvSpPr>
                  <a:spLocks/>
                </p:cNvSpPr>
                <p:nvPr/>
              </p:nvSpPr>
              <p:spPr bwMode="auto">
                <a:xfrm>
                  <a:off x="5616575" y="2928937"/>
                  <a:ext cx="73025" cy="42863"/>
                </a:xfrm>
                <a:custGeom>
                  <a:avLst/>
                  <a:gdLst>
                    <a:gd name="T0" fmla="*/ 80 w 123"/>
                    <a:gd name="T1" fmla="*/ 0 h 71"/>
                    <a:gd name="T2" fmla="*/ 0 w 123"/>
                    <a:gd name="T3" fmla="*/ 14 h 71"/>
                    <a:gd name="T4" fmla="*/ 0 w 123"/>
                    <a:gd name="T5" fmla="*/ 71 h 71"/>
                    <a:gd name="T6" fmla="*/ 123 w 123"/>
                    <a:gd name="T7" fmla="*/ 47 h 71"/>
                    <a:gd name="T8" fmla="*/ 80 w 123"/>
                    <a:gd name="T9" fmla="*/ 0 h 71"/>
                  </a:gdLst>
                  <a:ahLst/>
                  <a:cxnLst>
                    <a:cxn ang="0">
                      <a:pos x="T0" y="T1"/>
                    </a:cxn>
                    <a:cxn ang="0">
                      <a:pos x="T2" y="T3"/>
                    </a:cxn>
                    <a:cxn ang="0">
                      <a:pos x="T4" y="T5"/>
                    </a:cxn>
                    <a:cxn ang="0">
                      <a:pos x="T6" y="T7"/>
                    </a:cxn>
                    <a:cxn ang="0">
                      <a:pos x="T8" y="T9"/>
                    </a:cxn>
                  </a:cxnLst>
                  <a:rect l="0" t="0" r="r" b="b"/>
                  <a:pathLst>
                    <a:path w="123" h="71">
                      <a:moveTo>
                        <a:pt x="80" y="0"/>
                      </a:moveTo>
                      <a:cubicBezTo>
                        <a:pt x="59" y="7"/>
                        <a:pt x="31" y="14"/>
                        <a:pt x="0" y="14"/>
                      </a:cubicBezTo>
                      <a:cubicBezTo>
                        <a:pt x="0" y="71"/>
                        <a:pt x="0" y="71"/>
                        <a:pt x="0" y="71"/>
                      </a:cubicBezTo>
                      <a:cubicBezTo>
                        <a:pt x="46" y="71"/>
                        <a:pt x="91" y="58"/>
                        <a:pt x="123" y="47"/>
                      </a:cubicBezTo>
                      <a:lnTo>
                        <a:pt x="80" y="0"/>
                      </a:lnTo>
                      <a:close/>
                    </a:path>
                  </a:pathLst>
                </a:custGeom>
                <a:solidFill>
                  <a:srgbClr val="AFBA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21D44">
                        <a:lumMod val="10000"/>
                      </a:srgbClr>
                    </a:solidFill>
                    <a:effectLst/>
                    <a:uLnTx/>
                    <a:uFillTx/>
                    <a:latin typeface="Arial" panose="020B0604020202020204" pitchFamily="34" charset="0"/>
                    <a:cs typeface="Arial" panose="020B0604020202020204" pitchFamily="34" charset="0"/>
                  </a:endParaRPr>
                </a:p>
              </p:txBody>
            </p:sp>
            <p:sp>
              <p:nvSpPr>
                <p:cNvPr id="523" name="Freeform 218">
                  <a:extLst>
                    <a:ext uri="{FF2B5EF4-FFF2-40B4-BE49-F238E27FC236}">
                      <a16:creationId xmlns:a16="http://schemas.microsoft.com/office/drawing/2014/main" id="{5545DE38-5D22-5A69-BB85-44BC9AE29594}"/>
                    </a:ext>
                  </a:extLst>
                </p:cNvPr>
                <p:cNvSpPr>
                  <a:spLocks/>
                </p:cNvSpPr>
                <p:nvPr/>
              </p:nvSpPr>
              <p:spPr bwMode="auto">
                <a:xfrm>
                  <a:off x="6022975" y="2971800"/>
                  <a:ext cx="158750" cy="331788"/>
                </a:xfrm>
                <a:custGeom>
                  <a:avLst/>
                  <a:gdLst>
                    <a:gd name="T0" fmla="*/ 0 w 100"/>
                    <a:gd name="T1" fmla="*/ 209 h 209"/>
                    <a:gd name="T2" fmla="*/ 100 w 100"/>
                    <a:gd name="T3" fmla="*/ 40 h 209"/>
                    <a:gd name="T4" fmla="*/ 84 w 100"/>
                    <a:gd name="T5" fmla="*/ 0 h 209"/>
                    <a:gd name="T6" fmla="*/ 0 w 100"/>
                    <a:gd name="T7" fmla="*/ 209 h 209"/>
                  </a:gdLst>
                  <a:ahLst/>
                  <a:cxnLst>
                    <a:cxn ang="0">
                      <a:pos x="T0" y="T1"/>
                    </a:cxn>
                    <a:cxn ang="0">
                      <a:pos x="T2" y="T3"/>
                    </a:cxn>
                    <a:cxn ang="0">
                      <a:pos x="T4" y="T5"/>
                    </a:cxn>
                    <a:cxn ang="0">
                      <a:pos x="T6" y="T7"/>
                    </a:cxn>
                  </a:cxnLst>
                  <a:rect l="0" t="0" r="r" b="b"/>
                  <a:pathLst>
                    <a:path w="100" h="209">
                      <a:moveTo>
                        <a:pt x="0" y="209"/>
                      </a:moveTo>
                      <a:lnTo>
                        <a:pt x="100" y="40"/>
                      </a:lnTo>
                      <a:lnTo>
                        <a:pt x="84" y="0"/>
                      </a:lnTo>
                      <a:lnTo>
                        <a:pt x="0" y="209"/>
                      </a:lnTo>
                      <a:close/>
                    </a:path>
                  </a:pathLst>
                </a:custGeom>
                <a:solidFill>
                  <a:srgbClr val="BCBC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21D44">
                        <a:lumMod val="10000"/>
                      </a:srgbClr>
                    </a:solidFill>
                    <a:effectLst/>
                    <a:uLnTx/>
                    <a:uFillTx/>
                    <a:latin typeface="Arial" panose="020B0604020202020204" pitchFamily="34" charset="0"/>
                    <a:cs typeface="Arial" panose="020B0604020202020204" pitchFamily="34" charset="0"/>
                  </a:endParaRPr>
                </a:p>
              </p:txBody>
            </p:sp>
            <p:sp>
              <p:nvSpPr>
                <p:cNvPr id="524" name="Freeform 219">
                  <a:extLst>
                    <a:ext uri="{FF2B5EF4-FFF2-40B4-BE49-F238E27FC236}">
                      <a16:creationId xmlns:a16="http://schemas.microsoft.com/office/drawing/2014/main" id="{0A389757-CA07-A7E7-4CB0-1498A09DC30D}"/>
                    </a:ext>
                  </a:extLst>
                </p:cNvPr>
                <p:cNvSpPr>
                  <a:spLocks/>
                </p:cNvSpPr>
                <p:nvPr/>
              </p:nvSpPr>
              <p:spPr bwMode="auto">
                <a:xfrm>
                  <a:off x="5546725" y="2892425"/>
                  <a:ext cx="69850" cy="44450"/>
                </a:xfrm>
                <a:custGeom>
                  <a:avLst/>
                  <a:gdLst>
                    <a:gd name="T0" fmla="*/ 0 w 117"/>
                    <a:gd name="T1" fmla="*/ 44 h 75"/>
                    <a:gd name="T2" fmla="*/ 30 w 117"/>
                    <a:gd name="T3" fmla="*/ 17 h 75"/>
                    <a:gd name="T4" fmla="*/ 117 w 117"/>
                    <a:gd name="T5" fmla="*/ 0 h 75"/>
                    <a:gd name="T6" fmla="*/ 117 w 117"/>
                    <a:gd name="T7" fmla="*/ 75 h 75"/>
                    <a:gd name="T8" fmla="*/ 111 w 117"/>
                    <a:gd name="T9" fmla="*/ 75 h 75"/>
                    <a:gd name="T10" fmla="*/ 0 w 117"/>
                    <a:gd name="T11" fmla="*/ 44 h 75"/>
                  </a:gdLst>
                  <a:ahLst/>
                  <a:cxnLst>
                    <a:cxn ang="0">
                      <a:pos x="T0" y="T1"/>
                    </a:cxn>
                    <a:cxn ang="0">
                      <a:pos x="T2" y="T3"/>
                    </a:cxn>
                    <a:cxn ang="0">
                      <a:pos x="T4" y="T5"/>
                    </a:cxn>
                    <a:cxn ang="0">
                      <a:pos x="T6" y="T7"/>
                    </a:cxn>
                    <a:cxn ang="0">
                      <a:pos x="T8" y="T9"/>
                    </a:cxn>
                    <a:cxn ang="0">
                      <a:pos x="T10" y="T11"/>
                    </a:cxn>
                  </a:cxnLst>
                  <a:rect l="0" t="0" r="r" b="b"/>
                  <a:pathLst>
                    <a:path w="117" h="75">
                      <a:moveTo>
                        <a:pt x="0" y="44"/>
                      </a:moveTo>
                      <a:cubicBezTo>
                        <a:pt x="30" y="17"/>
                        <a:pt x="30" y="17"/>
                        <a:pt x="30" y="17"/>
                      </a:cubicBezTo>
                      <a:cubicBezTo>
                        <a:pt x="117" y="0"/>
                        <a:pt x="117" y="0"/>
                        <a:pt x="117" y="0"/>
                      </a:cubicBezTo>
                      <a:cubicBezTo>
                        <a:pt x="117" y="75"/>
                        <a:pt x="117" y="75"/>
                        <a:pt x="117" y="75"/>
                      </a:cubicBezTo>
                      <a:cubicBezTo>
                        <a:pt x="115" y="75"/>
                        <a:pt x="113" y="75"/>
                        <a:pt x="111" y="75"/>
                      </a:cubicBezTo>
                      <a:cubicBezTo>
                        <a:pt x="32" y="75"/>
                        <a:pt x="0" y="44"/>
                        <a:pt x="0" y="44"/>
                      </a:cubicBezTo>
                      <a:close/>
                    </a:path>
                  </a:pathLst>
                </a:custGeom>
                <a:solidFill>
                  <a:srgbClr val="DB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21D44">
                        <a:lumMod val="10000"/>
                      </a:srgbClr>
                    </a:solidFill>
                    <a:effectLst/>
                    <a:uLnTx/>
                    <a:uFillTx/>
                    <a:latin typeface="Arial" panose="020B0604020202020204" pitchFamily="34" charset="0"/>
                    <a:cs typeface="Arial" panose="020B0604020202020204" pitchFamily="34" charset="0"/>
                  </a:endParaRPr>
                </a:p>
              </p:txBody>
            </p:sp>
            <p:sp>
              <p:nvSpPr>
                <p:cNvPr id="525" name="Freeform 220">
                  <a:extLst>
                    <a:ext uri="{FF2B5EF4-FFF2-40B4-BE49-F238E27FC236}">
                      <a16:creationId xmlns:a16="http://schemas.microsoft.com/office/drawing/2014/main" id="{F283CEDD-C658-83CB-4C80-2B7B679FBA5F}"/>
                    </a:ext>
                  </a:extLst>
                </p:cNvPr>
                <p:cNvSpPr>
                  <a:spLocks/>
                </p:cNvSpPr>
                <p:nvPr/>
              </p:nvSpPr>
              <p:spPr bwMode="auto">
                <a:xfrm>
                  <a:off x="5110162" y="2778125"/>
                  <a:ext cx="509587" cy="1136650"/>
                </a:xfrm>
                <a:custGeom>
                  <a:avLst/>
                  <a:gdLst>
                    <a:gd name="T0" fmla="*/ 0 w 321"/>
                    <a:gd name="T1" fmla="*/ 100 h 716"/>
                    <a:gd name="T2" fmla="*/ 0 w 321"/>
                    <a:gd name="T3" fmla="*/ 100 h 716"/>
                    <a:gd name="T4" fmla="*/ 201 w 321"/>
                    <a:gd name="T5" fmla="*/ 54 h 716"/>
                    <a:gd name="T6" fmla="*/ 227 w 321"/>
                    <a:gd name="T7" fmla="*/ 0 h 716"/>
                    <a:gd name="T8" fmla="*/ 293 w 321"/>
                    <a:gd name="T9" fmla="*/ 54 h 716"/>
                    <a:gd name="T10" fmla="*/ 319 w 321"/>
                    <a:gd name="T11" fmla="*/ 72 h 716"/>
                    <a:gd name="T12" fmla="*/ 321 w 321"/>
                    <a:gd name="T13" fmla="*/ 716 h 716"/>
                    <a:gd name="T14" fmla="*/ 104 w 321"/>
                    <a:gd name="T15" fmla="*/ 716 h 716"/>
                    <a:gd name="T16" fmla="*/ 63 w 321"/>
                    <a:gd name="T17" fmla="*/ 331 h 716"/>
                    <a:gd name="T18" fmla="*/ 63 w 321"/>
                    <a:gd name="T19" fmla="*/ 289 h 716"/>
                    <a:gd name="T20" fmla="*/ 0 w 321"/>
                    <a:gd name="T21" fmla="*/ 100 h 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1" h="716">
                      <a:moveTo>
                        <a:pt x="0" y="100"/>
                      </a:moveTo>
                      <a:lnTo>
                        <a:pt x="0" y="100"/>
                      </a:lnTo>
                      <a:lnTo>
                        <a:pt x="201" y="54"/>
                      </a:lnTo>
                      <a:lnTo>
                        <a:pt x="227" y="0"/>
                      </a:lnTo>
                      <a:lnTo>
                        <a:pt x="293" y="54"/>
                      </a:lnTo>
                      <a:lnTo>
                        <a:pt x="319" y="72"/>
                      </a:lnTo>
                      <a:lnTo>
                        <a:pt x="321" y="716"/>
                      </a:lnTo>
                      <a:lnTo>
                        <a:pt x="104" y="716"/>
                      </a:lnTo>
                      <a:lnTo>
                        <a:pt x="63" y="331"/>
                      </a:lnTo>
                      <a:lnTo>
                        <a:pt x="63" y="289"/>
                      </a:lnTo>
                      <a:lnTo>
                        <a:pt x="0" y="100"/>
                      </a:lnTo>
                      <a:close/>
                    </a:path>
                  </a:pathLst>
                </a:custGeom>
                <a:solidFill>
                  <a:srgbClr val="FF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21D44">
                        <a:lumMod val="10000"/>
                      </a:srgbClr>
                    </a:solidFill>
                    <a:effectLst/>
                    <a:uLnTx/>
                    <a:uFillTx/>
                    <a:latin typeface="Arial" panose="020B0604020202020204" pitchFamily="34" charset="0"/>
                    <a:cs typeface="Arial" panose="020B0604020202020204" pitchFamily="34" charset="0"/>
                  </a:endParaRPr>
                </a:p>
              </p:txBody>
            </p:sp>
            <p:sp>
              <p:nvSpPr>
                <p:cNvPr id="526" name="Freeform 221">
                  <a:extLst>
                    <a:ext uri="{FF2B5EF4-FFF2-40B4-BE49-F238E27FC236}">
                      <a16:creationId xmlns:a16="http://schemas.microsoft.com/office/drawing/2014/main" id="{45FFF1B4-4185-F147-4115-DC74F610F2B7}"/>
                    </a:ext>
                  </a:extLst>
                </p:cNvPr>
                <p:cNvSpPr>
                  <a:spLocks/>
                </p:cNvSpPr>
                <p:nvPr/>
              </p:nvSpPr>
              <p:spPr bwMode="auto">
                <a:xfrm>
                  <a:off x="4862512" y="2971800"/>
                  <a:ext cx="350837" cy="942975"/>
                </a:xfrm>
                <a:custGeom>
                  <a:avLst/>
                  <a:gdLst>
                    <a:gd name="T0" fmla="*/ 135 w 221"/>
                    <a:gd name="T1" fmla="*/ 0 h 594"/>
                    <a:gd name="T2" fmla="*/ 221 w 221"/>
                    <a:gd name="T3" fmla="*/ 209 h 594"/>
                    <a:gd name="T4" fmla="*/ 145 w 221"/>
                    <a:gd name="T5" fmla="*/ 436 h 594"/>
                    <a:gd name="T6" fmla="*/ 204 w 221"/>
                    <a:gd name="T7" fmla="*/ 594 h 594"/>
                    <a:gd name="T8" fmla="*/ 79 w 221"/>
                    <a:gd name="T9" fmla="*/ 594 h 594"/>
                    <a:gd name="T10" fmla="*/ 0 w 221"/>
                    <a:gd name="T11" fmla="*/ 381 h 594"/>
                    <a:gd name="T12" fmla="*/ 135 w 221"/>
                    <a:gd name="T13" fmla="*/ 0 h 594"/>
                  </a:gdLst>
                  <a:ahLst/>
                  <a:cxnLst>
                    <a:cxn ang="0">
                      <a:pos x="T0" y="T1"/>
                    </a:cxn>
                    <a:cxn ang="0">
                      <a:pos x="T2" y="T3"/>
                    </a:cxn>
                    <a:cxn ang="0">
                      <a:pos x="T4" y="T5"/>
                    </a:cxn>
                    <a:cxn ang="0">
                      <a:pos x="T6" y="T7"/>
                    </a:cxn>
                    <a:cxn ang="0">
                      <a:pos x="T8" y="T9"/>
                    </a:cxn>
                    <a:cxn ang="0">
                      <a:pos x="T10" y="T11"/>
                    </a:cxn>
                    <a:cxn ang="0">
                      <a:pos x="T12" y="T13"/>
                    </a:cxn>
                  </a:cxnLst>
                  <a:rect l="0" t="0" r="r" b="b"/>
                  <a:pathLst>
                    <a:path w="221" h="594">
                      <a:moveTo>
                        <a:pt x="135" y="0"/>
                      </a:moveTo>
                      <a:lnTo>
                        <a:pt x="221" y="209"/>
                      </a:lnTo>
                      <a:lnTo>
                        <a:pt x="145" y="436"/>
                      </a:lnTo>
                      <a:lnTo>
                        <a:pt x="204" y="594"/>
                      </a:lnTo>
                      <a:lnTo>
                        <a:pt x="79" y="594"/>
                      </a:lnTo>
                      <a:lnTo>
                        <a:pt x="0" y="381"/>
                      </a:lnTo>
                      <a:lnTo>
                        <a:pt x="135" y="0"/>
                      </a:lnTo>
                      <a:close/>
                    </a:path>
                  </a:pathLst>
                </a:custGeom>
                <a:solidFill>
                  <a:srgbClr val="FF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21D44">
                        <a:lumMod val="10000"/>
                      </a:srgbClr>
                    </a:solidFill>
                    <a:effectLst/>
                    <a:uLnTx/>
                    <a:uFillTx/>
                    <a:latin typeface="Arial" panose="020B0604020202020204" pitchFamily="34" charset="0"/>
                    <a:cs typeface="Arial" panose="020B0604020202020204" pitchFamily="34" charset="0"/>
                  </a:endParaRPr>
                </a:p>
              </p:txBody>
            </p:sp>
            <p:sp>
              <p:nvSpPr>
                <p:cNvPr id="527" name="Freeform 222">
                  <a:extLst>
                    <a:ext uri="{FF2B5EF4-FFF2-40B4-BE49-F238E27FC236}">
                      <a16:creationId xmlns:a16="http://schemas.microsoft.com/office/drawing/2014/main" id="{237C43A3-E5D7-B1E7-4BA5-DD0811BDA304}"/>
                    </a:ext>
                  </a:extLst>
                </p:cNvPr>
                <p:cNvSpPr>
                  <a:spLocks/>
                </p:cNvSpPr>
                <p:nvPr/>
              </p:nvSpPr>
              <p:spPr bwMode="auto">
                <a:xfrm>
                  <a:off x="5068887" y="2936875"/>
                  <a:ext cx="141287" cy="366713"/>
                </a:xfrm>
                <a:custGeom>
                  <a:avLst/>
                  <a:gdLst>
                    <a:gd name="T0" fmla="*/ 1 w 89"/>
                    <a:gd name="T1" fmla="*/ 6 h 231"/>
                    <a:gd name="T2" fmla="*/ 26 w 89"/>
                    <a:gd name="T3" fmla="*/ 0 h 231"/>
                    <a:gd name="T4" fmla="*/ 26 w 89"/>
                    <a:gd name="T5" fmla="*/ 0 h 231"/>
                    <a:gd name="T6" fmla="*/ 89 w 89"/>
                    <a:gd name="T7" fmla="*/ 189 h 231"/>
                    <a:gd name="T8" fmla="*/ 89 w 89"/>
                    <a:gd name="T9" fmla="*/ 231 h 231"/>
                    <a:gd name="T10" fmla="*/ 0 w 89"/>
                    <a:gd name="T11" fmla="*/ 9 h 231"/>
                    <a:gd name="T12" fmla="*/ 1 w 89"/>
                    <a:gd name="T13" fmla="*/ 6 h 231"/>
                  </a:gdLst>
                  <a:ahLst/>
                  <a:cxnLst>
                    <a:cxn ang="0">
                      <a:pos x="T0" y="T1"/>
                    </a:cxn>
                    <a:cxn ang="0">
                      <a:pos x="T2" y="T3"/>
                    </a:cxn>
                    <a:cxn ang="0">
                      <a:pos x="T4" y="T5"/>
                    </a:cxn>
                    <a:cxn ang="0">
                      <a:pos x="T6" y="T7"/>
                    </a:cxn>
                    <a:cxn ang="0">
                      <a:pos x="T8" y="T9"/>
                    </a:cxn>
                    <a:cxn ang="0">
                      <a:pos x="T10" y="T11"/>
                    </a:cxn>
                    <a:cxn ang="0">
                      <a:pos x="T12" y="T13"/>
                    </a:cxn>
                  </a:cxnLst>
                  <a:rect l="0" t="0" r="r" b="b"/>
                  <a:pathLst>
                    <a:path w="89" h="231">
                      <a:moveTo>
                        <a:pt x="1" y="6"/>
                      </a:moveTo>
                      <a:lnTo>
                        <a:pt x="26" y="0"/>
                      </a:lnTo>
                      <a:lnTo>
                        <a:pt x="26" y="0"/>
                      </a:lnTo>
                      <a:lnTo>
                        <a:pt x="89" y="189"/>
                      </a:lnTo>
                      <a:lnTo>
                        <a:pt x="89" y="231"/>
                      </a:lnTo>
                      <a:lnTo>
                        <a:pt x="0" y="9"/>
                      </a:lnTo>
                      <a:lnTo>
                        <a:pt x="1" y="6"/>
                      </a:lnTo>
                      <a:close/>
                    </a:path>
                  </a:pathLst>
                </a:custGeom>
                <a:solidFill>
                  <a:srgbClr val="BFCB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21D44">
                        <a:lumMod val="10000"/>
                      </a:srgbClr>
                    </a:solidFill>
                    <a:effectLst/>
                    <a:uLnTx/>
                    <a:uFillTx/>
                    <a:latin typeface="Arial" panose="020B0604020202020204" pitchFamily="34" charset="0"/>
                    <a:cs typeface="Arial" panose="020B0604020202020204" pitchFamily="34" charset="0"/>
                  </a:endParaRPr>
                </a:p>
              </p:txBody>
            </p:sp>
            <p:sp>
              <p:nvSpPr>
                <p:cNvPr id="528" name="Freeform 223">
                  <a:extLst>
                    <a:ext uri="{FF2B5EF4-FFF2-40B4-BE49-F238E27FC236}">
                      <a16:creationId xmlns:a16="http://schemas.microsoft.com/office/drawing/2014/main" id="{48F46BCC-365A-0B6C-6C73-3C81AE14557E}"/>
                    </a:ext>
                  </a:extLst>
                </p:cNvPr>
                <p:cNvSpPr>
                  <a:spLocks/>
                </p:cNvSpPr>
                <p:nvPr/>
              </p:nvSpPr>
              <p:spPr bwMode="auto">
                <a:xfrm>
                  <a:off x="5429250" y="2778125"/>
                  <a:ext cx="187325" cy="230188"/>
                </a:xfrm>
                <a:custGeom>
                  <a:avLst/>
                  <a:gdLst>
                    <a:gd name="T0" fmla="*/ 0 w 118"/>
                    <a:gd name="T1" fmla="*/ 54 h 145"/>
                    <a:gd name="T2" fmla="*/ 14 w 118"/>
                    <a:gd name="T3" fmla="*/ 145 h 145"/>
                    <a:gd name="T4" fmla="*/ 86 w 118"/>
                    <a:gd name="T5" fmla="*/ 79 h 145"/>
                    <a:gd name="T6" fmla="*/ 118 w 118"/>
                    <a:gd name="T7" fmla="*/ 72 h 145"/>
                    <a:gd name="T8" fmla="*/ 92 w 118"/>
                    <a:gd name="T9" fmla="*/ 54 h 145"/>
                    <a:gd name="T10" fmla="*/ 26 w 118"/>
                    <a:gd name="T11" fmla="*/ 0 h 145"/>
                    <a:gd name="T12" fmla="*/ 0 w 118"/>
                    <a:gd name="T13" fmla="*/ 54 h 145"/>
                  </a:gdLst>
                  <a:ahLst/>
                  <a:cxnLst>
                    <a:cxn ang="0">
                      <a:pos x="T0" y="T1"/>
                    </a:cxn>
                    <a:cxn ang="0">
                      <a:pos x="T2" y="T3"/>
                    </a:cxn>
                    <a:cxn ang="0">
                      <a:pos x="T4" y="T5"/>
                    </a:cxn>
                    <a:cxn ang="0">
                      <a:pos x="T6" y="T7"/>
                    </a:cxn>
                    <a:cxn ang="0">
                      <a:pos x="T8" y="T9"/>
                    </a:cxn>
                    <a:cxn ang="0">
                      <a:pos x="T10" y="T11"/>
                    </a:cxn>
                    <a:cxn ang="0">
                      <a:pos x="T12" y="T13"/>
                    </a:cxn>
                  </a:cxnLst>
                  <a:rect l="0" t="0" r="r" b="b"/>
                  <a:pathLst>
                    <a:path w="118" h="145">
                      <a:moveTo>
                        <a:pt x="0" y="54"/>
                      </a:moveTo>
                      <a:lnTo>
                        <a:pt x="14" y="145"/>
                      </a:lnTo>
                      <a:lnTo>
                        <a:pt x="86" y="79"/>
                      </a:lnTo>
                      <a:lnTo>
                        <a:pt x="118" y="72"/>
                      </a:lnTo>
                      <a:lnTo>
                        <a:pt x="92" y="54"/>
                      </a:lnTo>
                      <a:lnTo>
                        <a:pt x="26" y="0"/>
                      </a:lnTo>
                      <a:lnTo>
                        <a:pt x="0" y="54"/>
                      </a:lnTo>
                      <a:close/>
                    </a:path>
                  </a:pathLst>
                </a:custGeom>
                <a:solidFill>
                  <a:srgbClr val="DB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21D44">
                        <a:lumMod val="10000"/>
                      </a:srgbClr>
                    </a:solidFill>
                    <a:effectLst/>
                    <a:uLnTx/>
                    <a:uFillTx/>
                    <a:latin typeface="Arial" panose="020B0604020202020204" pitchFamily="34" charset="0"/>
                    <a:cs typeface="Arial" panose="020B0604020202020204" pitchFamily="34" charset="0"/>
                  </a:endParaRPr>
                </a:p>
              </p:txBody>
            </p:sp>
            <p:sp>
              <p:nvSpPr>
                <p:cNvPr id="529" name="Freeform 224">
                  <a:extLst>
                    <a:ext uri="{FF2B5EF4-FFF2-40B4-BE49-F238E27FC236}">
                      <a16:creationId xmlns:a16="http://schemas.microsoft.com/office/drawing/2014/main" id="{AF70F436-4B4E-120C-D247-E1AE1D128D76}"/>
                    </a:ext>
                  </a:extLst>
                </p:cNvPr>
                <p:cNvSpPr>
                  <a:spLocks/>
                </p:cNvSpPr>
                <p:nvPr/>
              </p:nvSpPr>
              <p:spPr bwMode="auto">
                <a:xfrm>
                  <a:off x="5541962" y="2919412"/>
                  <a:ext cx="4762" cy="4763"/>
                </a:xfrm>
                <a:custGeom>
                  <a:avLst/>
                  <a:gdLst>
                    <a:gd name="T0" fmla="*/ 3 w 3"/>
                    <a:gd name="T1" fmla="*/ 0 h 3"/>
                    <a:gd name="T2" fmla="*/ 3 w 3"/>
                    <a:gd name="T3" fmla="*/ 0 h 3"/>
                    <a:gd name="T4" fmla="*/ 0 w 3"/>
                    <a:gd name="T5" fmla="*/ 3 h 3"/>
                    <a:gd name="T6" fmla="*/ 3 w 3"/>
                    <a:gd name="T7" fmla="*/ 0 h 3"/>
                  </a:gdLst>
                  <a:ahLst/>
                  <a:cxnLst>
                    <a:cxn ang="0">
                      <a:pos x="T0" y="T1"/>
                    </a:cxn>
                    <a:cxn ang="0">
                      <a:pos x="T2" y="T3"/>
                    </a:cxn>
                    <a:cxn ang="0">
                      <a:pos x="T4" y="T5"/>
                    </a:cxn>
                    <a:cxn ang="0">
                      <a:pos x="T6" y="T7"/>
                    </a:cxn>
                  </a:cxnLst>
                  <a:rect l="0" t="0" r="r" b="b"/>
                  <a:pathLst>
                    <a:path w="3" h="3">
                      <a:moveTo>
                        <a:pt x="3" y="0"/>
                      </a:moveTo>
                      <a:lnTo>
                        <a:pt x="3" y="0"/>
                      </a:lnTo>
                      <a:lnTo>
                        <a:pt x="0" y="3"/>
                      </a:lnTo>
                      <a:lnTo>
                        <a:pt x="3" y="0"/>
                      </a:lnTo>
                      <a:close/>
                    </a:path>
                  </a:pathLst>
                </a:custGeom>
                <a:solidFill>
                  <a:srgbClr val="C8D3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21D44">
                        <a:lumMod val="10000"/>
                      </a:srgbClr>
                    </a:solidFill>
                    <a:effectLst/>
                    <a:uLnTx/>
                    <a:uFillTx/>
                    <a:latin typeface="Arial" panose="020B0604020202020204" pitchFamily="34" charset="0"/>
                    <a:cs typeface="Arial" panose="020B0604020202020204" pitchFamily="34" charset="0"/>
                  </a:endParaRPr>
                </a:p>
              </p:txBody>
            </p:sp>
            <p:sp>
              <p:nvSpPr>
                <p:cNvPr id="530" name="Freeform 225">
                  <a:extLst>
                    <a:ext uri="{FF2B5EF4-FFF2-40B4-BE49-F238E27FC236}">
                      <a16:creationId xmlns:a16="http://schemas.microsoft.com/office/drawing/2014/main" id="{A02E1B2C-2850-CFC5-3EC5-5E6146BC3313}"/>
                    </a:ext>
                  </a:extLst>
                </p:cNvPr>
                <p:cNvSpPr>
                  <a:spLocks/>
                </p:cNvSpPr>
                <p:nvPr/>
              </p:nvSpPr>
              <p:spPr bwMode="auto">
                <a:xfrm>
                  <a:off x="5546725" y="2892425"/>
                  <a:ext cx="69850" cy="36513"/>
                </a:xfrm>
                <a:custGeom>
                  <a:avLst/>
                  <a:gdLst>
                    <a:gd name="T0" fmla="*/ 30 w 117"/>
                    <a:gd name="T1" fmla="*/ 17 h 61"/>
                    <a:gd name="T2" fmla="*/ 117 w 117"/>
                    <a:gd name="T3" fmla="*/ 0 h 61"/>
                    <a:gd name="T4" fmla="*/ 117 w 117"/>
                    <a:gd name="T5" fmla="*/ 30 h 61"/>
                    <a:gd name="T6" fmla="*/ 53 w 117"/>
                    <a:gd name="T7" fmla="*/ 44 h 61"/>
                    <a:gd name="T8" fmla="*/ 38 w 117"/>
                    <a:gd name="T9" fmla="*/ 61 h 61"/>
                    <a:gd name="T10" fmla="*/ 0 w 117"/>
                    <a:gd name="T11" fmla="*/ 44 h 61"/>
                    <a:gd name="T12" fmla="*/ 30 w 117"/>
                    <a:gd name="T13" fmla="*/ 17 h 61"/>
                  </a:gdLst>
                  <a:ahLst/>
                  <a:cxnLst>
                    <a:cxn ang="0">
                      <a:pos x="T0" y="T1"/>
                    </a:cxn>
                    <a:cxn ang="0">
                      <a:pos x="T2" y="T3"/>
                    </a:cxn>
                    <a:cxn ang="0">
                      <a:pos x="T4" y="T5"/>
                    </a:cxn>
                    <a:cxn ang="0">
                      <a:pos x="T6" y="T7"/>
                    </a:cxn>
                    <a:cxn ang="0">
                      <a:pos x="T8" y="T9"/>
                    </a:cxn>
                    <a:cxn ang="0">
                      <a:pos x="T10" y="T11"/>
                    </a:cxn>
                    <a:cxn ang="0">
                      <a:pos x="T12" y="T13"/>
                    </a:cxn>
                  </a:cxnLst>
                  <a:rect l="0" t="0" r="r" b="b"/>
                  <a:pathLst>
                    <a:path w="117" h="61">
                      <a:moveTo>
                        <a:pt x="30" y="17"/>
                      </a:moveTo>
                      <a:cubicBezTo>
                        <a:pt x="117" y="0"/>
                        <a:pt x="117" y="0"/>
                        <a:pt x="117" y="0"/>
                      </a:cubicBezTo>
                      <a:cubicBezTo>
                        <a:pt x="117" y="30"/>
                        <a:pt x="117" y="30"/>
                        <a:pt x="117" y="30"/>
                      </a:cubicBezTo>
                      <a:cubicBezTo>
                        <a:pt x="53" y="44"/>
                        <a:pt x="53" y="44"/>
                        <a:pt x="53" y="44"/>
                      </a:cubicBezTo>
                      <a:cubicBezTo>
                        <a:pt x="38" y="61"/>
                        <a:pt x="38" y="61"/>
                        <a:pt x="38" y="61"/>
                      </a:cubicBezTo>
                      <a:cubicBezTo>
                        <a:pt x="15" y="53"/>
                        <a:pt x="0" y="44"/>
                        <a:pt x="0" y="44"/>
                      </a:cubicBezTo>
                      <a:lnTo>
                        <a:pt x="30" y="17"/>
                      </a:lnTo>
                      <a:close/>
                    </a:path>
                  </a:pathLst>
                </a:custGeom>
                <a:solidFill>
                  <a:srgbClr val="C4CA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21D44">
                        <a:lumMod val="10000"/>
                      </a:srgbClr>
                    </a:solidFill>
                    <a:effectLst/>
                    <a:uLnTx/>
                    <a:uFillTx/>
                    <a:latin typeface="Arial" panose="020B0604020202020204" pitchFamily="34" charset="0"/>
                    <a:cs typeface="Arial" panose="020B0604020202020204" pitchFamily="34" charset="0"/>
                  </a:endParaRPr>
                </a:p>
              </p:txBody>
            </p:sp>
            <p:sp>
              <p:nvSpPr>
                <p:cNvPr id="531" name="Freeform 226">
                  <a:extLst>
                    <a:ext uri="{FF2B5EF4-FFF2-40B4-BE49-F238E27FC236}">
                      <a16:creationId xmlns:a16="http://schemas.microsoft.com/office/drawing/2014/main" id="{30147B6E-8BE0-1799-8CB8-260373231E19}"/>
                    </a:ext>
                  </a:extLst>
                </p:cNvPr>
                <p:cNvSpPr>
                  <a:spLocks/>
                </p:cNvSpPr>
                <p:nvPr/>
              </p:nvSpPr>
              <p:spPr bwMode="auto">
                <a:xfrm>
                  <a:off x="5461000" y="2924175"/>
                  <a:ext cx="82550" cy="111125"/>
                </a:xfrm>
                <a:custGeom>
                  <a:avLst/>
                  <a:gdLst>
                    <a:gd name="T0" fmla="*/ 0 w 140"/>
                    <a:gd name="T1" fmla="*/ 128 h 187"/>
                    <a:gd name="T2" fmla="*/ 137 w 140"/>
                    <a:gd name="T3" fmla="*/ 0 h 187"/>
                    <a:gd name="T4" fmla="*/ 97 w 140"/>
                    <a:gd name="T5" fmla="*/ 38 h 187"/>
                    <a:gd name="T6" fmla="*/ 140 w 140"/>
                    <a:gd name="T7" fmla="*/ 55 h 187"/>
                    <a:gd name="T8" fmla="*/ 21 w 140"/>
                    <a:gd name="T9" fmla="*/ 187 h 187"/>
                    <a:gd name="T10" fmla="*/ 0 w 140"/>
                    <a:gd name="T11" fmla="*/ 128 h 187"/>
                  </a:gdLst>
                  <a:ahLst/>
                  <a:cxnLst>
                    <a:cxn ang="0">
                      <a:pos x="T0" y="T1"/>
                    </a:cxn>
                    <a:cxn ang="0">
                      <a:pos x="T2" y="T3"/>
                    </a:cxn>
                    <a:cxn ang="0">
                      <a:pos x="T4" y="T5"/>
                    </a:cxn>
                    <a:cxn ang="0">
                      <a:pos x="T6" y="T7"/>
                    </a:cxn>
                    <a:cxn ang="0">
                      <a:pos x="T8" y="T9"/>
                    </a:cxn>
                    <a:cxn ang="0">
                      <a:pos x="T10" y="T11"/>
                    </a:cxn>
                  </a:cxnLst>
                  <a:rect l="0" t="0" r="r" b="b"/>
                  <a:pathLst>
                    <a:path w="140" h="187">
                      <a:moveTo>
                        <a:pt x="0" y="128"/>
                      </a:moveTo>
                      <a:cubicBezTo>
                        <a:pt x="137" y="0"/>
                        <a:pt x="137" y="0"/>
                        <a:pt x="137" y="0"/>
                      </a:cubicBezTo>
                      <a:cubicBezTo>
                        <a:pt x="97" y="38"/>
                        <a:pt x="97" y="38"/>
                        <a:pt x="97" y="38"/>
                      </a:cubicBezTo>
                      <a:cubicBezTo>
                        <a:pt x="97" y="38"/>
                        <a:pt x="114" y="46"/>
                        <a:pt x="140" y="55"/>
                      </a:cubicBezTo>
                      <a:cubicBezTo>
                        <a:pt x="21" y="187"/>
                        <a:pt x="21" y="187"/>
                        <a:pt x="21" y="187"/>
                      </a:cubicBezTo>
                      <a:lnTo>
                        <a:pt x="0" y="128"/>
                      </a:lnTo>
                      <a:close/>
                    </a:path>
                  </a:pathLst>
                </a:custGeom>
                <a:solidFill>
                  <a:srgbClr val="C4CA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21D44">
                        <a:lumMod val="10000"/>
                      </a:srgbClr>
                    </a:solidFill>
                    <a:effectLst/>
                    <a:uLnTx/>
                    <a:uFillTx/>
                    <a:latin typeface="Arial" panose="020B0604020202020204" pitchFamily="34" charset="0"/>
                    <a:cs typeface="Arial" panose="020B0604020202020204" pitchFamily="34" charset="0"/>
                  </a:endParaRPr>
                </a:p>
              </p:txBody>
            </p:sp>
            <p:sp>
              <p:nvSpPr>
                <p:cNvPr id="532" name="Freeform 227">
                  <a:extLst>
                    <a:ext uri="{FF2B5EF4-FFF2-40B4-BE49-F238E27FC236}">
                      <a16:creationId xmlns:a16="http://schemas.microsoft.com/office/drawing/2014/main" id="{186C94CB-62E0-C87A-F839-B69305BC5C64}"/>
                    </a:ext>
                  </a:extLst>
                </p:cNvPr>
                <p:cNvSpPr>
                  <a:spLocks/>
                </p:cNvSpPr>
                <p:nvPr/>
              </p:nvSpPr>
              <p:spPr bwMode="auto">
                <a:xfrm>
                  <a:off x="5518150" y="2919412"/>
                  <a:ext cx="52387" cy="38100"/>
                </a:xfrm>
                <a:custGeom>
                  <a:avLst/>
                  <a:gdLst>
                    <a:gd name="T0" fmla="*/ 40 w 87"/>
                    <a:gd name="T1" fmla="*/ 9 h 64"/>
                    <a:gd name="T2" fmla="*/ 49 w 87"/>
                    <a:gd name="T3" fmla="*/ 0 h 64"/>
                    <a:gd name="T4" fmla="*/ 87 w 87"/>
                    <a:gd name="T5" fmla="*/ 17 h 64"/>
                    <a:gd name="T6" fmla="*/ 43 w 87"/>
                    <a:gd name="T7" fmla="*/ 64 h 64"/>
                    <a:gd name="T8" fmla="*/ 0 w 87"/>
                    <a:gd name="T9" fmla="*/ 47 h 64"/>
                    <a:gd name="T10" fmla="*/ 40 w 87"/>
                    <a:gd name="T11" fmla="*/ 9 h 64"/>
                  </a:gdLst>
                  <a:ahLst/>
                  <a:cxnLst>
                    <a:cxn ang="0">
                      <a:pos x="T0" y="T1"/>
                    </a:cxn>
                    <a:cxn ang="0">
                      <a:pos x="T2" y="T3"/>
                    </a:cxn>
                    <a:cxn ang="0">
                      <a:pos x="T4" y="T5"/>
                    </a:cxn>
                    <a:cxn ang="0">
                      <a:pos x="T6" y="T7"/>
                    </a:cxn>
                    <a:cxn ang="0">
                      <a:pos x="T8" y="T9"/>
                    </a:cxn>
                    <a:cxn ang="0">
                      <a:pos x="T10" y="T11"/>
                    </a:cxn>
                  </a:cxnLst>
                  <a:rect l="0" t="0" r="r" b="b"/>
                  <a:pathLst>
                    <a:path w="87" h="64">
                      <a:moveTo>
                        <a:pt x="40" y="9"/>
                      </a:moveTo>
                      <a:cubicBezTo>
                        <a:pt x="49" y="0"/>
                        <a:pt x="49" y="0"/>
                        <a:pt x="49" y="0"/>
                      </a:cubicBezTo>
                      <a:cubicBezTo>
                        <a:pt x="49" y="0"/>
                        <a:pt x="64" y="9"/>
                        <a:pt x="87" y="17"/>
                      </a:cubicBezTo>
                      <a:cubicBezTo>
                        <a:pt x="43" y="64"/>
                        <a:pt x="43" y="64"/>
                        <a:pt x="43" y="64"/>
                      </a:cubicBezTo>
                      <a:cubicBezTo>
                        <a:pt x="17" y="55"/>
                        <a:pt x="0" y="47"/>
                        <a:pt x="0" y="47"/>
                      </a:cubicBezTo>
                      <a:lnTo>
                        <a:pt x="40" y="9"/>
                      </a:lnTo>
                      <a:close/>
                    </a:path>
                  </a:pathLst>
                </a:custGeom>
                <a:solidFill>
                  <a:srgbClr val="BBC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21D44">
                        <a:lumMod val="10000"/>
                      </a:srgbClr>
                    </a:solidFill>
                    <a:effectLst/>
                    <a:uLnTx/>
                    <a:uFillTx/>
                    <a:latin typeface="Arial" panose="020B0604020202020204" pitchFamily="34" charset="0"/>
                    <a:cs typeface="Arial" panose="020B0604020202020204" pitchFamily="34" charset="0"/>
                  </a:endParaRPr>
                </a:p>
              </p:txBody>
            </p:sp>
            <p:sp>
              <p:nvSpPr>
                <p:cNvPr id="533" name="Freeform 228">
                  <a:extLst>
                    <a:ext uri="{FF2B5EF4-FFF2-40B4-BE49-F238E27FC236}">
                      <a16:creationId xmlns:a16="http://schemas.microsoft.com/office/drawing/2014/main" id="{3ED0DDC9-053A-1E4A-837B-264749B12058}"/>
                    </a:ext>
                  </a:extLst>
                </p:cNvPr>
                <p:cNvSpPr>
                  <a:spLocks/>
                </p:cNvSpPr>
                <p:nvPr/>
              </p:nvSpPr>
              <p:spPr bwMode="auto">
                <a:xfrm>
                  <a:off x="5543550" y="2928937"/>
                  <a:ext cx="73025" cy="42863"/>
                </a:xfrm>
                <a:custGeom>
                  <a:avLst/>
                  <a:gdLst>
                    <a:gd name="T0" fmla="*/ 44 w 123"/>
                    <a:gd name="T1" fmla="*/ 0 h 71"/>
                    <a:gd name="T2" fmla="*/ 123 w 123"/>
                    <a:gd name="T3" fmla="*/ 14 h 71"/>
                    <a:gd name="T4" fmla="*/ 123 w 123"/>
                    <a:gd name="T5" fmla="*/ 71 h 71"/>
                    <a:gd name="T6" fmla="*/ 0 w 123"/>
                    <a:gd name="T7" fmla="*/ 47 h 71"/>
                    <a:gd name="T8" fmla="*/ 44 w 123"/>
                    <a:gd name="T9" fmla="*/ 0 h 71"/>
                  </a:gdLst>
                  <a:ahLst/>
                  <a:cxnLst>
                    <a:cxn ang="0">
                      <a:pos x="T0" y="T1"/>
                    </a:cxn>
                    <a:cxn ang="0">
                      <a:pos x="T2" y="T3"/>
                    </a:cxn>
                    <a:cxn ang="0">
                      <a:pos x="T4" y="T5"/>
                    </a:cxn>
                    <a:cxn ang="0">
                      <a:pos x="T6" y="T7"/>
                    </a:cxn>
                    <a:cxn ang="0">
                      <a:pos x="T8" y="T9"/>
                    </a:cxn>
                  </a:cxnLst>
                  <a:rect l="0" t="0" r="r" b="b"/>
                  <a:pathLst>
                    <a:path w="123" h="71">
                      <a:moveTo>
                        <a:pt x="44" y="0"/>
                      </a:moveTo>
                      <a:cubicBezTo>
                        <a:pt x="65" y="7"/>
                        <a:pt x="93" y="14"/>
                        <a:pt x="123" y="14"/>
                      </a:cubicBezTo>
                      <a:cubicBezTo>
                        <a:pt x="123" y="71"/>
                        <a:pt x="123" y="71"/>
                        <a:pt x="123" y="71"/>
                      </a:cubicBezTo>
                      <a:cubicBezTo>
                        <a:pt x="77" y="71"/>
                        <a:pt x="32" y="58"/>
                        <a:pt x="0" y="47"/>
                      </a:cubicBezTo>
                      <a:lnTo>
                        <a:pt x="44" y="0"/>
                      </a:lnTo>
                      <a:close/>
                    </a:path>
                  </a:pathLst>
                </a:custGeom>
                <a:solidFill>
                  <a:srgbClr val="BFCB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21D44">
                        <a:lumMod val="10000"/>
                      </a:srgbClr>
                    </a:solidFill>
                    <a:effectLst/>
                    <a:uLnTx/>
                    <a:uFillTx/>
                    <a:latin typeface="Arial" panose="020B0604020202020204" pitchFamily="34" charset="0"/>
                    <a:cs typeface="Arial" panose="020B0604020202020204" pitchFamily="34" charset="0"/>
                  </a:endParaRPr>
                </a:p>
              </p:txBody>
            </p:sp>
            <p:sp>
              <p:nvSpPr>
                <p:cNvPr id="534" name="Freeform 230">
                  <a:extLst>
                    <a:ext uri="{FF2B5EF4-FFF2-40B4-BE49-F238E27FC236}">
                      <a16:creationId xmlns:a16="http://schemas.microsoft.com/office/drawing/2014/main" id="{0C81EF7F-577E-A78D-E509-3990562602C5}"/>
                    </a:ext>
                  </a:extLst>
                </p:cNvPr>
                <p:cNvSpPr>
                  <a:spLocks/>
                </p:cNvSpPr>
                <p:nvPr/>
              </p:nvSpPr>
              <p:spPr bwMode="auto">
                <a:xfrm>
                  <a:off x="5053012" y="2971800"/>
                  <a:ext cx="157162" cy="331788"/>
                </a:xfrm>
                <a:custGeom>
                  <a:avLst/>
                  <a:gdLst>
                    <a:gd name="T0" fmla="*/ 99 w 99"/>
                    <a:gd name="T1" fmla="*/ 209 h 209"/>
                    <a:gd name="T2" fmla="*/ 0 w 99"/>
                    <a:gd name="T3" fmla="*/ 40 h 209"/>
                    <a:gd name="T4" fmla="*/ 15 w 99"/>
                    <a:gd name="T5" fmla="*/ 0 h 209"/>
                    <a:gd name="T6" fmla="*/ 99 w 99"/>
                    <a:gd name="T7" fmla="*/ 209 h 209"/>
                  </a:gdLst>
                  <a:ahLst/>
                  <a:cxnLst>
                    <a:cxn ang="0">
                      <a:pos x="T0" y="T1"/>
                    </a:cxn>
                    <a:cxn ang="0">
                      <a:pos x="T2" y="T3"/>
                    </a:cxn>
                    <a:cxn ang="0">
                      <a:pos x="T4" y="T5"/>
                    </a:cxn>
                    <a:cxn ang="0">
                      <a:pos x="T6" y="T7"/>
                    </a:cxn>
                  </a:cxnLst>
                  <a:rect l="0" t="0" r="r" b="b"/>
                  <a:pathLst>
                    <a:path w="99" h="209">
                      <a:moveTo>
                        <a:pt x="99" y="209"/>
                      </a:moveTo>
                      <a:lnTo>
                        <a:pt x="0" y="40"/>
                      </a:lnTo>
                      <a:lnTo>
                        <a:pt x="15" y="0"/>
                      </a:lnTo>
                      <a:lnTo>
                        <a:pt x="99" y="209"/>
                      </a:lnTo>
                      <a:close/>
                    </a:path>
                  </a:pathLst>
                </a:custGeom>
                <a:solidFill>
                  <a:srgbClr val="CECF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21D44">
                        <a:lumMod val="10000"/>
                      </a:srgbClr>
                    </a:solidFill>
                    <a:effectLst/>
                    <a:uLnTx/>
                    <a:uFillTx/>
                    <a:latin typeface="Arial" panose="020B0604020202020204" pitchFamily="34" charset="0"/>
                    <a:cs typeface="Arial" panose="020B0604020202020204" pitchFamily="34" charset="0"/>
                  </a:endParaRPr>
                </a:p>
              </p:txBody>
            </p:sp>
          </p:grpSp>
          <p:pic>
            <p:nvPicPr>
              <p:cNvPr id="46" name="Picture 6" descr="Related image">
                <a:extLst>
                  <a:ext uri="{FF2B5EF4-FFF2-40B4-BE49-F238E27FC236}">
                    <a16:creationId xmlns:a16="http://schemas.microsoft.com/office/drawing/2014/main" id="{3A90BF50-FBB1-A72E-7A1F-DAE56C9B4A3C}"/>
                  </a:ext>
                </a:extLst>
              </p:cNvPr>
              <p:cNvPicPr>
                <a:picLocks noChangeAspect="1" noChangeArrowheads="1"/>
              </p:cNvPicPr>
              <p:nvPr/>
            </p:nvPicPr>
            <p:blipFill>
              <a:blip r:embed="rId19" cstate="email">
                <a:extLst>
                  <a:ext uri="{28A0092B-C50C-407E-A947-70E740481C1C}">
                    <a14:useLocalDpi xmlns:a14="http://schemas.microsoft.com/office/drawing/2010/main"/>
                  </a:ext>
                </a:extLst>
              </a:blip>
              <a:srcRect/>
              <a:stretch>
                <a:fillRect/>
              </a:stretch>
            </p:blipFill>
            <p:spPr bwMode="auto">
              <a:xfrm>
                <a:off x="-448197" y="322080"/>
                <a:ext cx="3851209" cy="385121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 name="Group 7">
              <a:extLst>
                <a:ext uri="{FF2B5EF4-FFF2-40B4-BE49-F238E27FC236}">
                  <a16:creationId xmlns:a16="http://schemas.microsoft.com/office/drawing/2014/main" id="{4A7873D9-4024-6C77-7524-7945AE6EF8B5}"/>
                </a:ext>
              </a:extLst>
            </p:cNvPr>
            <p:cNvGrpSpPr/>
            <p:nvPr/>
          </p:nvGrpSpPr>
          <p:grpSpPr>
            <a:xfrm>
              <a:off x="4495353" y="1671932"/>
              <a:ext cx="284839" cy="236645"/>
              <a:chOff x="-723656" y="322080"/>
              <a:chExt cx="4495801" cy="5260915"/>
            </a:xfrm>
          </p:grpSpPr>
          <p:grpSp>
            <p:nvGrpSpPr>
              <p:cNvPr id="9" name="Group 8">
                <a:extLst>
                  <a:ext uri="{FF2B5EF4-FFF2-40B4-BE49-F238E27FC236}">
                    <a16:creationId xmlns:a16="http://schemas.microsoft.com/office/drawing/2014/main" id="{26CF2924-BC21-731B-C531-89695242E6CA}"/>
                  </a:ext>
                </a:extLst>
              </p:cNvPr>
              <p:cNvGrpSpPr/>
              <p:nvPr/>
            </p:nvGrpSpPr>
            <p:grpSpPr>
              <a:xfrm>
                <a:off x="-723656" y="706192"/>
                <a:ext cx="4495801" cy="4876803"/>
                <a:chOff x="4862512" y="1951037"/>
                <a:chExt cx="1508125" cy="1963738"/>
              </a:xfrm>
            </p:grpSpPr>
            <p:sp>
              <p:nvSpPr>
                <p:cNvPr id="11" name="Freeform 194">
                  <a:extLst>
                    <a:ext uri="{FF2B5EF4-FFF2-40B4-BE49-F238E27FC236}">
                      <a16:creationId xmlns:a16="http://schemas.microsoft.com/office/drawing/2014/main" id="{A3FC8FA6-3BF4-9039-EFE3-578F35003033}"/>
                    </a:ext>
                  </a:extLst>
                </p:cNvPr>
                <p:cNvSpPr>
                  <a:spLocks/>
                </p:cNvSpPr>
                <p:nvPr/>
              </p:nvSpPr>
              <p:spPr bwMode="auto">
                <a:xfrm>
                  <a:off x="5489575" y="2613025"/>
                  <a:ext cx="261937" cy="279400"/>
                </a:xfrm>
                <a:custGeom>
                  <a:avLst/>
                  <a:gdLst>
                    <a:gd name="T0" fmla="*/ 165 w 165"/>
                    <a:gd name="T1" fmla="*/ 137 h 176"/>
                    <a:gd name="T2" fmla="*/ 80 w 165"/>
                    <a:gd name="T3" fmla="*/ 176 h 176"/>
                    <a:gd name="T4" fmla="*/ 0 w 165"/>
                    <a:gd name="T5" fmla="*/ 137 h 176"/>
                    <a:gd name="T6" fmla="*/ 0 w 165"/>
                    <a:gd name="T7" fmla="*/ 0 h 176"/>
                    <a:gd name="T8" fmla="*/ 165 w 165"/>
                    <a:gd name="T9" fmla="*/ 0 h 176"/>
                    <a:gd name="T10" fmla="*/ 165 w 165"/>
                    <a:gd name="T11" fmla="*/ 137 h 176"/>
                  </a:gdLst>
                  <a:ahLst/>
                  <a:cxnLst>
                    <a:cxn ang="0">
                      <a:pos x="T0" y="T1"/>
                    </a:cxn>
                    <a:cxn ang="0">
                      <a:pos x="T2" y="T3"/>
                    </a:cxn>
                    <a:cxn ang="0">
                      <a:pos x="T4" y="T5"/>
                    </a:cxn>
                    <a:cxn ang="0">
                      <a:pos x="T6" y="T7"/>
                    </a:cxn>
                    <a:cxn ang="0">
                      <a:pos x="T8" y="T9"/>
                    </a:cxn>
                    <a:cxn ang="0">
                      <a:pos x="T10" y="T11"/>
                    </a:cxn>
                  </a:cxnLst>
                  <a:rect l="0" t="0" r="r" b="b"/>
                  <a:pathLst>
                    <a:path w="165" h="176">
                      <a:moveTo>
                        <a:pt x="165" y="137"/>
                      </a:moveTo>
                      <a:lnTo>
                        <a:pt x="80" y="176"/>
                      </a:lnTo>
                      <a:lnTo>
                        <a:pt x="0" y="137"/>
                      </a:lnTo>
                      <a:lnTo>
                        <a:pt x="0" y="0"/>
                      </a:lnTo>
                      <a:lnTo>
                        <a:pt x="165" y="0"/>
                      </a:lnTo>
                      <a:lnTo>
                        <a:pt x="165" y="137"/>
                      </a:lnTo>
                      <a:close/>
                    </a:path>
                  </a:pathLst>
                </a:custGeom>
                <a:solidFill>
                  <a:srgbClr val="E4BD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21D44">
                        <a:lumMod val="10000"/>
                      </a:srgbClr>
                    </a:solidFill>
                    <a:effectLst/>
                    <a:uLnTx/>
                    <a:uFillTx/>
                    <a:latin typeface="Arial" panose="020B0604020202020204" pitchFamily="34" charset="0"/>
                    <a:cs typeface="Arial" panose="020B0604020202020204" pitchFamily="34" charset="0"/>
                  </a:endParaRPr>
                </a:p>
              </p:txBody>
            </p:sp>
            <p:sp>
              <p:nvSpPr>
                <p:cNvPr id="12" name="Freeform 195">
                  <a:extLst>
                    <a:ext uri="{FF2B5EF4-FFF2-40B4-BE49-F238E27FC236}">
                      <a16:creationId xmlns:a16="http://schemas.microsoft.com/office/drawing/2014/main" id="{87FAFA92-45C6-A40B-49ED-FECAEF1E3847}"/>
                    </a:ext>
                  </a:extLst>
                </p:cNvPr>
                <p:cNvSpPr>
                  <a:spLocks/>
                </p:cNvSpPr>
                <p:nvPr/>
              </p:nvSpPr>
              <p:spPr bwMode="auto">
                <a:xfrm>
                  <a:off x="5614987" y="2036762"/>
                  <a:ext cx="271462" cy="714375"/>
                </a:xfrm>
                <a:custGeom>
                  <a:avLst/>
                  <a:gdLst>
                    <a:gd name="T0" fmla="*/ 458 w 458"/>
                    <a:gd name="T1" fmla="*/ 458 h 1202"/>
                    <a:gd name="T2" fmla="*/ 0 w 458"/>
                    <a:gd name="T3" fmla="*/ 0 h 1202"/>
                    <a:gd name="T4" fmla="*/ 0 w 458"/>
                    <a:gd name="T5" fmla="*/ 1202 h 1202"/>
                    <a:gd name="T6" fmla="*/ 127 w 458"/>
                    <a:gd name="T7" fmla="*/ 1202 h 1202"/>
                    <a:gd name="T8" fmla="*/ 309 w 458"/>
                    <a:gd name="T9" fmla="*/ 1046 h 1202"/>
                    <a:gd name="T10" fmla="*/ 437 w 458"/>
                    <a:gd name="T11" fmla="*/ 596 h 1202"/>
                    <a:gd name="T12" fmla="*/ 437 w 458"/>
                    <a:gd name="T13" fmla="*/ 596 h 1202"/>
                    <a:gd name="T14" fmla="*/ 458 w 458"/>
                    <a:gd name="T15" fmla="*/ 458 h 12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8" h="1202">
                      <a:moveTo>
                        <a:pt x="458" y="458"/>
                      </a:moveTo>
                      <a:cubicBezTo>
                        <a:pt x="458" y="205"/>
                        <a:pt x="253" y="0"/>
                        <a:pt x="0" y="0"/>
                      </a:cubicBezTo>
                      <a:cubicBezTo>
                        <a:pt x="0" y="1202"/>
                        <a:pt x="0" y="1202"/>
                        <a:pt x="0" y="1202"/>
                      </a:cubicBezTo>
                      <a:cubicBezTo>
                        <a:pt x="127" y="1202"/>
                        <a:pt x="127" y="1202"/>
                        <a:pt x="127" y="1202"/>
                      </a:cubicBezTo>
                      <a:cubicBezTo>
                        <a:pt x="309" y="1046"/>
                        <a:pt x="309" y="1046"/>
                        <a:pt x="309" y="1046"/>
                      </a:cubicBezTo>
                      <a:cubicBezTo>
                        <a:pt x="437" y="596"/>
                        <a:pt x="437" y="596"/>
                        <a:pt x="437" y="596"/>
                      </a:cubicBezTo>
                      <a:cubicBezTo>
                        <a:pt x="437" y="596"/>
                        <a:pt x="437" y="596"/>
                        <a:pt x="437" y="596"/>
                      </a:cubicBezTo>
                      <a:cubicBezTo>
                        <a:pt x="451" y="552"/>
                        <a:pt x="458" y="506"/>
                        <a:pt x="458" y="458"/>
                      </a:cubicBezTo>
                      <a:close/>
                    </a:path>
                  </a:pathLst>
                </a:custGeom>
                <a:solidFill>
                  <a:srgbClr val="E4BD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21D44">
                        <a:lumMod val="10000"/>
                      </a:srgbClr>
                    </a:solidFill>
                    <a:effectLst/>
                    <a:uLnTx/>
                    <a:uFillTx/>
                    <a:latin typeface="Arial" panose="020B0604020202020204" pitchFamily="34" charset="0"/>
                    <a:cs typeface="Arial" panose="020B0604020202020204" pitchFamily="34" charset="0"/>
                  </a:endParaRPr>
                </a:p>
              </p:txBody>
            </p:sp>
            <p:sp>
              <p:nvSpPr>
                <p:cNvPr id="13" name="Freeform 196">
                  <a:extLst>
                    <a:ext uri="{FF2B5EF4-FFF2-40B4-BE49-F238E27FC236}">
                      <a16:creationId xmlns:a16="http://schemas.microsoft.com/office/drawing/2014/main" id="{22427536-EA20-5762-BACF-439E80F0BEF2}"/>
                    </a:ext>
                  </a:extLst>
                </p:cNvPr>
                <p:cNvSpPr>
                  <a:spLocks/>
                </p:cNvSpPr>
                <p:nvPr/>
              </p:nvSpPr>
              <p:spPr bwMode="auto">
                <a:xfrm>
                  <a:off x="5343525" y="2036762"/>
                  <a:ext cx="271462" cy="714375"/>
                </a:xfrm>
                <a:custGeom>
                  <a:avLst/>
                  <a:gdLst>
                    <a:gd name="T0" fmla="*/ 0 w 458"/>
                    <a:gd name="T1" fmla="*/ 458 h 1202"/>
                    <a:gd name="T2" fmla="*/ 28 w 458"/>
                    <a:gd name="T3" fmla="*/ 615 h 1202"/>
                    <a:gd name="T4" fmla="*/ 28 w 458"/>
                    <a:gd name="T5" fmla="*/ 615 h 1202"/>
                    <a:gd name="T6" fmla="*/ 163 w 458"/>
                    <a:gd name="T7" fmla="*/ 1065 h 1202"/>
                    <a:gd name="T8" fmla="*/ 351 w 458"/>
                    <a:gd name="T9" fmla="*/ 1202 h 1202"/>
                    <a:gd name="T10" fmla="*/ 458 w 458"/>
                    <a:gd name="T11" fmla="*/ 1202 h 1202"/>
                    <a:gd name="T12" fmla="*/ 458 w 458"/>
                    <a:gd name="T13" fmla="*/ 0 h 1202"/>
                    <a:gd name="T14" fmla="*/ 0 w 458"/>
                    <a:gd name="T15" fmla="*/ 458 h 12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8" h="1202">
                      <a:moveTo>
                        <a:pt x="0" y="458"/>
                      </a:moveTo>
                      <a:cubicBezTo>
                        <a:pt x="0" y="513"/>
                        <a:pt x="10" y="566"/>
                        <a:pt x="28" y="615"/>
                      </a:cubicBezTo>
                      <a:cubicBezTo>
                        <a:pt x="28" y="615"/>
                        <a:pt x="28" y="615"/>
                        <a:pt x="28" y="615"/>
                      </a:cubicBezTo>
                      <a:cubicBezTo>
                        <a:pt x="163" y="1065"/>
                        <a:pt x="163" y="1065"/>
                        <a:pt x="163" y="1065"/>
                      </a:cubicBezTo>
                      <a:cubicBezTo>
                        <a:pt x="351" y="1202"/>
                        <a:pt x="351" y="1202"/>
                        <a:pt x="351" y="1202"/>
                      </a:cubicBezTo>
                      <a:cubicBezTo>
                        <a:pt x="458" y="1202"/>
                        <a:pt x="458" y="1202"/>
                        <a:pt x="458" y="1202"/>
                      </a:cubicBezTo>
                      <a:cubicBezTo>
                        <a:pt x="458" y="0"/>
                        <a:pt x="458" y="0"/>
                        <a:pt x="458" y="0"/>
                      </a:cubicBezTo>
                      <a:cubicBezTo>
                        <a:pt x="205" y="0"/>
                        <a:pt x="0" y="205"/>
                        <a:pt x="0" y="458"/>
                      </a:cubicBezTo>
                      <a:close/>
                    </a:path>
                  </a:pathLst>
                </a:custGeom>
                <a:solidFill>
                  <a:srgbClr val="E4BD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21D44">
                        <a:lumMod val="10000"/>
                      </a:srgbClr>
                    </a:solidFill>
                    <a:effectLst/>
                    <a:uLnTx/>
                    <a:uFillTx/>
                    <a:latin typeface="Arial" panose="020B0604020202020204" pitchFamily="34" charset="0"/>
                    <a:cs typeface="Arial" panose="020B0604020202020204" pitchFamily="34" charset="0"/>
                  </a:endParaRPr>
                </a:p>
              </p:txBody>
            </p:sp>
            <p:sp>
              <p:nvSpPr>
                <p:cNvPr id="14" name="Freeform 197">
                  <a:extLst>
                    <a:ext uri="{FF2B5EF4-FFF2-40B4-BE49-F238E27FC236}">
                      <a16:creationId xmlns:a16="http://schemas.microsoft.com/office/drawing/2014/main" id="{2FBB6E33-6102-CF97-138B-6B81326C811B}"/>
                    </a:ext>
                  </a:extLst>
                </p:cNvPr>
                <p:cNvSpPr>
                  <a:spLocks/>
                </p:cNvSpPr>
                <p:nvPr/>
              </p:nvSpPr>
              <p:spPr bwMode="auto">
                <a:xfrm>
                  <a:off x="5402262" y="2393950"/>
                  <a:ext cx="212725" cy="247650"/>
                </a:xfrm>
                <a:custGeom>
                  <a:avLst/>
                  <a:gdLst>
                    <a:gd name="T0" fmla="*/ 110 w 134"/>
                    <a:gd name="T1" fmla="*/ 0 h 156"/>
                    <a:gd name="T2" fmla="*/ 95 w 134"/>
                    <a:gd name="T3" fmla="*/ 48 h 156"/>
                    <a:gd name="T4" fmla="*/ 55 w 134"/>
                    <a:gd name="T5" fmla="*/ 71 h 156"/>
                    <a:gd name="T6" fmla="*/ 0 w 134"/>
                    <a:gd name="T7" fmla="*/ 62 h 156"/>
                    <a:gd name="T8" fmla="*/ 134 w 134"/>
                    <a:gd name="T9" fmla="*/ 156 h 156"/>
                    <a:gd name="T10" fmla="*/ 134 w 134"/>
                    <a:gd name="T11" fmla="*/ 0 h 156"/>
                    <a:gd name="T12" fmla="*/ 110 w 134"/>
                    <a:gd name="T13" fmla="*/ 0 h 156"/>
                  </a:gdLst>
                  <a:ahLst/>
                  <a:cxnLst>
                    <a:cxn ang="0">
                      <a:pos x="T0" y="T1"/>
                    </a:cxn>
                    <a:cxn ang="0">
                      <a:pos x="T2" y="T3"/>
                    </a:cxn>
                    <a:cxn ang="0">
                      <a:pos x="T4" y="T5"/>
                    </a:cxn>
                    <a:cxn ang="0">
                      <a:pos x="T6" y="T7"/>
                    </a:cxn>
                    <a:cxn ang="0">
                      <a:pos x="T8" y="T9"/>
                    </a:cxn>
                    <a:cxn ang="0">
                      <a:pos x="T10" y="T11"/>
                    </a:cxn>
                    <a:cxn ang="0">
                      <a:pos x="T12" y="T13"/>
                    </a:cxn>
                  </a:cxnLst>
                  <a:rect l="0" t="0" r="r" b="b"/>
                  <a:pathLst>
                    <a:path w="134" h="156">
                      <a:moveTo>
                        <a:pt x="110" y="0"/>
                      </a:moveTo>
                      <a:lnTo>
                        <a:pt x="95" y="48"/>
                      </a:lnTo>
                      <a:lnTo>
                        <a:pt x="55" y="71"/>
                      </a:lnTo>
                      <a:lnTo>
                        <a:pt x="0" y="62"/>
                      </a:lnTo>
                      <a:lnTo>
                        <a:pt x="134" y="156"/>
                      </a:lnTo>
                      <a:lnTo>
                        <a:pt x="134" y="0"/>
                      </a:lnTo>
                      <a:lnTo>
                        <a:pt x="110" y="0"/>
                      </a:lnTo>
                      <a:close/>
                    </a:path>
                  </a:pathLst>
                </a:custGeom>
                <a:solidFill>
                  <a:srgbClr val="E4BD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21D44">
                        <a:lumMod val="10000"/>
                      </a:srgbClr>
                    </a:solidFill>
                    <a:effectLst/>
                    <a:uLnTx/>
                    <a:uFillTx/>
                    <a:latin typeface="Arial" panose="020B0604020202020204" pitchFamily="34" charset="0"/>
                    <a:cs typeface="Arial" panose="020B0604020202020204" pitchFamily="34" charset="0"/>
                  </a:endParaRPr>
                </a:p>
              </p:txBody>
            </p:sp>
            <p:sp>
              <p:nvSpPr>
                <p:cNvPr id="15" name="Freeform 198">
                  <a:extLst>
                    <a:ext uri="{FF2B5EF4-FFF2-40B4-BE49-F238E27FC236}">
                      <a16:creationId xmlns:a16="http://schemas.microsoft.com/office/drawing/2014/main" id="{93EA15AA-67F4-E293-655E-5FAC13C8D29F}"/>
                    </a:ext>
                  </a:extLst>
                </p:cNvPr>
                <p:cNvSpPr>
                  <a:spLocks/>
                </p:cNvSpPr>
                <p:nvPr/>
              </p:nvSpPr>
              <p:spPr bwMode="auto">
                <a:xfrm>
                  <a:off x="5584825" y="2541587"/>
                  <a:ext cx="60325" cy="30163"/>
                </a:xfrm>
                <a:custGeom>
                  <a:avLst/>
                  <a:gdLst>
                    <a:gd name="T0" fmla="*/ 19 w 38"/>
                    <a:gd name="T1" fmla="*/ 0 h 19"/>
                    <a:gd name="T2" fmla="*/ 0 w 38"/>
                    <a:gd name="T3" fmla="*/ 0 h 19"/>
                    <a:gd name="T4" fmla="*/ 19 w 38"/>
                    <a:gd name="T5" fmla="*/ 19 h 19"/>
                    <a:gd name="T6" fmla="*/ 38 w 38"/>
                    <a:gd name="T7" fmla="*/ 0 h 19"/>
                    <a:gd name="T8" fmla="*/ 19 w 38"/>
                    <a:gd name="T9" fmla="*/ 0 h 19"/>
                  </a:gdLst>
                  <a:ahLst/>
                  <a:cxnLst>
                    <a:cxn ang="0">
                      <a:pos x="T0" y="T1"/>
                    </a:cxn>
                    <a:cxn ang="0">
                      <a:pos x="T2" y="T3"/>
                    </a:cxn>
                    <a:cxn ang="0">
                      <a:pos x="T4" y="T5"/>
                    </a:cxn>
                    <a:cxn ang="0">
                      <a:pos x="T6" y="T7"/>
                    </a:cxn>
                    <a:cxn ang="0">
                      <a:pos x="T8" y="T9"/>
                    </a:cxn>
                  </a:cxnLst>
                  <a:rect l="0" t="0" r="r" b="b"/>
                  <a:pathLst>
                    <a:path w="38" h="19">
                      <a:moveTo>
                        <a:pt x="19" y="0"/>
                      </a:moveTo>
                      <a:lnTo>
                        <a:pt x="0" y="0"/>
                      </a:lnTo>
                      <a:lnTo>
                        <a:pt x="19" y="19"/>
                      </a:lnTo>
                      <a:lnTo>
                        <a:pt x="38" y="0"/>
                      </a:lnTo>
                      <a:lnTo>
                        <a:pt x="19" y="0"/>
                      </a:lnTo>
                      <a:close/>
                    </a:path>
                  </a:pathLst>
                </a:custGeom>
                <a:solidFill>
                  <a:srgbClr val="CA9A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21D44">
                        <a:lumMod val="10000"/>
                      </a:srgbClr>
                    </a:solidFill>
                    <a:effectLst/>
                    <a:uLnTx/>
                    <a:uFillTx/>
                    <a:latin typeface="Arial" panose="020B0604020202020204" pitchFamily="34" charset="0"/>
                    <a:cs typeface="Arial" panose="020B0604020202020204" pitchFamily="34" charset="0"/>
                  </a:endParaRPr>
                </a:p>
              </p:txBody>
            </p:sp>
            <p:sp>
              <p:nvSpPr>
                <p:cNvPr id="16" name="Freeform 199">
                  <a:extLst>
                    <a:ext uri="{FF2B5EF4-FFF2-40B4-BE49-F238E27FC236}">
                      <a16:creationId xmlns:a16="http://schemas.microsoft.com/office/drawing/2014/main" id="{0BF65406-2E7D-B4AE-1A23-41A2B06A32B7}"/>
                    </a:ext>
                  </a:extLst>
                </p:cNvPr>
                <p:cNvSpPr>
                  <a:spLocks/>
                </p:cNvSpPr>
                <p:nvPr/>
              </p:nvSpPr>
              <p:spPr bwMode="auto">
                <a:xfrm>
                  <a:off x="5614987" y="1951037"/>
                  <a:ext cx="288925" cy="519113"/>
                </a:xfrm>
                <a:custGeom>
                  <a:avLst/>
                  <a:gdLst>
                    <a:gd name="T0" fmla="*/ 152 w 182"/>
                    <a:gd name="T1" fmla="*/ 60 h 327"/>
                    <a:gd name="T2" fmla="*/ 182 w 182"/>
                    <a:gd name="T3" fmla="*/ 60 h 327"/>
                    <a:gd name="T4" fmla="*/ 131 w 182"/>
                    <a:gd name="T5" fmla="*/ 20 h 327"/>
                    <a:gd name="T6" fmla="*/ 0 w 182"/>
                    <a:gd name="T7" fmla="*/ 0 h 327"/>
                    <a:gd name="T8" fmla="*/ 0 w 182"/>
                    <a:gd name="T9" fmla="*/ 113 h 327"/>
                    <a:gd name="T10" fmla="*/ 27 w 182"/>
                    <a:gd name="T11" fmla="*/ 98 h 327"/>
                    <a:gd name="T12" fmla="*/ 93 w 182"/>
                    <a:gd name="T13" fmla="*/ 112 h 327"/>
                    <a:gd name="T14" fmla="*/ 138 w 182"/>
                    <a:gd name="T15" fmla="*/ 170 h 327"/>
                    <a:gd name="T16" fmla="*/ 145 w 182"/>
                    <a:gd name="T17" fmla="*/ 259 h 327"/>
                    <a:gd name="T18" fmla="*/ 144 w 182"/>
                    <a:gd name="T19" fmla="*/ 327 h 327"/>
                    <a:gd name="T20" fmla="*/ 154 w 182"/>
                    <a:gd name="T21" fmla="*/ 327 h 327"/>
                    <a:gd name="T22" fmla="*/ 172 w 182"/>
                    <a:gd name="T23" fmla="*/ 259 h 327"/>
                    <a:gd name="T24" fmla="*/ 171 w 182"/>
                    <a:gd name="T25" fmla="*/ 233 h 327"/>
                    <a:gd name="T26" fmla="*/ 171 w 182"/>
                    <a:gd name="T27" fmla="*/ 137 h 327"/>
                    <a:gd name="T28" fmla="*/ 150 w 182"/>
                    <a:gd name="T29" fmla="*/ 89 h 327"/>
                    <a:gd name="T30" fmla="*/ 179 w 182"/>
                    <a:gd name="T31" fmla="*/ 96 h 327"/>
                    <a:gd name="T32" fmla="*/ 152 w 182"/>
                    <a:gd name="T33" fmla="*/ 60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82" h="327">
                      <a:moveTo>
                        <a:pt x="152" y="60"/>
                      </a:moveTo>
                      <a:lnTo>
                        <a:pt x="182" y="60"/>
                      </a:lnTo>
                      <a:lnTo>
                        <a:pt x="131" y="20"/>
                      </a:lnTo>
                      <a:lnTo>
                        <a:pt x="0" y="0"/>
                      </a:lnTo>
                      <a:lnTo>
                        <a:pt x="0" y="113"/>
                      </a:lnTo>
                      <a:lnTo>
                        <a:pt x="27" y="98"/>
                      </a:lnTo>
                      <a:lnTo>
                        <a:pt x="93" y="112"/>
                      </a:lnTo>
                      <a:lnTo>
                        <a:pt x="138" y="170"/>
                      </a:lnTo>
                      <a:lnTo>
                        <a:pt x="145" y="259"/>
                      </a:lnTo>
                      <a:lnTo>
                        <a:pt x="144" y="327"/>
                      </a:lnTo>
                      <a:lnTo>
                        <a:pt x="154" y="327"/>
                      </a:lnTo>
                      <a:lnTo>
                        <a:pt x="172" y="259"/>
                      </a:lnTo>
                      <a:lnTo>
                        <a:pt x="171" y="233"/>
                      </a:lnTo>
                      <a:lnTo>
                        <a:pt x="171" y="137"/>
                      </a:lnTo>
                      <a:lnTo>
                        <a:pt x="150" y="89"/>
                      </a:lnTo>
                      <a:lnTo>
                        <a:pt x="179" y="96"/>
                      </a:lnTo>
                      <a:lnTo>
                        <a:pt x="152" y="60"/>
                      </a:lnTo>
                      <a:close/>
                    </a:path>
                  </a:pathLst>
                </a:custGeom>
                <a:solidFill>
                  <a:srgbClr val="E9E9EA">
                    <a:lumMod val="95000"/>
                    <a:lumOff val="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21D44">
                        <a:lumMod val="10000"/>
                      </a:srgbClr>
                    </a:solidFill>
                    <a:effectLst/>
                    <a:uLnTx/>
                    <a:uFillTx/>
                    <a:latin typeface="Arial" panose="020B0604020202020204" pitchFamily="34" charset="0"/>
                    <a:cs typeface="Arial" panose="020B0604020202020204" pitchFamily="34" charset="0"/>
                  </a:endParaRPr>
                </a:p>
              </p:txBody>
            </p:sp>
            <p:sp>
              <p:nvSpPr>
                <p:cNvPr id="17" name="Freeform 200">
                  <a:extLst>
                    <a:ext uri="{FF2B5EF4-FFF2-40B4-BE49-F238E27FC236}">
                      <a16:creationId xmlns:a16="http://schemas.microsoft.com/office/drawing/2014/main" id="{50CED7D2-273D-D352-2901-0797755B5C16}"/>
                    </a:ext>
                  </a:extLst>
                </p:cNvPr>
                <p:cNvSpPr>
                  <a:spLocks/>
                </p:cNvSpPr>
                <p:nvPr/>
              </p:nvSpPr>
              <p:spPr bwMode="auto">
                <a:xfrm>
                  <a:off x="5335587" y="1951037"/>
                  <a:ext cx="279400" cy="522288"/>
                </a:xfrm>
                <a:custGeom>
                  <a:avLst/>
                  <a:gdLst>
                    <a:gd name="T0" fmla="*/ 90 w 176"/>
                    <a:gd name="T1" fmla="*/ 35 h 329"/>
                    <a:gd name="T2" fmla="*/ 57 w 176"/>
                    <a:gd name="T3" fmla="*/ 58 h 329"/>
                    <a:gd name="T4" fmla="*/ 26 w 176"/>
                    <a:gd name="T5" fmla="*/ 48 h 329"/>
                    <a:gd name="T6" fmla="*/ 51 w 176"/>
                    <a:gd name="T7" fmla="*/ 71 h 329"/>
                    <a:gd name="T8" fmla="*/ 12 w 176"/>
                    <a:gd name="T9" fmla="*/ 89 h 329"/>
                    <a:gd name="T10" fmla="*/ 0 w 176"/>
                    <a:gd name="T11" fmla="*/ 123 h 329"/>
                    <a:gd name="T12" fmla="*/ 2 w 176"/>
                    <a:gd name="T13" fmla="*/ 169 h 329"/>
                    <a:gd name="T14" fmla="*/ 0 w 176"/>
                    <a:gd name="T15" fmla="*/ 262 h 329"/>
                    <a:gd name="T16" fmla="*/ 18 w 176"/>
                    <a:gd name="T17" fmla="*/ 329 h 329"/>
                    <a:gd name="T18" fmla="*/ 28 w 176"/>
                    <a:gd name="T19" fmla="*/ 329 h 329"/>
                    <a:gd name="T20" fmla="*/ 27 w 176"/>
                    <a:gd name="T21" fmla="*/ 262 h 329"/>
                    <a:gd name="T22" fmla="*/ 35 w 176"/>
                    <a:gd name="T23" fmla="*/ 162 h 329"/>
                    <a:gd name="T24" fmla="*/ 77 w 176"/>
                    <a:gd name="T25" fmla="*/ 108 h 329"/>
                    <a:gd name="T26" fmla="*/ 120 w 176"/>
                    <a:gd name="T27" fmla="*/ 91 h 329"/>
                    <a:gd name="T28" fmla="*/ 176 w 176"/>
                    <a:gd name="T29" fmla="*/ 113 h 329"/>
                    <a:gd name="T30" fmla="*/ 176 w 176"/>
                    <a:gd name="T31" fmla="*/ 0 h 329"/>
                    <a:gd name="T32" fmla="*/ 90 w 176"/>
                    <a:gd name="T33" fmla="*/ 35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6" h="329">
                      <a:moveTo>
                        <a:pt x="90" y="35"/>
                      </a:moveTo>
                      <a:lnTo>
                        <a:pt x="57" y="58"/>
                      </a:lnTo>
                      <a:lnTo>
                        <a:pt x="26" y="48"/>
                      </a:lnTo>
                      <a:lnTo>
                        <a:pt x="51" y="71"/>
                      </a:lnTo>
                      <a:lnTo>
                        <a:pt x="12" y="89"/>
                      </a:lnTo>
                      <a:lnTo>
                        <a:pt x="0" y="123"/>
                      </a:lnTo>
                      <a:lnTo>
                        <a:pt x="2" y="169"/>
                      </a:lnTo>
                      <a:lnTo>
                        <a:pt x="0" y="262"/>
                      </a:lnTo>
                      <a:lnTo>
                        <a:pt x="18" y="329"/>
                      </a:lnTo>
                      <a:lnTo>
                        <a:pt x="28" y="329"/>
                      </a:lnTo>
                      <a:lnTo>
                        <a:pt x="27" y="262"/>
                      </a:lnTo>
                      <a:lnTo>
                        <a:pt x="35" y="162"/>
                      </a:lnTo>
                      <a:lnTo>
                        <a:pt x="77" y="108"/>
                      </a:lnTo>
                      <a:lnTo>
                        <a:pt x="120" y="91"/>
                      </a:lnTo>
                      <a:lnTo>
                        <a:pt x="176" y="113"/>
                      </a:lnTo>
                      <a:lnTo>
                        <a:pt x="176" y="0"/>
                      </a:lnTo>
                      <a:lnTo>
                        <a:pt x="90" y="35"/>
                      </a:lnTo>
                      <a:close/>
                    </a:path>
                  </a:pathLst>
                </a:custGeom>
                <a:solidFill>
                  <a:srgbClr val="E9E9EA">
                    <a:lumMod val="95000"/>
                    <a:lumOff val="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21D44">
                        <a:lumMod val="10000"/>
                      </a:srgbClr>
                    </a:solidFill>
                    <a:effectLst/>
                    <a:uLnTx/>
                    <a:uFillTx/>
                    <a:latin typeface="Arial" panose="020B0604020202020204" pitchFamily="34" charset="0"/>
                    <a:cs typeface="Arial" panose="020B0604020202020204" pitchFamily="34" charset="0"/>
                  </a:endParaRPr>
                </a:p>
              </p:txBody>
            </p:sp>
            <p:sp>
              <p:nvSpPr>
                <p:cNvPr id="18" name="Freeform 201">
                  <a:extLst>
                    <a:ext uri="{FF2B5EF4-FFF2-40B4-BE49-F238E27FC236}">
                      <a16:creationId xmlns:a16="http://schemas.microsoft.com/office/drawing/2014/main" id="{FBE662A0-8787-AD9B-28D8-C52C08C75F4E}"/>
                    </a:ext>
                  </a:extLst>
                </p:cNvPr>
                <p:cNvSpPr>
                  <a:spLocks/>
                </p:cNvSpPr>
                <p:nvPr/>
              </p:nvSpPr>
              <p:spPr bwMode="auto">
                <a:xfrm>
                  <a:off x="5330825" y="2420937"/>
                  <a:ext cx="76200" cy="150813"/>
                </a:xfrm>
                <a:custGeom>
                  <a:avLst/>
                  <a:gdLst>
                    <a:gd name="T0" fmla="*/ 31 w 48"/>
                    <a:gd name="T1" fmla="*/ 31 h 95"/>
                    <a:gd name="T2" fmla="*/ 12 w 48"/>
                    <a:gd name="T3" fmla="*/ 0 h 95"/>
                    <a:gd name="T4" fmla="*/ 0 w 48"/>
                    <a:gd name="T5" fmla="*/ 18 h 95"/>
                    <a:gd name="T6" fmla="*/ 18 w 48"/>
                    <a:gd name="T7" fmla="*/ 83 h 95"/>
                    <a:gd name="T8" fmla="*/ 31 w 48"/>
                    <a:gd name="T9" fmla="*/ 95 h 95"/>
                    <a:gd name="T10" fmla="*/ 48 w 48"/>
                    <a:gd name="T11" fmla="*/ 90 h 95"/>
                    <a:gd name="T12" fmla="*/ 31 w 48"/>
                    <a:gd name="T13" fmla="*/ 31 h 95"/>
                  </a:gdLst>
                  <a:ahLst/>
                  <a:cxnLst>
                    <a:cxn ang="0">
                      <a:pos x="T0" y="T1"/>
                    </a:cxn>
                    <a:cxn ang="0">
                      <a:pos x="T2" y="T3"/>
                    </a:cxn>
                    <a:cxn ang="0">
                      <a:pos x="T4" y="T5"/>
                    </a:cxn>
                    <a:cxn ang="0">
                      <a:pos x="T6" y="T7"/>
                    </a:cxn>
                    <a:cxn ang="0">
                      <a:pos x="T8" y="T9"/>
                    </a:cxn>
                    <a:cxn ang="0">
                      <a:pos x="T10" y="T11"/>
                    </a:cxn>
                    <a:cxn ang="0">
                      <a:pos x="T12" y="T13"/>
                    </a:cxn>
                  </a:cxnLst>
                  <a:rect l="0" t="0" r="r" b="b"/>
                  <a:pathLst>
                    <a:path w="48" h="95">
                      <a:moveTo>
                        <a:pt x="31" y="31"/>
                      </a:moveTo>
                      <a:lnTo>
                        <a:pt x="12" y="0"/>
                      </a:lnTo>
                      <a:lnTo>
                        <a:pt x="0" y="18"/>
                      </a:lnTo>
                      <a:lnTo>
                        <a:pt x="18" y="83"/>
                      </a:lnTo>
                      <a:lnTo>
                        <a:pt x="31" y="95"/>
                      </a:lnTo>
                      <a:lnTo>
                        <a:pt x="48" y="90"/>
                      </a:lnTo>
                      <a:lnTo>
                        <a:pt x="31" y="31"/>
                      </a:lnTo>
                      <a:close/>
                    </a:path>
                  </a:pathLst>
                </a:custGeom>
                <a:solidFill>
                  <a:srgbClr val="E4BD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21D44">
                        <a:lumMod val="10000"/>
                      </a:srgbClr>
                    </a:solidFill>
                    <a:effectLst/>
                    <a:uLnTx/>
                    <a:uFillTx/>
                    <a:latin typeface="Arial" panose="020B0604020202020204" pitchFamily="34" charset="0"/>
                    <a:cs typeface="Arial" panose="020B0604020202020204" pitchFamily="34" charset="0"/>
                  </a:endParaRPr>
                </a:p>
              </p:txBody>
            </p:sp>
            <p:sp>
              <p:nvSpPr>
                <p:cNvPr id="19" name="Freeform 202">
                  <a:extLst>
                    <a:ext uri="{FF2B5EF4-FFF2-40B4-BE49-F238E27FC236}">
                      <a16:creationId xmlns:a16="http://schemas.microsoft.com/office/drawing/2014/main" id="{136FF3A4-C649-1A13-0550-144A2D1E9DC5}"/>
                    </a:ext>
                  </a:extLst>
                </p:cNvPr>
                <p:cNvSpPr>
                  <a:spLocks/>
                </p:cNvSpPr>
                <p:nvPr/>
              </p:nvSpPr>
              <p:spPr bwMode="auto">
                <a:xfrm>
                  <a:off x="5826125" y="2413000"/>
                  <a:ext cx="77787" cy="158750"/>
                </a:xfrm>
                <a:custGeom>
                  <a:avLst/>
                  <a:gdLst>
                    <a:gd name="T0" fmla="*/ 8 w 49"/>
                    <a:gd name="T1" fmla="*/ 30 h 100"/>
                    <a:gd name="T2" fmla="*/ 31 w 49"/>
                    <a:gd name="T3" fmla="*/ 0 h 100"/>
                    <a:gd name="T4" fmla="*/ 49 w 49"/>
                    <a:gd name="T5" fmla="*/ 23 h 100"/>
                    <a:gd name="T6" fmla="*/ 31 w 49"/>
                    <a:gd name="T7" fmla="*/ 88 h 100"/>
                    <a:gd name="T8" fmla="*/ 17 w 49"/>
                    <a:gd name="T9" fmla="*/ 100 h 100"/>
                    <a:gd name="T10" fmla="*/ 0 w 49"/>
                    <a:gd name="T11" fmla="*/ 95 h 100"/>
                    <a:gd name="T12" fmla="*/ 8 w 49"/>
                    <a:gd name="T13" fmla="*/ 30 h 100"/>
                  </a:gdLst>
                  <a:ahLst/>
                  <a:cxnLst>
                    <a:cxn ang="0">
                      <a:pos x="T0" y="T1"/>
                    </a:cxn>
                    <a:cxn ang="0">
                      <a:pos x="T2" y="T3"/>
                    </a:cxn>
                    <a:cxn ang="0">
                      <a:pos x="T4" y="T5"/>
                    </a:cxn>
                    <a:cxn ang="0">
                      <a:pos x="T6" y="T7"/>
                    </a:cxn>
                    <a:cxn ang="0">
                      <a:pos x="T8" y="T9"/>
                    </a:cxn>
                    <a:cxn ang="0">
                      <a:pos x="T10" y="T11"/>
                    </a:cxn>
                    <a:cxn ang="0">
                      <a:pos x="T12" y="T13"/>
                    </a:cxn>
                  </a:cxnLst>
                  <a:rect l="0" t="0" r="r" b="b"/>
                  <a:pathLst>
                    <a:path w="49" h="100">
                      <a:moveTo>
                        <a:pt x="8" y="30"/>
                      </a:moveTo>
                      <a:lnTo>
                        <a:pt x="31" y="0"/>
                      </a:lnTo>
                      <a:lnTo>
                        <a:pt x="49" y="23"/>
                      </a:lnTo>
                      <a:lnTo>
                        <a:pt x="31" y="88"/>
                      </a:lnTo>
                      <a:lnTo>
                        <a:pt x="17" y="100"/>
                      </a:lnTo>
                      <a:lnTo>
                        <a:pt x="0" y="95"/>
                      </a:lnTo>
                      <a:lnTo>
                        <a:pt x="8" y="30"/>
                      </a:lnTo>
                      <a:close/>
                    </a:path>
                  </a:pathLst>
                </a:custGeom>
                <a:solidFill>
                  <a:srgbClr val="E2AB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21D44">
                        <a:lumMod val="10000"/>
                      </a:srgbClr>
                    </a:solidFill>
                    <a:effectLst/>
                    <a:uLnTx/>
                    <a:uFillTx/>
                    <a:latin typeface="Arial" panose="020B0604020202020204" pitchFamily="34" charset="0"/>
                    <a:cs typeface="Arial" panose="020B0604020202020204" pitchFamily="34" charset="0"/>
                  </a:endParaRPr>
                </a:p>
              </p:txBody>
            </p:sp>
            <p:sp>
              <p:nvSpPr>
                <p:cNvPr id="20" name="Freeform 203">
                  <a:extLst>
                    <a:ext uri="{FF2B5EF4-FFF2-40B4-BE49-F238E27FC236}">
                      <a16:creationId xmlns:a16="http://schemas.microsoft.com/office/drawing/2014/main" id="{B8E1ACEB-00FC-9115-A6A7-B98DEA105995}"/>
                    </a:ext>
                  </a:extLst>
                </p:cNvPr>
                <p:cNvSpPr>
                  <a:spLocks/>
                </p:cNvSpPr>
                <p:nvPr/>
              </p:nvSpPr>
              <p:spPr bwMode="auto">
                <a:xfrm>
                  <a:off x="5673725" y="2413000"/>
                  <a:ext cx="230187" cy="214313"/>
                </a:xfrm>
                <a:custGeom>
                  <a:avLst/>
                  <a:gdLst>
                    <a:gd name="T0" fmla="*/ 0 w 145"/>
                    <a:gd name="T1" fmla="*/ 50 h 135"/>
                    <a:gd name="T2" fmla="*/ 85 w 145"/>
                    <a:gd name="T3" fmla="*/ 135 h 135"/>
                    <a:gd name="T4" fmla="*/ 96 w 145"/>
                    <a:gd name="T5" fmla="*/ 95 h 135"/>
                    <a:gd name="T6" fmla="*/ 113 w 145"/>
                    <a:gd name="T7" fmla="*/ 100 h 135"/>
                    <a:gd name="T8" fmla="*/ 127 w 145"/>
                    <a:gd name="T9" fmla="*/ 88 h 135"/>
                    <a:gd name="T10" fmla="*/ 145 w 145"/>
                    <a:gd name="T11" fmla="*/ 23 h 135"/>
                    <a:gd name="T12" fmla="*/ 127 w 145"/>
                    <a:gd name="T13" fmla="*/ 0 h 135"/>
                    <a:gd name="T14" fmla="*/ 101 w 145"/>
                    <a:gd name="T15" fmla="*/ 32 h 135"/>
                    <a:gd name="T16" fmla="*/ 60 w 145"/>
                    <a:gd name="T17" fmla="*/ 56 h 135"/>
                    <a:gd name="T18" fmla="*/ 0 w 145"/>
                    <a:gd name="T19" fmla="*/ 5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5" h="135">
                      <a:moveTo>
                        <a:pt x="0" y="50"/>
                      </a:moveTo>
                      <a:lnTo>
                        <a:pt x="85" y="135"/>
                      </a:lnTo>
                      <a:lnTo>
                        <a:pt x="96" y="95"/>
                      </a:lnTo>
                      <a:lnTo>
                        <a:pt x="113" y="100"/>
                      </a:lnTo>
                      <a:lnTo>
                        <a:pt x="127" y="88"/>
                      </a:lnTo>
                      <a:lnTo>
                        <a:pt x="145" y="23"/>
                      </a:lnTo>
                      <a:lnTo>
                        <a:pt x="127" y="0"/>
                      </a:lnTo>
                      <a:lnTo>
                        <a:pt x="101" y="32"/>
                      </a:lnTo>
                      <a:lnTo>
                        <a:pt x="60" y="56"/>
                      </a:lnTo>
                      <a:lnTo>
                        <a:pt x="0" y="50"/>
                      </a:lnTo>
                      <a:close/>
                    </a:path>
                  </a:pathLst>
                </a:custGeom>
                <a:solidFill>
                  <a:srgbClr val="E4BD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21D44">
                        <a:lumMod val="10000"/>
                      </a:srgbClr>
                    </a:solidFill>
                    <a:effectLst/>
                    <a:uLnTx/>
                    <a:uFillTx/>
                    <a:latin typeface="Arial" panose="020B0604020202020204" pitchFamily="34" charset="0"/>
                    <a:cs typeface="Arial" panose="020B0604020202020204" pitchFamily="34" charset="0"/>
                  </a:endParaRPr>
                </a:p>
              </p:txBody>
            </p:sp>
            <p:sp>
              <p:nvSpPr>
                <p:cNvPr id="21" name="Freeform 206">
                  <a:extLst>
                    <a:ext uri="{FF2B5EF4-FFF2-40B4-BE49-F238E27FC236}">
                      <a16:creationId xmlns:a16="http://schemas.microsoft.com/office/drawing/2014/main" id="{F4BD2F41-66DB-7F1D-3E4D-C36E4A8564F0}"/>
                    </a:ext>
                  </a:extLst>
                </p:cNvPr>
                <p:cNvSpPr>
                  <a:spLocks/>
                </p:cNvSpPr>
                <p:nvPr/>
              </p:nvSpPr>
              <p:spPr bwMode="auto">
                <a:xfrm>
                  <a:off x="5489575" y="2698750"/>
                  <a:ext cx="261937" cy="98425"/>
                </a:xfrm>
                <a:custGeom>
                  <a:avLst/>
                  <a:gdLst>
                    <a:gd name="T0" fmla="*/ 0 w 165"/>
                    <a:gd name="T1" fmla="*/ 15 h 62"/>
                    <a:gd name="T2" fmla="*/ 46 w 165"/>
                    <a:gd name="T3" fmla="*/ 62 h 62"/>
                    <a:gd name="T4" fmla="*/ 123 w 165"/>
                    <a:gd name="T5" fmla="*/ 62 h 62"/>
                    <a:gd name="T6" fmla="*/ 165 w 165"/>
                    <a:gd name="T7" fmla="*/ 22 h 62"/>
                    <a:gd name="T8" fmla="*/ 165 w 165"/>
                    <a:gd name="T9" fmla="*/ 0 h 62"/>
                    <a:gd name="T10" fmla="*/ 127 w 165"/>
                    <a:gd name="T11" fmla="*/ 33 h 62"/>
                    <a:gd name="T12" fmla="*/ 39 w 165"/>
                    <a:gd name="T13" fmla="*/ 33 h 62"/>
                    <a:gd name="T14" fmla="*/ 0 w 165"/>
                    <a:gd name="T15" fmla="*/ 5 h 62"/>
                    <a:gd name="T16" fmla="*/ 0 w 165"/>
                    <a:gd name="T17" fmla="*/ 15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5" h="62">
                      <a:moveTo>
                        <a:pt x="0" y="15"/>
                      </a:moveTo>
                      <a:lnTo>
                        <a:pt x="46" y="62"/>
                      </a:lnTo>
                      <a:lnTo>
                        <a:pt x="123" y="62"/>
                      </a:lnTo>
                      <a:lnTo>
                        <a:pt x="165" y="22"/>
                      </a:lnTo>
                      <a:lnTo>
                        <a:pt x="165" y="0"/>
                      </a:lnTo>
                      <a:lnTo>
                        <a:pt x="127" y="33"/>
                      </a:lnTo>
                      <a:lnTo>
                        <a:pt x="39" y="33"/>
                      </a:lnTo>
                      <a:lnTo>
                        <a:pt x="0" y="5"/>
                      </a:lnTo>
                      <a:lnTo>
                        <a:pt x="0" y="15"/>
                      </a:lnTo>
                      <a:close/>
                    </a:path>
                  </a:pathLst>
                </a:custGeom>
                <a:solidFill>
                  <a:srgbClr val="D5A2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21D44">
                        <a:lumMod val="10000"/>
                      </a:srgbClr>
                    </a:solidFill>
                    <a:effectLst/>
                    <a:uLnTx/>
                    <a:uFillTx/>
                    <a:latin typeface="Arial" panose="020B0604020202020204" pitchFamily="34" charset="0"/>
                    <a:cs typeface="Arial" panose="020B0604020202020204" pitchFamily="34" charset="0"/>
                  </a:endParaRPr>
                </a:p>
              </p:txBody>
            </p:sp>
            <p:sp>
              <p:nvSpPr>
                <p:cNvPr id="22" name="Freeform 207">
                  <a:extLst>
                    <a:ext uri="{FF2B5EF4-FFF2-40B4-BE49-F238E27FC236}">
                      <a16:creationId xmlns:a16="http://schemas.microsoft.com/office/drawing/2014/main" id="{01DB16D0-93DE-79D8-8FC6-655FE08C7853}"/>
                    </a:ext>
                  </a:extLst>
                </p:cNvPr>
                <p:cNvSpPr>
                  <a:spLocks/>
                </p:cNvSpPr>
                <p:nvPr/>
              </p:nvSpPr>
              <p:spPr bwMode="auto">
                <a:xfrm>
                  <a:off x="5616575" y="2892425"/>
                  <a:ext cx="69850" cy="44450"/>
                </a:xfrm>
                <a:custGeom>
                  <a:avLst/>
                  <a:gdLst>
                    <a:gd name="T0" fmla="*/ 117 w 117"/>
                    <a:gd name="T1" fmla="*/ 44 h 75"/>
                    <a:gd name="T2" fmla="*/ 87 w 117"/>
                    <a:gd name="T3" fmla="*/ 17 h 75"/>
                    <a:gd name="T4" fmla="*/ 0 w 117"/>
                    <a:gd name="T5" fmla="*/ 0 h 75"/>
                    <a:gd name="T6" fmla="*/ 0 w 117"/>
                    <a:gd name="T7" fmla="*/ 75 h 75"/>
                    <a:gd name="T8" fmla="*/ 6 w 117"/>
                    <a:gd name="T9" fmla="*/ 75 h 75"/>
                    <a:gd name="T10" fmla="*/ 117 w 117"/>
                    <a:gd name="T11" fmla="*/ 44 h 75"/>
                  </a:gdLst>
                  <a:ahLst/>
                  <a:cxnLst>
                    <a:cxn ang="0">
                      <a:pos x="T0" y="T1"/>
                    </a:cxn>
                    <a:cxn ang="0">
                      <a:pos x="T2" y="T3"/>
                    </a:cxn>
                    <a:cxn ang="0">
                      <a:pos x="T4" y="T5"/>
                    </a:cxn>
                    <a:cxn ang="0">
                      <a:pos x="T6" y="T7"/>
                    </a:cxn>
                    <a:cxn ang="0">
                      <a:pos x="T8" y="T9"/>
                    </a:cxn>
                    <a:cxn ang="0">
                      <a:pos x="T10" y="T11"/>
                    </a:cxn>
                  </a:cxnLst>
                  <a:rect l="0" t="0" r="r" b="b"/>
                  <a:pathLst>
                    <a:path w="117" h="75">
                      <a:moveTo>
                        <a:pt x="117" y="44"/>
                      </a:moveTo>
                      <a:cubicBezTo>
                        <a:pt x="87" y="17"/>
                        <a:pt x="87" y="17"/>
                        <a:pt x="87" y="17"/>
                      </a:cubicBezTo>
                      <a:cubicBezTo>
                        <a:pt x="0" y="0"/>
                        <a:pt x="0" y="0"/>
                        <a:pt x="0" y="0"/>
                      </a:cubicBezTo>
                      <a:cubicBezTo>
                        <a:pt x="0" y="75"/>
                        <a:pt x="0" y="75"/>
                        <a:pt x="0" y="75"/>
                      </a:cubicBezTo>
                      <a:cubicBezTo>
                        <a:pt x="2" y="75"/>
                        <a:pt x="4" y="75"/>
                        <a:pt x="6" y="75"/>
                      </a:cubicBezTo>
                      <a:cubicBezTo>
                        <a:pt x="86" y="75"/>
                        <a:pt x="117" y="44"/>
                        <a:pt x="117" y="44"/>
                      </a:cubicBezTo>
                      <a:close/>
                    </a:path>
                  </a:pathLst>
                </a:custGeom>
                <a:solidFill>
                  <a:srgbClr val="C8C8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21D44">
                        <a:lumMod val="10000"/>
                      </a:srgbClr>
                    </a:solidFill>
                    <a:effectLst/>
                    <a:uLnTx/>
                    <a:uFillTx/>
                    <a:latin typeface="Arial" panose="020B0604020202020204" pitchFamily="34" charset="0"/>
                    <a:cs typeface="Arial" panose="020B0604020202020204" pitchFamily="34" charset="0"/>
                  </a:endParaRPr>
                </a:p>
              </p:txBody>
            </p:sp>
            <p:sp>
              <p:nvSpPr>
                <p:cNvPr id="23" name="Freeform 208">
                  <a:extLst>
                    <a:ext uri="{FF2B5EF4-FFF2-40B4-BE49-F238E27FC236}">
                      <a16:creationId xmlns:a16="http://schemas.microsoft.com/office/drawing/2014/main" id="{31E6B06E-3FD3-1E3E-6508-3BF00A126307}"/>
                    </a:ext>
                  </a:extLst>
                </p:cNvPr>
                <p:cNvSpPr>
                  <a:spLocks/>
                </p:cNvSpPr>
                <p:nvPr/>
              </p:nvSpPr>
              <p:spPr bwMode="auto">
                <a:xfrm>
                  <a:off x="5613400" y="2778125"/>
                  <a:ext cx="511175" cy="1136650"/>
                </a:xfrm>
                <a:custGeom>
                  <a:avLst/>
                  <a:gdLst>
                    <a:gd name="T0" fmla="*/ 322 w 322"/>
                    <a:gd name="T1" fmla="*/ 100 h 716"/>
                    <a:gd name="T2" fmla="*/ 322 w 322"/>
                    <a:gd name="T3" fmla="*/ 100 h 716"/>
                    <a:gd name="T4" fmla="*/ 120 w 322"/>
                    <a:gd name="T5" fmla="*/ 54 h 716"/>
                    <a:gd name="T6" fmla="*/ 95 w 322"/>
                    <a:gd name="T7" fmla="*/ 0 h 716"/>
                    <a:gd name="T8" fmla="*/ 28 w 322"/>
                    <a:gd name="T9" fmla="*/ 54 h 716"/>
                    <a:gd name="T10" fmla="*/ 2 w 322"/>
                    <a:gd name="T11" fmla="*/ 72 h 716"/>
                    <a:gd name="T12" fmla="*/ 0 w 322"/>
                    <a:gd name="T13" fmla="*/ 716 h 716"/>
                    <a:gd name="T14" fmla="*/ 218 w 322"/>
                    <a:gd name="T15" fmla="*/ 716 h 716"/>
                    <a:gd name="T16" fmla="*/ 258 w 322"/>
                    <a:gd name="T17" fmla="*/ 331 h 716"/>
                    <a:gd name="T18" fmla="*/ 258 w 322"/>
                    <a:gd name="T19" fmla="*/ 289 h 716"/>
                    <a:gd name="T20" fmla="*/ 322 w 322"/>
                    <a:gd name="T21" fmla="*/ 100 h 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2" h="716">
                      <a:moveTo>
                        <a:pt x="322" y="100"/>
                      </a:moveTo>
                      <a:lnTo>
                        <a:pt x="322" y="100"/>
                      </a:lnTo>
                      <a:lnTo>
                        <a:pt x="120" y="54"/>
                      </a:lnTo>
                      <a:lnTo>
                        <a:pt x="95" y="0"/>
                      </a:lnTo>
                      <a:lnTo>
                        <a:pt x="28" y="54"/>
                      </a:lnTo>
                      <a:lnTo>
                        <a:pt x="2" y="72"/>
                      </a:lnTo>
                      <a:lnTo>
                        <a:pt x="0" y="716"/>
                      </a:lnTo>
                      <a:lnTo>
                        <a:pt x="218" y="716"/>
                      </a:lnTo>
                      <a:lnTo>
                        <a:pt x="258" y="331"/>
                      </a:lnTo>
                      <a:lnTo>
                        <a:pt x="258" y="289"/>
                      </a:lnTo>
                      <a:lnTo>
                        <a:pt x="322" y="100"/>
                      </a:lnTo>
                      <a:close/>
                    </a:path>
                  </a:pathLst>
                </a:custGeom>
                <a:solidFill>
                  <a:srgbClr val="00541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21D44">
                        <a:lumMod val="10000"/>
                      </a:srgbClr>
                    </a:solidFill>
                    <a:effectLst/>
                    <a:uLnTx/>
                    <a:uFillTx/>
                    <a:latin typeface="Arial" panose="020B0604020202020204" pitchFamily="34" charset="0"/>
                    <a:cs typeface="Arial" panose="020B0604020202020204" pitchFamily="34" charset="0"/>
                  </a:endParaRPr>
                </a:p>
              </p:txBody>
            </p:sp>
            <p:sp>
              <p:nvSpPr>
                <p:cNvPr id="24" name="Freeform 209">
                  <a:extLst>
                    <a:ext uri="{FF2B5EF4-FFF2-40B4-BE49-F238E27FC236}">
                      <a16:creationId xmlns:a16="http://schemas.microsoft.com/office/drawing/2014/main" id="{18D1AFF0-D80C-0754-826F-1E596952E6C7}"/>
                    </a:ext>
                  </a:extLst>
                </p:cNvPr>
                <p:cNvSpPr>
                  <a:spLocks/>
                </p:cNvSpPr>
                <p:nvPr/>
              </p:nvSpPr>
              <p:spPr bwMode="auto">
                <a:xfrm>
                  <a:off x="6019800" y="2971800"/>
                  <a:ext cx="350837" cy="942975"/>
                </a:xfrm>
                <a:custGeom>
                  <a:avLst/>
                  <a:gdLst>
                    <a:gd name="T0" fmla="*/ 87 w 221"/>
                    <a:gd name="T1" fmla="*/ 0 h 594"/>
                    <a:gd name="T2" fmla="*/ 0 w 221"/>
                    <a:gd name="T3" fmla="*/ 209 h 594"/>
                    <a:gd name="T4" fmla="*/ 77 w 221"/>
                    <a:gd name="T5" fmla="*/ 436 h 594"/>
                    <a:gd name="T6" fmla="*/ 17 w 221"/>
                    <a:gd name="T7" fmla="*/ 594 h 594"/>
                    <a:gd name="T8" fmla="*/ 142 w 221"/>
                    <a:gd name="T9" fmla="*/ 594 h 594"/>
                    <a:gd name="T10" fmla="*/ 221 w 221"/>
                    <a:gd name="T11" fmla="*/ 381 h 594"/>
                    <a:gd name="T12" fmla="*/ 87 w 221"/>
                    <a:gd name="T13" fmla="*/ 0 h 594"/>
                  </a:gdLst>
                  <a:ahLst/>
                  <a:cxnLst>
                    <a:cxn ang="0">
                      <a:pos x="T0" y="T1"/>
                    </a:cxn>
                    <a:cxn ang="0">
                      <a:pos x="T2" y="T3"/>
                    </a:cxn>
                    <a:cxn ang="0">
                      <a:pos x="T4" y="T5"/>
                    </a:cxn>
                    <a:cxn ang="0">
                      <a:pos x="T6" y="T7"/>
                    </a:cxn>
                    <a:cxn ang="0">
                      <a:pos x="T8" y="T9"/>
                    </a:cxn>
                    <a:cxn ang="0">
                      <a:pos x="T10" y="T11"/>
                    </a:cxn>
                    <a:cxn ang="0">
                      <a:pos x="T12" y="T13"/>
                    </a:cxn>
                  </a:cxnLst>
                  <a:rect l="0" t="0" r="r" b="b"/>
                  <a:pathLst>
                    <a:path w="221" h="594">
                      <a:moveTo>
                        <a:pt x="87" y="0"/>
                      </a:moveTo>
                      <a:lnTo>
                        <a:pt x="0" y="209"/>
                      </a:lnTo>
                      <a:lnTo>
                        <a:pt x="77" y="436"/>
                      </a:lnTo>
                      <a:lnTo>
                        <a:pt x="17" y="594"/>
                      </a:lnTo>
                      <a:lnTo>
                        <a:pt x="142" y="594"/>
                      </a:lnTo>
                      <a:lnTo>
                        <a:pt x="221" y="381"/>
                      </a:lnTo>
                      <a:lnTo>
                        <a:pt x="87" y="0"/>
                      </a:lnTo>
                      <a:close/>
                    </a:path>
                  </a:pathLst>
                </a:custGeom>
                <a:solidFill>
                  <a:srgbClr val="00541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21D44">
                        <a:lumMod val="10000"/>
                      </a:srgbClr>
                    </a:solidFill>
                    <a:effectLst/>
                    <a:uLnTx/>
                    <a:uFillTx/>
                    <a:latin typeface="Arial" panose="020B0604020202020204" pitchFamily="34" charset="0"/>
                    <a:cs typeface="Arial" panose="020B0604020202020204" pitchFamily="34" charset="0"/>
                  </a:endParaRPr>
                </a:p>
              </p:txBody>
            </p:sp>
            <p:sp>
              <p:nvSpPr>
                <p:cNvPr id="25" name="Freeform 210">
                  <a:extLst>
                    <a:ext uri="{FF2B5EF4-FFF2-40B4-BE49-F238E27FC236}">
                      <a16:creationId xmlns:a16="http://schemas.microsoft.com/office/drawing/2014/main" id="{F99B9F53-B5B9-B5A5-BFE9-0CD5D02CF452}"/>
                    </a:ext>
                  </a:extLst>
                </p:cNvPr>
                <p:cNvSpPr>
                  <a:spLocks/>
                </p:cNvSpPr>
                <p:nvPr/>
              </p:nvSpPr>
              <p:spPr bwMode="auto">
                <a:xfrm>
                  <a:off x="6022975" y="2936875"/>
                  <a:ext cx="142875" cy="366713"/>
                </a:xfrm>
                <a:custGeom>
                  <a:avLst/>
                  <a:gdLst>
                    <a:gd name="T0" fmla="*/ 89 w 90"/>
                    <a:gd name="T1" fmla="*/ 6 h 231"/>
                    <a:gd name="T2" fmla="*/ 64 w 90"/>
                    <a:gd name="T3" fmla="*/ 0 h 231"/>
                    <a:gd name="T4" fmla="*/ 64 w 90"/>
                    <a:gd name="T5" fmla="*/ 0 h 231"/>
                    <a:gd name="T6" fmla="*/ 0 w 90"/>
                    <a:gd name="T7" fmla="*/ 189 h 231"/>
                    <a:gd name="T8" fmla="*/ 0 w 90"/>
                    <a:gd name="T9" fmla="*/ 231 h 231"/>
                    <a:gd name="T10" fmla="*/ 90 w 90"/>
                    <a:gd name="T11" fmla="*/ 9 h 231"/>
                    <a:gd name="T12" fmla="*/ 89 w 90"/>
                    <a:gd name="T13" fmla="*/ 6 h 231"/>
                  </a:gdLst>
                  <a:ahLst/>
                  <a:cxnLst>
                    <a:cxn ang="0">
                      <a:pos x="T0" y="T1"/>
                    </a:cxn>
                    <a:cxn ang="0">
                      <a:pos x="T2" y="T3"/>
                    </a:cxn>
                    <a:cxn ang="0">
                      <a:pos x="T4" y="T5"/>
                    </a:cxn>
                    <a:cxn ang="0">
                      <a:pos x="T6" y="T7"/>
                    </a:cxn>
                    <a:cxn ang="0">
                      <a:pos x="T8" y="T9"/>
                    </a:cxn>
                    <a:cxn ang="0">
                      <a:pos x="T10" y="T11"/>
                    </a:cxn>
                    <a:cxn ang="0">
                      <a:pos x="T12" y="T13"/>
                    </a:cxn>
                  </a:cxnLst>
                  <a:rect l="0" t="0" r="r" b="b"/>
                  <a:pathLst>
                    <a:path w="90" h="231">
                      <a:moveTo>
                        <a:pt x="89" y="6"/>
                      </a:moveTo>
                      <a:lnTo>
                        <a:pt x="64" y="0"/>
                      </a:lnTo>
                      <a:lnTo>
                        <a:pt x="64" y="0"/>
                      </a:lnTo>
                      <a:lnTo>
                        <a:pt x="0" y="189"/>
                      </a:lnTo>
                      <a:lnTo>
                        <a:pt x="0" y="231"/>
                      </a:lnTo>
                      <a:lnTo>
                        <a:pt x="90" y="9"/>
                      </a:lnTo>
                      <a:lnTo>
                        <a:pt x="89" y="6"/>
                      </a:lnTo>
                      <a:close/>
                    </a:path>
                  </a:pathLst>
                </a:custGeom>
                <a:solidFill>
                  <a:srgbClr val="AFBA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21D44">
                        <a:lumMod val="10000"/>
                      </a:srgbClr>
                    </a:solidFill>
                    <a:effectLst/>
                    <a:uLnTx/>
                    <a:uFillTx/>
                    <a:latin typeface="Arial" panose="020B0604020202020204" pitchFamily="34" charset="0"/>
                    <a:cs typeface="Arial" panose="020B0604020202020204" pitchFamily="34" charset="0"/>
                  </a:endParaRPr>
                </a:p>
              </p:txBody>
            </p:sp>
            <p:sp>
              <p:nvSpPr>
                <p:cNvPr id="26" name="Freeform 211">
                  <a:extLst>
                    <a:ext uri="{FF2B5EF4-FFF2-40B4-BE49-F238E27FC236}">
                      <a16:creationId xmlns:a16="http://schemas.microsoft.com/office/drawing/2014/main" id="{963B644C-6468-A6DD-0214-DB86EDF8BD19}"/>
                    </a:ext>
                  </a:extLst>
                </p:cNvPr>
                <p:cNvSpPr>
                  <a:spLocks/>
                </p:cNvSpPr>
                <p:nvPr/>
              </p:nvSpPr>
              <p:spPr bwMode="auto">
                <a:xfrm>
                  <a:off x="5616575" y="2778125"/>
                  <a:ext cx="187325" cy="230188"/>
                </a:xfrm>
                <a:custGeom>
                  <a:avLst/>
                  <a:gdLst>
                    <a:gd name="T0" fmla="*/ 118 w 118"/>
                    <a:gd name="T1" fmla="*/ 54 h 145"/>
                    <a:gd name="T2" fmla="*/ 104 w 118"/>
                    <a:gd name="T3" fmla="*/ 145 h 145"/>
                    <a:gd name="T4" fmla="*/ 33 w 118"/>
                    <a:gd name="T5" fmla="*/ 79 h 145"/>
                    <a:gd name="T6" fmla="*/ 0 w 118"/>
                    <a:gd name="T7" fmla="*/ 72 h 145"/>
                    <a:gd name="T8" fmla="*/ 26 w 118"/>
                    <a:gd name="T9" fmla="*/ 54 h 145"/>
                    <a:gd name="T10" fmla="*/ 93 w 118"/>
                    <a:gd name="T11" fmla="*/ 0 h 145"/>
                    <a:gd name="T12" fmla="*/ 118 w 118"/>
                    <a:gd name="T13" fmla="*/ 54 h 145"/>
                  </a:gdLst>
                  <a:ahLst/>
                  <a:cxnLst>
                    <a:cxn ang="0">
                      <a:pos x="T0" y="T1"/>
                    </a:cxn>
                    <a:cxn ang="0">
                      <a:pos x="T2" y="T3"/>
                    </a:cxn>
                    <a:cxn ang="0">
                      <a:pos x="T4" y="T5"/>
                    </a:cxn>
                    <a:cxn ang="0">
                      <a:pos x="T6" y="T7"/>
                    </a:cxn>
                    <a:cxn ang="0">
                      <a:pos x="T8" y="T9"/>
                    </a:cxn>
                    <a:cxn ang="0">
                      <a:pos x="T10" y="T11"/>
                    </a:cxn>
                    <a:cxn ang="0">
                      <a:pos x="T12" y="T13"/>
                    </a:cxn>
                  </a:cxnLst>
                  <a:rect l="0" t="0" r="r" b="b"/>
                  <a:pathLst>
                    <a:path w="118" h="145">
                      <a:moveTo>
                        <a:pt x="118" y="54"/>
                      </a:moveTo>
                      <a:lnTo>
                        <a:pt x="104" y="145"/>
                      </a:lnTo>
                      <a:lnTo>
                        <a:pt x="33" y="79"/>
                      </a:lnTo>
                      <a:lnTo>
                        <a:pt x="0" y="72"/>
                      </a:lnTo>
                      <a:lnTo>
                        <a:pt x="26" y="54"/>
                      </a:lnTo>
                      <a:lnTo>
                        <a:pt x="93" y="0"/>
                      </a:lnTo>
                      <a:lnTo>
                        <a:pt x="118" y="54"/>
                      </a:lnTo>
                      <a:close/>
                    </a:path>
                  </a:pathLst>
                </a:custGeom>
                <a:solidFill>
                  <a:srgbClr val="C8C8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21D44">
                        <a:lumMod val="10000"/>
                      </a:srgbClr>
                    </a:solidFill>
                    <a:effectLst/>
                    <a:uLnTx/>
                    <a:uFillTx/>
                    <a:latin typeface="Arial" panose="020B0604020202020204" pitchFamily="34" charset="0"/>
                    <a:cs typeface="Arial" panose="020B0604020202020204" pitchFamily="34" charset="0"/>
                  </a:endParaRPr>
                </a:p>
              </p:txBody>
            </p:sp>
            <p:sp>
              <p:nvSpPr>
                <p:cNvPr id="27" name="Freeform 212">
                  <a:extLst>
                    <a:ext uri="{FF2B5EF4-FFF2-40B4-BE49-F238E27FC236}">
                      <a16:creationId xmlns:a16="http://schemas.microsoft.com/office/drawing/2014/main" id="{CD11AF63-6F98-CA7B-C508-7C1FF84358C1}"/>
                    </a:ext>
                  </a:extLst>
                </p:cNvPr>
                <p:cNvSpPr>
                  <a:spLocks/>
                </p:cNvSpPr>
                <p:nvPr/>
              </p:nvSpPr>
              <p:spPr bwMode="auto">
                <a:xfrm>
                  <a:off x="5686425" y="2919412"/>
                  <a:ext cx="6350" cy="4763"/>
                </a:xfrm>
                <a:custGeom>
                  <a:avLst/>
                  <a:gdLst>
                    <a:gd name="T0" fmla="*/ 0 w 4"/>
                    <a:gd name="T1" fmla="*/ 0 h 3"/>
                    <a:gd name="T2" fmla="*/ 0 w 4"/>
                    <a:gd name="T3" fmla="*/ 0 h 3"/>
                    <a:gd name="T4" fmla="*/ 4 w 4"/>
                    <a:gd name="T5" fmla="*/ 3 h 3"/>
                    <a:gd name="T6" fmla="*/ 0 w 4"/>
                    <a:gd name="T7" fmla="*/ 0 h 3"/>
                  </a:gdLst>
                  <a:ahLst/>
                  <a:cxnLst>
                    <a:cxn ang="0">
                      <a:pos x="T0" y="T1"/>
                    </a:cxn>
                    <a:cxn ang="0">
                      <a:pos x="T2" y="T3"/>
                    </a:cxn>
                    <a:cxn ang="0">
                      <a:pos x="T4" y="T5"/>
                    </a:cxn>
                    <a:cxn ang="0">
                      <a:pos x="T6" y="T7"/>
                    </a:cxn>
                  </a:cxnLst>
                  <a:rect l="0" t="0" r="r" b="b"/>
                  <a:pathLst>
                    <a:path w="4" h="3">
                      <a:moveTo>
                        <a:pt x="0" y="0"/>
                      </a:moveTo>
                      <a:lnTo>
                        <a:pt x="0" y="0"/>
                      </a:lnTo>
                      <a:lnTo>
                        <a:pt x="4" y="3"/>
                      </a:lnTo>
                      <a:lnTo>
                        <a:pt x="0" y="0"/>
                      </a:lnTo>
                      <a:close/>
                    </a:path>
                  </a:pathLst>
                </a:custGeom>
                <a:solidFill>
                  <a:srgbClr val="B7C2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21D44">
                        <a:lumMod val="10000"/>
                      </a:srgbClr>
                    </a:solidFill>
                    <a:effectLst/>
                    <a:uLnTx/>
                    <a:uFillTx/>
                    <a:latin typeface="Arial" panose="020B0604020202020204" pitchFamily="34" charset="0"/>
                    <a:cs typeface="Arial" panose="020B0604020202020204" pitchFamily="34" charset="0"/>
                  </a:endParaRPr>
                </a:p>
              </p:txBody>
            </p:sp>
            <p:sp>
              <p:nvSpPr>
                <p:cNvPr id="28" name="Freeform 213">
                  <a:extLst>
                    <a:ext uri="{FF2B5EF4-FFF2-40B4-BE49-F238E27FC236}">
                      <a16:creationId xmlns:a16="http://schemas.microsoft.com/office/drawing/2014/main" id="{456C42BC-84F4-75E8-3549-203252BD76CC}"/>
                    </a:ext>
                  </a:extLst>
                </p:cNvPr>
                <p:cNvSpPr>
                  <a:spLocks/>
                </p:cNvSpPr>
                <p:nvPr/>
              </p:nvSpPr>
              <p:spPr bwMode="auto">
                <a:xfrm>
                  <a:off x="5616575" y="2892425"/>
                  <a:ext cx="69850" cy="36513"/>
                </a:xfrm>
                <a:custGeom>
                  <a:avLst/>
                  <a:gdLst>
                    <a:gd name="T0" fmla="*/ 87 w 117"/>
                    <a:gd name="T1" fmla="*/ 17 h 61"/>
                    <a:gd name="T2" fmla="*/ 0 w 117"/>
                    <a:gd name="T3" fmla="*/ 0 h 61"/>
                    <a:gd name="T4" fmla="*/ 0 w 117"/>
                    <a:gd name="T5" fmla="*/ 30 h 61"/>
                    <a:gd name="T6" fmla="*/ 65 w 117"/>
                    <a:gd name="T7" fmla="*/ 44 h 61"/>
                    <a:gd name="T8" fmla="*/ 80 w 117"/>
                    <a:gd name="T9" fmla="*/ 61 h 61"/>
                    <a:gd name="T10" fmla="*/ 117 w 117"/>
                    <a:gd name="T11" fmla="*/ 44 h 61"/>
                    <a:gd name="T12" fmla="*/ 87 w 117"/>
                    <a:gd name="T13" fmla="*/ 17 h 61"/>
                  </a:gdLst>
                  <a:ahLst/>
                  <a:cxnLst>
                    <a:cxn ang="0">
                      <a:pos x="T0" y="T1"/>
                    </a:cxn>
                    <a:cxn ang="0">
                      <a:pos x="T2" y="T3"/>
                    </a:cxn>
                    <a:cxn ang="0">
                      <a:pos x="T4" y="T5"/>
                    </a:cxn>
                    <a:cxn ang="0">
                      <a:pos x="T6" y="T7"/>
                    </a:cxn>
                    <a:cxn ang="0">
                      <a:pos x="T8" y="T9"/>
                    </a:cxn>
                    <a:cxn ang="0">
                      <a:pos x="T10" y="T11"/>
                    </a:cxn>
                    <a:cxn ang="0">
                      <a:pos x="T12" y="T13"/>
                    </a:cxn>
                  </a:cxnLst>
                  <a:rect l="0" t="0" r="r" b="b"/>
                  <a:pathLst>
                    <a:path w="117" h="61">
                      <a:moveTo>
                        <a:pt x="87" y="17"/>
                      </a:moveTo>
                      <a:cubicBezTo>
                        <a:pt x="0" y="0"/>
                        <a:pt x="0" y="0"/>
                        <a:pt x="0" y="0"/>
                      </a:cubicBezTo>
                      <a:cubicBezTo>
                        <a:pt x="0" y="30"/>
                        <a:pt x="0" y="30"/>
                        <a:pt x="0" y="30"/>
                      </a:cubicBezTo>
                      <a:cubicBezTo>
                        <a:pt x="65" y="44"/>
                        <a:pt x="65" y="44"/>
                        <a:pt x="65" y="44"/>
                      </a:cubicBezTo>
                      <a:cubicBezTo>
                        <a:pt x="80" y="61"/>
                        <a:pt x="80" y="61"/>
                        <a:pt x="80" y="61"/>
                      </a:cubicBezTo>
                      <a:cubicBezTo>
                        <a:pt x="103" y="53"/>
                        <a:pt x="117" y="44"/>
                        <a:pt x="117" y="44"/>
                      </a:cubicBezTo>
                      <a:lnTo>
                        <a:pt x="87" y="17"/>
                      </a:lnTo>
                      <a:close/>
                    </a:path>
                  </a:pathLst>
                </a:custGeom>
                <a:solidFill>
                  <a:srgbClr val="B4B9C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21D44">
                        <a:lumMod val="10000"/>
                      </a:srgbClr>
                    </a:solidFill>
                    <a:effectLst/>
                    <a:uLnTx/>
                    <a:uFillTx/>
                    <a:latin typeface="Arial" panose="020B0604020202020204" pitchFamily="34" charset="0"/>
                    <a:cs typeface="Arial" panose="020B0604020202020204" pitchFamily="34" charset="0"/>
                  </a:endParaRPr>
                </a:p>
              </p:txBody>
            </p:sp>
            <p:sp>
              <p:nvSpPr>
                <p:cNvPr id="29" name="Freeform 214">
                  <a:extLst>
                    <a:ext uri="{FF2B5EF4-FFF2-40B4-BE49-F238E27FC236}">
                      <a16:creationId xmlns:a16="http://schemas.microsoft.com/office/drawing/2014/main" id="{0CB74A9F-3339-9F56-8F75-0DBA089E8C22}"/>
                    </a:ext>
                  </a:extLst>
                </p:cNvPr>
                <p:cNvSpPr>
                  <a:spLocks/>
                </p:cNvSpPr>
                <p:nvPr/>
              </p:nvSpPr>
              <p:spPr bwMode="auto">
                <a:xfrm>
                  <a:off x="5689600" y="2924175"/>
                  <a:ext cx="84137" cy="111125"/>
                </a:xfrm>
                <a:custGeom>
                  <a:avLst/>
                  <a:gdLst>
                    <a:gd name="T0" fmla="*/ 141 w 141"/>
                    <a:gd name="T1" fmla="*/ 128 h 187"/>
                    <a:gd name="T2" fmla="*/ 4 w 141"/>
                    <a:gd name="T3" fmla="*/ 0 h 187"/>
                    <a:gd name="T4" fmla="*/ 44 w 141"/>
                    <a:gd name="T5" fmla="*/ 38 h 187"/>
                    <a:gd name="T6" fmla="*/ 0 w 141"/>
                    <a:gd name="T7" fmla="*/ 55 h 187"/>
                    <a:gd name="T8" fmla="*/ 120 w 141"/>
                    <a:gd name="T9" fmla="*/ 187 h 187"/>
                    <a:gd name="T10" fmla="*/ 141 w 141"/>
                    <a:gd name="T11" fmla="*/ 128 h 187"/>
                  </a:gdLst>
                  <a:ahLst/>
                  <a:cxnLst>
                    <a:cxn ang="0">
                      <a:pos x="T0" y="T1"/>
                    </a:cxn>
                    <a:cxn ang="0">
                      <a:pos x="T2" y="T3"/>
                    </a:cxn>
                    <a:cxn ang="0">
                      <a:pos x="T4" y="T5"/>
                    </a:cxn>
                    <a:cxn ang="0">
                      <a:pos x="T6" y="T7"/>
                    </a:cxn>
                    <a:cxn ang="0">
                      <a:pos x="T8" y="T9"/>
                    </a:cxn>
                    <a:cxn ang="0">
                      <a:pos x="T10" y="T11"/>
                    </a:cxn>
                  </a:cxnLst>
                  <a:rect l="0" t="0" r="r" b="b"/>
                  <a:pathLst>
                    <a:path w="141" h="187">
                      <a:moveTo>
                        <a:pt x="141" y="128"/>
                      </a:moveTo>
                      <a:cubicBezTo>
                        <a:pt x="4" y="0"/>
                        <a:pt x="4" y="0"/>
                        <a:pt x="4" y="0"/>
                      </a:cubicBezTo>
                      <a:cubicBezTo>
                        <a:pt x="44" y="38"/>
                        <a:pt x="44" y="38"/>
                        <a:pt x="44" y="38"/>
                      </a:cubicBezTo>
                      <a:cubicBezTo>
                        <a:pt x="44" y="38"/>
                        <a:pt x="27" y="46"/>
                        <a:pt x="0" y="55"/>
                      </a:cubicBezTo>
                      <a:cubicBezTo>
                        <a:pt x="120" y="187"/>
                        <a:pt x="120" y="187"/>
                        <a:pt x="120" y="187"/>
                      </a:cubicBezTo>
                      <a:lnTo>
                        <a:pt x="141" y="128"/>
                      </a:lnTo>
                      <a:close/>
                    </a:path>
                  </a:pathLst>
                </a:custGeom>
                <a:solidFill>
                  <a:srgbClr val="B4B9C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21D44">
                        <a:lumMod val="10000"/>
                      </a:srgbClr>
                    </a:solidFill>
                    <a:effectLst/>
                    <a:uLnTx/>
                    <a:uFillTx/>
                    <a:latin typeface="Arial" panose="020B0604020202020204" pitchFamily="34" charset="0"/>
                    <a:cs typeface="Arial" panose="020B0604020202020204" pitchFamily="34" charset="0"/>
                  </a:endParaRPr>
                </a:p>
              </p:txBody>
            </p:sp>
            <p:sp>
              <p:nvSpPr>
                <p:cNvPr id="30" name="Freeform 215">
                  <a:extLst>
                    <a:ext uri="{FF2B5EF4-FFF2-40B4-BE49-F238E27FC236}">
                      <a16:creationId xmlns:a16="http://schemas.microsoft.com/office/drawing/2014/main" id="{E7FBE1F2-B830-D92E-35C3-14D9BF90B80B}"/>
                    </a:ext>
                  </a:extLst>
                </p:cNvPr>
                <p:cNvSpPr>
                  <a:spLocks/>
                </p:cNvSpPr>
                <p:nvPr/>
              </p:nvSpPr>
              <p:spPr bwMode="auto">
                <a:xfrm>
                  <a:off x="5664200" y="2919412"/>
                  <a:ext cx="52387" cy="38100"/>
                </a:xfrm>
                <a:custGeom>
                  <a:avLst/>
                  <a:gdLst>
                    <a:gd name="T0" fmla="*/ 47 w 87"/>
                    <a:gd name="T1" fmla="*/ 9 h 64"/>
                    <a:gd name="T2" fmla="*/ 37 w 87"/>
                    <a:gd name="T3" fmla="*/ 0 h 64"/>
                    <a:gd name="T4" fmla="*/ 0 w 87"/>
                    <a:gd name="T5" fmla="*/ 17 h 64"/>
                    <a:gd name="T6" fmla="*/ 43 w 87"/>
                    <a:gd name="T7" fmla="*/ 64 h 64"/>
                    <a:gd name="T8" fmla="*/ 87 w 87"/>
                    <a:gd name="T9" fmla="*/ 47 h 64"/>
                    <a:gd name="T10" fmla="*/ 47 w 87"/>
                    <a:gd name="T11" fmla="*/ 9 h 64"/>
                  </a:gdLst>
                  <a:ahLst/>
                  <a:cxnLst>
                    <a:cxn ang="0">
                      <a:pos x="T0" y="T1"/>
                    </a:cxn>
                    <a:cxn ang="0">
                      <a:pos x="T2" y="T3"/>
                    </a:cxn>
                    <a:cxn ang="0">
                      <a:pos x="T4" y="T5"/>
                    </a:cxn>
                    <a:cxn ang="0">
                      <a:pos x="T6" y="T7"/>
                    </a:cxn>
                    <a:cxn ang="0">
                      <a:pos x="T8" y="T9"/>
                    </a:cxn>
                    <a:cxn ang="0">
                      <a:pos x="T10" y="T11"/>
                    </a:cxn>
                  </a:cxnLst>
                  <a:rect l="0" t="0" r="r" b="b"/>
                  <a:pathLst>
                    <a:path w="87" h="64">
                      <a:moveTo>
                        <a:pt x="47" y="9"/>
                      </a:moveTo>
                      <a:cubicBezTo>
                        <a:pt x="37" y="0"/>
                        <a:pt x="37" y="0"/>
                        <a:pt x="37" y="0"/>
                      </a:cubicBezTo>
                      <a:cubicBezTo>
                        <a:pt x="37" y="0"/>
                        <a:pt x="23" y="9"/>
                        <a:pt x="0" y="17"/>
                      </a:cubicBezTo>
                      <a:cubicBezTo>
                        <a:pt x="43" y="64"/>
                        <a:pt x="43" y="64"/>
                        <a:pt x="43" y="64"/>
                      </a:cubicBezTo>
                      <a:cubicBezTo>
                        <a:pt x="70" y="55"/>
                        <a:pt x="87" y="47"/>
                        <a:pt x="87" y="47"/>
                      </a:cubicBezTo>
                      <a:lnTo>
                        <a:pt x="47" y="9"/>
                      </a:lnTo>
                      <a:close/>
                    </a:path>
                  </a:pathLst>
                </a:custGeom>
                <a:solidFill>
                  <a:srgbClr val="ABB1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21D44">
                        <a:lumMod val="10000"/>
                      </a:srgbClr>
                    </a:solidFill>
                    <a:effectLst/>
                    <a:uLnTx/>
                    <a:uFillTx/>
                    <a:latin typeface="Arial" panose="020B0604020202020204" pitchFamily="34" charset="0"/>
                    <a:cs typeface="Arial" panose="020B0604020202020204" pitchFamily="34" charset="0"/>
                  </a:endParaRPr>
                </a:p>
              </p:txBody>
            </p:sp>
            <p:sp>
              <p:nvSpPr>
                <p:cNvPr id="31" name="Freeform 216">
                  <a:extLst>
                    <a:ext uri="{FF2B5EF4-FFF2-40B4-BE49-F238E27FC236}">
                      <a16:creationId xmlns:a16="http://schemas.microsoft.com/office/drawing/2014/main" id="{13F07DD8-3D71-451D-0300-3A26236B573D}"/>
                    </a:ext>
                  </a:extLst>
                </p:cNvPr>
                <p:cNvSpPr>
                  <a:spLocks/>
                </p:cNvSpPr>
                <p:nvPr/>
              </p:nvSpPr>
              <p:spPr bwMode="auto">
                <a:xfrm>
                  <a:off x="5616575" y="2928937"/>
                  <a:ext cx="73025" cy="42863"/>
                </a:xfrm>
                <a:custGeom>
                  <a:avLst/>
                  <a:gdLst>
                    <a:gd name="T0" fmla="*/ 80 w 123"/>
                    <a:gd name="T1" fmla="*/ 0 h 71"/>
                    <a:gd name="T2" fmla="*/ 0 w 123"/>
                    <a:gd name="T3" fmla="*/ 14 h 71"/>
                    <a:gd name="T4" fmla="*/ 0 w 123"/>
                    <a:gd name="T5" fmla="*/ 71 h 71"/>
                    <a:gd name="T6" fmla="*/ 123 w 123"/>
                    <a:gd name="T7" fmla="*/ 47 h 71"/>
                    <a:gd name="T8" fmla="*/ 80 w 123"/>
                    <a:gd name="T9" fmla="*/ 0 h 71"/>
                  </a:gdLst>
                  <a:ahLst/>
                  <a:cxnLst>
                    <a:cxn ang="0">
                      <a:pos x="T0" y="T1"/>
                    </a:cxn>
                    <a:cxn ang="0">
                      <a:pos x="T2" y="T3"/>
                    </a:cxn>
                    <a:cxn ang="0">
                      <a:pos x="T4" y="T5"/>
                    </a:cxn>
                    <a:cxn ang="0">
                      <a:pos x="T6" y="T7"/>
                    </a:cxn>
                    <a:cxn ang="0">
                      <a:pos x="T8" y="T9"/>
                    </a:cxn>
                  </a:cxnLst>
                  <a:rect l="0" t="0" r="r" b="b"/>
                  <a:pathLst>
                    <a:path w="123" h="71">
                      <a:moveTo>
                        <a:pt x="80" y="0"/>
                      </a:moveTo>
                      <a:cubicBezTo>
                        <a:pt x="59" y="7"/>
                        <a:pt x="31" y="14"/>
                        <a:pt x="0" y="14"/>
                      </a:cubicBezTo>
                      <a:cubicBezTo>
                        <a:pt x="0" y="71"/>
                        <a:pt x="0" y="71"/>
                        <a:pt x="0" y="71"/>
                      </a:cubicBezTo>
                      <a:cubicBezTo>
                        <a:pt x="46" y="71"/>
                        <a:pt x="91" y="58"/>
                        <a:pt x="123" y="47"/>
                      </a:cubicBezTo>
                      <a:lnTo>
                        <a:pt x="80" y="0"/>
                      </a:lnTo>
                      <a:close/>
                    </a:path>
                  </a:pathLst>
                </a:custGeom>
                <a:solidFill>
                  <a:srgbClr val="AFBA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21D44">
                        <a:lumMod val="10000"/>
                      </a:srgbClr>
                    </a:solidFill>
                    <a:effectLst/>
                    <a:uLnTx/>
                    <a:uFillTx/>
                    <a:latin typeface="Arial" panose="020B0604020202020204" pitchFamily="34" charset="0"/>
                    <a:cs typeface="Arial" panose="020B0604020202020204" pitchFamily="34" charset="0"/>
                  </a:endParaRPr>
                </a:p>
              </p:txBody>
            </p:sp>
            <p:sp>
              <p:nvSpPr>
                <p:cNvPr id="32" name="Freeform 218">
                  <a:extLst>
                    <a:ext uri="{FF2B5EF4-FFF2-40B4-BE49-F238E27FC236}">
                      <a16:creationId xmlns:a16="http://schemas.microsoft.com/office/drawing/2014/main" id="{476ED05F-8B2E-79D4-6631-F7EB72F47525}"/>
                    </a:ext>
                  </a:extLst>
                </p:cNvPr>
                <p:cNvSpPr>
                  <a:spLocks/>
                </p:cNvSpPr>
                <p:nvPr/>
              </p:nvSpPr>
              <p:spPr bwMode="auto">
                <a:xfrm>
                  <a:off x="6022975" y="2971800"/>
                  <a:ext cx="158750" cy="331788"/>
                </a:xfrm>
                <a:custGeom>
                  <a:avLst/>
                  <a:gdLst>
                    <a:gd name="T0" fmla="*/ 0 w 100"/>
                    <a:gd name="T1" fmla="*/ 209 h 209"/>
                    <a:gd name="T2" fmla="*/ 100 w 100"/>
                    <a:gd name="T3" fmla="*/ 40 h 209"/>
                    <a:gd name="T4" fmla="*/ 84 w 100"/>
                    <a:gd name="T5" fmla="*/ 0 h 209"/>
                    <a:gd name="T6" fmla="*/ 0 w 100"/>
                    <a:gd name="T7" fmla="*/ 209 h 209"/>
                  </a:gdLst>
                  <a:ahLst/>
                  <a:cxnLst>
                    <a:cxn ang="0">
                      <a:pos x="T0" y="T1"/>
                    </a:cxn>
                    <a:cxn ang="0">
                      <a:pos x="T2" y="T3"/>
                    </a:cxn>
                    <a:cxn ang="0">
                      <a:pos x="T4" y="T5"/>
                    </a:cxn>
                    <a:cxn ang="0">
                      <a:pos x="T6" y="T7"/>
                    </a:cxn>
                  </a:cxnLst>
                  <a:rect l="0" t="0" r="r" b="b"/>
                  <a:pathLst>
                    <a:path w="100" h="209">
                      <a:moveTo>
                        <a:pt x="0" y="209"/>
                      </a:moveTo>
                      <a:lnTo>
                        <a:pt x="100" y="40"/>
                      </a:lnTo>
                      <a:lnTo>
                        <a:pt x="84" y="0"/>
                      </a:lnTo>
                      <a:lnTo>
                        <a:pt x="0" y="209"/>
                      </a:lnTo>
                      <a:close/>
                    </a:path>
                  </a:pathLst>
                </a:custGeom>
                <a:solidFill>
                  <a:srgbClr val="BCBC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21D44">
                        <a:lumMod val="10000"/>
                      </a:srgbClr>
                    </a:solidFill>
                    <a:effectLst/>
                    <a:uLnTx/>
                    <a:uFillTx/>
                    <a:latin typeface="Arial" panose="020B0604020202020204" pitchFamily="34" charset="0"/>
                    <a:cs typeface="Arial" panose="020B0604020202020204" pitchFamily="34" charset="0"/>
                  </a:endParaRPr>
                </a:p>
              </p:txBody>
            </p:sp>
            <p:sp>
              <p:nvSpPr>
                <p:cNvPr id="33" name="Freeform 219">
                  <a:extLst>
                    <a:ext uri="{FF2B5EF4-FFF2-40B4-BE49-F238E27FC236}">
                      <a16:creationId xmlns:a16="http://schemas.microsoft.com/office/drawing/2014/main" id="{D1E436E4-BD9B-1FF4-C8FD-56CA830B4C74}"/>
                    </a:ext>
                  </a:extLst>
                </p:cNvPr>
                <p:cNvSpPr>
                  <a:spLocks/>
                </p:cNvSpPr>
                <p:nvPr/>
              </p:nvSpPr>
              <p:spPr bwMode="auto">
                <a:xfrm>
                  <a:off x="5546725" y="2892425"/>
                  <a:ext cx="69850" cy="44450"/>
                </a:xfrm>
                <a:custGeom>
                  <a:avLst/>
                  <a:gdLst>
                    <a:gd name="T0" fmla="*/ 0 w 117"/>
                    <a:gd name="T1" fmla="*/ 44 h 75"/>
                    <a:gd name="T2" fmla="*/ 30 w 117"/>
                    <a:gd name="T3" fmla="*/ 17 h 75"/>
                    <a:gd name="T4" fmla="*/ 117 w 117"/>
                    <a:gd name="T5" fmla="*/ 0 h 75"/>
                    <a:gd name="T6" fmla="*/ 117 w 117"/>
                    <a:gd name="T7" fmla="*/ 75 h 75"/>
                    <a:gd name="T8" fmla="*/ 111 w 117"/>
                    <a:gd name="T9" fmla="*/ 75 h 75"/>
                    <a:gd name="T10" fmla="*/ 0 w 117"/>
                    <a:gd name="T11" fmla="*/ 44 h 75"/>
                  </a:gdLst>
                  <a:ahLst/>
                  <a:cxnLst>
                    <a:cxn ang="0">
                      <a:pos x="T0" y="T1"/>
                    </a:cxn>
                    <a:cxn ang="0">
                      <a:pos x="T2" y="T3"/>
                    </a:cxn>
                    <a:cxn ang="0">
                      <a:pos x="T4" y="T5"/>
                    </a:cxn>
                    <a:cxn ang="0">
                      <a:pos x="T6" y="T7"/>
                    </a:cxn>
                    <a:cxn ang="0">
                      <a:pos x="T8" y="T9"/>
                    </a:cxn>
                    <a:cxn ang="0">
                      <a:pos x="T10" y="T11"/>
                    </a:cxn>
                  </a:cxnLst>
                  <a:rect l="0" t="0" r="r" b="b"/>
                  <a:pathLst>
                    <a:path w="117" h="75">
                      <a:moveTo>
                        <a:pt x="0" y="44"/>
                      </a:moveTo>
                      <a:cubicBezTo>
                        <a:pt x="30" y="17"/>
                        <a:pt x="30" y="17"/>
                        <a:pt x="30" y="17"/>
                      </a:cubicBezTo>
                      <a:cubicBezTo>
                        <a:pt x="117" y="0"/>
                        <a:pt x="117" y="0"/>
                        <a:pt x="117" y="0"/>
                      </a:cubicBezTo>
                      <a:cubicBezTo>
                        <a:pt x="117" y="75"/>
                        <a:pt x="117" y="75"/>
                        <a:pt x="117" y="75"/>
                      </a:cubicBezTo>
                      <a:cubicBezTo>
                        <a:pt x="115" y="75"/>
                        <a:pt x="113" y="75"/>
                        <a:pt x="111" y="75"/>
                      </a:cubicBezTo>
                      <a:cubicBezTo>
                        <a:pt x="32" y="75"/>
                        <a:pt x="0" y="44"/>
                        <a:pt x="0" y="44"/>
                      </a:cubicBezTo>
                      <a:close/>
                    </a:path>
                  </a:pathLst>
                </a:custGeom>
                <a:solidFill>
                  <a:srgbClr val="DB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21D44">
                        <a:lumMod val="10000"/>
                      </a:srgbClr>
                    </a:solidFill>
                    <a:effectLst/>
                    <a:uLnTx/>
                    <a:uFillTx/>
                    <a:latin typeface="Arial" panose="020B0604020202020204" pitchFamily="34" charset="0"/>
                    <a:cs typeface="Arial" panose="020B0604020202020204" pitchFamily="34" charset="0"/>
                  </a:endParaRPr>
                </a:p>
              </p:txBody>
            </p:sp>
            <p:sp>
              <p:nvSpPr>
                <p:cNvPr id="34" name="Freeform 220">
                  <a:extLst>
                    <a:ext uri="{FF2B5EF4-FFF2-40B4-BE49-F238E27FC236}">
                      <a16:creationId xmlns:a16="http://schemas.microsoft.com/office/drawing/2014/main" id="{74A408CA-7D50-F4C2-E350-FE54CA2E4C24}"/>
                    </a:ext>
                  </a:extLst>
                </p:cNvPr>
                <p:cNvSpPr>
                  <a:spLocks/>
                </p:cNvSpPr>
                <p:nvPr/>
              </p:nvSpPr>
              <p:spPr bwMode="auto">
                <a:xfrm>
                  <a:off x="5110162" y="2778125"/>
                  <a:ext cx="509587" cy="1136650"/>
                </a:xfrm>
                <a:custGeom>
                  <a:avLst/>
                  <a:gdLst>
                    <a:gd name="T0" fmla="*/ 0 w 321"/>
                    <a:gd name="T1" fmla="*/ 100 h 716"/>
                    <a:gd name="T2" fmla="*/ 0 w 321"/>
                    <a:gd name="T3" fmla="*/ 100 h 716"/>
                    <a:gd name="T4" fmla="*/ 201 w 321"/>
                    <a:gd name="T5" fmla="*/ 54 h 716"/>
                    <a:gd name="T6" fmla="*/ 227 w 321"/>
                    <a:gd name="T7" fmla="*/ 0 h 716"/>
                    <a:gd name="T8" fmla="*/ 293 w 321"/>
                    <a:gd name="T9" fmla="*/ 54 h 716"/>
                    <a:gd name="T10" fmla="*/ 319 w 321"/>
                    <a:gd name="T11" fmla="*/ 72 h 716"/>
                    <a:gd name="T12" fmla="*/ 321 w 321"/>
                    <a:gd name="T13" fmla="*/ 716 h 716"/>
                    <a:gd name="T14" fmla="*/ 104 w 321"/>
                    <a:gd name="T15" fmla="*/ 716 h 716"/>
                    <a:gd name="T16" fmla="*/ 63 w 321"/>
                    <a:gd name="T17" fmla="*/ 331 h 716"/>
                    <a:gd name="T18" fmla="*/ 63 w 321"/>
                    <a:gd name="T19" fmla="*/ 289 h 716"/>
                    <a:gd name="T20" fmla="*/ 0 w 321"/>
                    <a:gd name="T21" fmla="*/ 100 h 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1" h="716">
                      <a:moveTo>
                        <a:pt x="0" y="100"/>
                      </a:moveTo>
                      <a:lnTo>
                        <a:pt x="0" y="100"/>
                      </a:lnTo>
                      <a:lnTo>
                        <a:pt x="201" y="54"/>
                      </a:lnTo>
                      <a:lnTo>
                        <a:pt x="227" y="0"/>
                      </a:lnTo>
                      <a:lnTo>
                        <a:pt x="293" y="54"/>
                      </a:lnTo>
                      <a:lnTo>
                        <a:pt x="319" y="72"/>
                      </a:lnTo>
                      <a:lnTo>
                        <a:pt x="321" y="716"/>
                      </a:lnTo>
                      <a:lnTo>
                        <a:pt x="104" y="716"/>
                      </a:lnTo>
                      <a:lnTo>
                        <a:pt x="63" y="331"/>
                      </a:lnTo>
                      <a:lnTo>
                        <a:pt x="63" y="289"/>
                      </a:lnTo>
                      <a:lnTo>
                        <a:pt x="0" y="100"/>
                      </a:lnTo>
                      <a:close/>
                    </a:path>
                  </a:pathLst>
                </a:custGeom>
                <a:solidFill>
                  <a:srgbClr val="00541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21D44">
                        <a:lumMod val="10000"/>
                      </a:srgbClr>
                    </a:solidFill>
                    <a:effectLst/>
                    <a:uLnTx/>
                    <a:uFillTx/>
                    <a:latin typeface="Arial" panose="020B0604020202020204" pitchFamily="34" charset="0"/>
                    <a:cs typeface="Arial" panose="020B0604020202020204" pitchFamily="34" charset="0"/>
                  </a:endParaRPr>
                </a:p>
              </p:txBody>
            </p:sp>
            <p:sp>
              <p:nvSpPr>
                <p:cNvPr id="35" name="Freeform 221">
                  <a:extLst>
                    <a:ext uri="{FF2B5EF4-FFF2-40B4-BE49-F238E27FC236}">
                      <a16:creationId xmlns:a16="http://schemas.microsoft.com/office/drawing/2014/main" id="{E71DB23A-870C-D0EC-E388-5C9A830ED54C}"/>
                    </a:ext>
                  </a:extLst>
                </p:cNvPr>
                <p:cNvSpPr>
                  <a:spLocks/>
                </p:cNvSpPr>
                <p:nvPr/>
              </p:nvSpPr>
              <p:spPr bwMode="auto">
                <a:xfrm>
                  <a:off x="4862512" y="2971800"/>
                  <a:ext cx="350837" cy="942975"/>
                </a:xfrm>
                <a:custGeom>
                  <a:avLst/>
                  <a:gdLst>
                    <a:gd name="T0" fmla="*/ 135 w 221"/>
                    <a:gd name="T1" fmla="*/ 0 h 594"/>
                    <a:gd name="T2" fmla="*/ 221 w 221"/>
                    <a:gd name="T3" fmla="*/ 209 h 594"/>
                    <a:gd name="T4" fmla="*/ 145 w 221"/>
                    <a:gd name="T5" fmla="*/ 436 h 594"/>
                    <a:gd name="T6" fmla="*/ 204 w 221"/>
                    <a:gd name="T7" fmla="*/ 594 h 594"/>
                    <a:gd name="T8" fmla="*/ 79 w 221"/>
                    <a:gd name="T9" fmla="*/ 594 h 594"/>
                    <a:gd name="T10" fmla="*/ 0 w 221"/>
                    <a:gd name="T11" fmla="*/ 381 h 594"/>
                    <a:gd name="T12" fmla="*/ 135 w 221"/>
                    <a:gd name="T13" fmla="*/ 0 h 594"/>
                  </a:gdLst>
                  <a:ahLst/>
                  <a:cxnLst>
                    <a:cxn ang="0">
                      <a:pos x="T0" y="T1"/>
                    </a:cxn>
                    <a:cxn ang="0">
                      <a:pos x="T2" y="T3"/>
                    </a:cxn>
                    <a:cxn ang="0">
                      <a:pos x="T4" y="T5"/>
                    </a:cxn>
                    <a:cxn ang="0">
                      <a:pos x="T6" y="T7"/>
                    </a:cxn>
                    <a:cxn ang="0">
                      <a:pos x="T8" y="T9"/>
                    </a:cxn>
                    <a:cxn ang="0">
                      <a:pos x="T10" y="T11"/>
                    </a:cxn>
                    <a:cxn ang="0">
                      <a:pos x="T12" y="T13"/>
                    </a:cxn>
                  </a:cxnLst>
                  <a:rect l="0" t="0" r="r" b="b"/>
                  <a:pathLst>
                    <a:path w="221" h="594">
                      <a:moveTo>
                        <a:pt x="135" y="0"/>
                      </a:moveTo>
                      <a:lnTo>
                        <a:pt x="221" y="209"/>
                      </a:lnTo>
                      <a:lnTo>
                        <a:pt x="145" y="436"/>
                      </a:lnTo>
                      <a:lnTo>
                        <a:pt x="204" y="594"/>
                      </a:lnTo>
                      <a:lnTo>
                        <a:pt x="79" y="594"/>
                      </a:lnTo>
                      <a:lnTo>
                        <a:pt x="0" y="381"/>
                      </a:lnTo>
                      <a:lnTo>
                        <a:pt x="135" y="0"/>
                      </a:lnTo>
                      <a:close/>
                    </a:path>
                  </a:pathLst>
                </a:custGeom>
                <a:solidFill>
                  <a:srgbClr val="00541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21D44">
                        <a:lumMod val="10000"/>
                      </a:srgbClr>
                    </a:solidFill>
                    <a:effectLst/>
                    <a:uLnTx/>
                    <a:uFillTx/>
                    <a:latin typeface="Arial" panose="020B0604020202020204" pitchFamily="34" charset="0"/>
                    <a:cs typeface="Arial" panose="020B0604020202020204" pitchFamily="34" charset="0"/>
                  </a:endParaRPr>
                </a:p>
              </p:txBody>
            </p:sp>
            <p:sp>
              <p:nvSpPr>
                <p:cNvPr id="36" name="Freeform 222">
                  <a:extLst>
                    <a:ext uri="{FF2B5EF4-FFF2-40B4-BE49-F238E27FC236}">
                      <a16:creationId xmlns:a16="http://schemas.microsoft.com/office/drawing/2014/main" id="{08C83DBF-34D7-05C7-B1EF-2C2BF95489F5}"/>
                    </a:ext>
                  </a:extLst>
                </p:cNvPr>
                <p:cNvSpPr>
                  <a:spLocks/>
                </p:cNvSpPr>
                <p:nvPr/>
              </p:nvSpPr>
              <p:spPr bwMode="auto">
                <a:xfrm>
                  <a:off x="5068887" y="2936875"/>
                  <a:ext cx="141287" cy="366713"/>
                </a:xfrm>
                <a:custGeom>
                  <a:avLst/>
                  <a:gdLst>
                    <a:gd name="T0" fmla="*/ 1 w 89"/>
                    <a:gd name="T1" fmla="*/ 6 h 231"/>
                    <a:gd name="T2" fmla="*/ 26 w 89"/>
                    <a:gd name="T3" fmla="*/ 0 h 231"/>
                    <a:gd name="T4" fmla="*/ 26 w 89"/>
                    <a:gd name="T5" fmla="*/ 0 h 231"/>
                    <a:gd name="T6" fmla="*/ 89 w 89"/>
                    <a:gd name="T7" fmla="*/ 189 h 231"/>
                    <a:gd name="T8" fmla="*/ 89 w 89"/>
                    <a:gd name="T9" fmla="*/ 231 h 231"/>
                    <a:gd name="T10" fmla="*/ 0 w 89"/>
                    <a:gd name="T11" fmla="*/ 9 h 231"/>
                    <a:gd name="T12" fmla="*/ 1 w 89"/>
                    <a:gd name="T13" fmla="*/ 6 h 231"/>
                  </a:gdLst>
                  <a:ahLst/>
                  <a:cxnLst>
                    <a:cxn ang="0">
                      <a:pos x="T0" y="T1"/>
                    </a:cxn>
                    <a:cxn ang="0">
                      <a:pos x="T2" y="T3"/>
                    </a:cxn>
                    <a:cxn ang="0">
                      <a:pos x="T4" y="T5"/>
                    </a:cxn>
                    <a:cxn ang="0">
                      <a:pos x="T6" y="T7"/>
                    </a:cxn>
                    <a:cxn ang="0">
                      <a:pos x="T8" y="T9"/>
                    </a:cxn>
                    <a:cxn ang="0">
                      <a:pos x="T10" y="T11"/>
                    </a:cxn>
                    <a:cxn ang="0">
                      <a:pos x="T12" y="T13"/>
                    </a:cxn>
                  </a:cxnLst>
                  <a:rect l="0" t="0" r="r" b="b"/>
                  <a:pathLst>
                    <a:path w="89" h="231">
                      <a:moveTo>
                        <a:pt x="1" y="6"/>
                      </a:moveTo>
                      <a:lnTo>
                        <a:pt x="26" y="0"/>
                      </a:lnTo>
                      <a:lnTo>
                        <a:pt x="26" y="0"/>
                      </a:lnTo>
                      <a:lnTo>
                        <a:pt x="89" y="189"/>
                      </a:lnTo>
                      <a:lnTo>
                        <a:pt x="89" y="231"/>
                      </a:lnTo>
                      <a:lnTo>
                        <a:pt x="0" y="9"/>
                      </a:lnTo>
                      <a:lnTo>
                        <a:pt x="1" y="6"/>
                      </a:lnTo>
                      <a:close/>
                    </a:path>
                  </a:pathLst>
                </a:custGeom>
                <a:solidFill>
                  <a:srgbClr val="BFCB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21D44">
                        <a:lumMod val="10000"/>
                      </a:srgbClr>
                    </a:solidFill>
                    <a:effectLst/>
                    <a:uLnTx/>
                    <a:uFillTx/>
                    <a:latin typeface="Arial" panose="020B0604020202020204" pitchFamily="34" charset="0"/>
                    <a:cs typeface="Arial" panose="020B0604020202020204" pitchFamily="34" charset="0"/>
                  </a:endParaRPr>
                </a:p>
              </p:txBody>
            </p:sp>
            <p:sp>
              <p:nvSpPr>
                <p:cNvPr id="37" name="Freeform 223">
                  <a:extLst>
                    <a:ext uri="{FF2B5EF4-FFF2-40B4-BE49-F238E27FC236}">
                      <a16:creationId xmlns:a16="http://schemas.microsoft.com/office/drawing/2014/main" id="{6A0CE35F-847E-F3CC-561C-468FF75FD411}"/>
                    </a:ext>
                  </a:extLst>
                </p:cNvPr>
                <p:cNvSpPr>
                  <a:spLocks/>
                </p:cNvSpPr>
                <p:nvPr/>
              </p:nvSpPr>
              <p:spPr bwMode="auto">
                <a:xfrm>
                  <a:off x="5429250" y="2778125"/>
                  <a:ext cx="187325" cy="230188"/>
                </a:xfrm>
                <a:custGeom>
                  <a:avLst/>
                  <a:gdLst>
                    <a:gd name="T0" fmla="*/ 0 w 118"/>
                    <a:gd name="T1" fmla="*/ 54 h 145"/>
                    <a:gd name="T2" fmla="*/ 14 w 118"/>
                    <a:gd name="T3" fmla="*/ 145 h 145"/>
                    <a:gd name="T4" fmla="*/ 86 w 118"/>
                    <a:gd name="T5" fmla="*/ 79 h 145"/>
                    <a:gd name="T6" fmla="*/ 118 w 118"/>
                    <a:gd name="T7" fmla="*/ 72 h 145"/>
                    <a:gd name="T8" fmla="*/ 92 w 118"/>
                    <a:gd name="T9" fmla="*/ 54 h 145"/>
                    <a:gd name="T10" fmla="*/ 26 w 118"/>
                    <a:gd name="T11" fmla="*/ 0 h 145"/>
                    <a:gd name="T12" fmla="*/ 0 w 118"/>
                    <a:gd name="T13" fmla="*/ 54 h 145"/>
                  </a:gdLst>
                  <a:ahLst/>
                  <a:cxnLst>
                    <a:cxn ang="0">
                      <a:pos x="T0" y="T1"/>
                    </a:cxn>
                    <a:cxn ang="0">
                      <a:pos x="T2" y="T3"/>
                    </a:cxn>
                    <a:cxn ang="0">
                      <a:pos x="T4" y="T5"/>
                    </a:cxn>
                    <a:cxn ang="0">
                      <a:pos x="T6" y="T7"/>
                    </a:cxn>
                    <a:cxn ang="0">
                      <a:pos x="T8" y="T9"/>
                    </a:cxn>
                    <a:cxn ang="0">
                      <a:pos x="T10" y="T11"/>
                    </a:cxn>
                    <a:cxn ang="0">
                      <a:pos x="T12" y="T13"/>
                    </a:cxn>
                  </a:cxnLst>
                  <a:rect l="0" t="0" r="r" b="b"/>
                  <a:pathLst>
                    <a:path w="118" h="145">
                      <a:moveTo>
                        <a:pt x="0" y="54"/>
                      </a:moveTo>
                      <a:lnTo>
                        <a:pt x="14" y="145"/>
                      </a:lnTo>
                      <a:lnTo>
                        <a:pt x="86" y="79"/>
                      </a:lnTo>
                      <a:lnTo>
                        <a:pt x="118" y="72"/>
                      </a:lnTo>
                      <a:lnTo>
                        <a:pt x="92" y="54"/>
                      </a:lnTo>
                      <a:lnTo>
                        <a:pt x="26" y="0"/>
                      </a:lnTo>
                      <a:lnTo>
                        <a:pt x="0" y="54"/>
                      </a:lnTo>
                      <a:close/>
                    </a:path>
                  </a:pathLst>
                </a:custGeom>
                <a:solidFill>
                  <a:srgbClr val="DB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21D44">
                        <a:lumMod val="10000"/>
                      </a:srgbClr>
                    </a:solidFill>
                    <a:effectLst/>
                    <a:uLnTx/>
                    <a:uFillTx/>
                    <a:latin typeface="Arial" panose="020B0604020202020204" pitchFamily="34" charset="0"/>
                    <a:cs typeface="Arial" panose="020B0604020202020204" pitchFamily="34" charset="0"/>
                  </a:endParaRPr>
                </a:p>
              </p:txBody>
            </p:sp>
            <p:sp>
              <p:nvSpPr>
                <p:cNvPr id="38" name="Freeform 224">
                  <a:extLst>
                    <a:ext uri="{FF2B5EF4-FFF2-40B4-BE49-F238E27FC236}">
                      <a16:creationId xmlns:a16="http://schemas.microsoft.com/office/drawing/2014/main" id="{088477C3-D5BC-1C1A-6EAB-B7C7F0D7E19C}"/>
                    </a:ext>
                  </a:extLst>
                </p:cNvPr>
                <p:cNvSpPr>
                  <a:spLocks/>
                </p:cNvSpPr>
                <p:nvPr/>
              </p:nvSpPr>
              <p:spPr bwMode="auto">
                <a:xfrm>
                  <a:off x="5541962" y="2919412"/>
                  <a:ext cx="4762" cy="4763"/>
                </a:xfrm>
                <a:custGeom>
                  <a:avLst/>
                  <a:gdLst>
                    <a:gd name="T0" fmla="*/ 3 w 3"/>
                    <a:gd name="T1" fmla="*/ 0 h 3"/>
                    <a:gd name="T2" fmla="*/ 3 w 3"/>
                    <a:gd name="T3" fmla="*/ 0 h 3"/>
                    <a:gd name="T4" fmla="*/ 0 w 3"/>
                    <a:gd name="T5" fmla="*/ 3 h 3"/>
                    <a:gd name="T6" fmla="*/ 3 w 3"/>
                    <a:gd name="T7" fmla="*/ 0 h 3"/>
                  </a:gdLst>
                  <a:ahLst/>
                  <a:cxnLst>
                    <a:cxn ang="0">
                      <a:pos x="T0" y="T1"/>
                    </a:cxn>
                    <a:cxn ang="0">
                      <a:pos x="T2" y="T3"/>
                    </a:cxn>
                    <a:cxn ang="0">
                      <a:pos x="T4" y="T5"/>
                    </a:cxn>
                    <a:cxn ang="0">
                      <a:pos x="T6" y="T7"/>
                    </a:cxn>
                  </a:cxnLst>
                  <a:rect l="0" t="0" r="r" b="b"/>
                  <a:pathLst>
                    <a:path w="3" h="3">
                      <a:moveTo>
                        <a:pt x="3" y="0"/>
                      </a:moveTo>
                      <a:lnTo>
                        <a:pt x="3" y="0"/>
                      </a:lnTo>
                      <a:lnTo>
                        <a:pt x="0" y="3"/>
                      </a:lnTo>
                      <a:lnTo>
                        <a:pt x="3" y="0"/>
                      </a:lnTo>
                      <a:close/>
                    </a:path>
                  </a:pathLst>
                </a:custGeom>
                <a:solidFill>
                  <a:srgbClr val="C8D3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21D44">
                        <a:lumMod val="10000"/>
                      </a:srgbClr>
                    </a:solidFill>
                    <a:effectLst/>
                    <a:uLnTx/>
                    <a:uFillTx/>
                    <a:latin typeface="Arial" panose="020B0604020202020204" pitchFamily="34" charset="0"/>
                    <a:cs typeface="Arial" panose="020B0604020202020204" pitchFamily="34" charset="0"/>
                  </a:endParaRPr>
                </a:p>
              </p:txBody>
            </p:sp>
            <p:sp>
              <p:nvSpPr>
                <p:cNvPr id="39" name="Freeform 225">
                  <a:extLst>
                    <a:ext uri="{FF2B5EF4-FFF2-40B4-BE49-F238E27FC236}">
                      <a16:creationId xmlns:a16="http://schemas.microsoft.com/office/drawing/2014/main" id="{26E95047-A9F7-5B5E-5715-15F1CE775256}"/>
                    </a:ext>
                  </a:extLst>
                </p:cNvPr>
                <p:cNvSpPr>
                  <a:spLocks/>
                </p:cNvSpPr>
                <p:nvPr/>
              </p:nvSpPr>
              <p:spPr bwMode="auto">
                <a:xfrm>
                  <a:off x="5546725" y="2892425"/>
                  <a:ext cx="69850" cy="36513"/>
                </a:xfrm>
                <a:custGeom>
                  <a:avLst/>
                  <a:gdLst>
                    <a:gd name="T0" fmla="*/ 30 w 117"/>
                    <a:gd name="T1" fmla="*/ 17 h 61"/>
                    <a:gd name="T2" fmla="*/ 117 w 117"/>
                    <a:gd name="T3" fmla="*/ 0 h 61"/>
                    <a:gd name="T4" fmla="*/ 117 w 117"/>
                    <a:gd name="T5" fmla="*/ 30 h 61"/>
                    <a:gd name="T6" fmla="*/ 53 w 117"/>
                    <a:gd name="T7" fmla="*/ 44 h 61"/>
                    <a:gd name="T8" fmla="*/ 38 w 117"/>
                    <a:gd name="T9" fmla="*/ 61 h 61"/>
                    <a:gd name="T10" fmla="*/ 0 w 117"/>
                    <a:gd name="T11" fmla="*/ 44 h 61"/>
                    <a:gd name="T12" fmla="*/ 30 w 117"/>
                    <a:gd name="T13" fmla="*/ 17 h 61"/>
                  </a:gdLst>
                  <a:ahLst/>
                  <a:cxnLst>
                    <a:cxn ang="0">
                      <a:pos x="T0" y="T1"/>
                    </a:cxn>
                    <a:cxn ang="0">
                      <a:pos x="T2" y="T3"/>
                    </a:cxn>
                    <a:cxn ang="0">
                      <a:pos x="T4" y="T5"/>
                    </a:cxn>
                    <a:cxn ang="0">
                      <a:pos x="T6" y="T7"/>
                    </a:cxn>
                    <a:cxn ang="0">
                      <a:pos x="T8" y="T9"/>
                    </a:cxn>
                    <a:cxn ang="0">
                      <a:pos x="T10" y="T11"/>
                    </a:cxn>
                    <a:cxn ang="0">
                      <a:pos x="T12" y="T13"/>
                    </a:cxn>
                  </a:cxnLst>
                  <a:rect l="0" t="0" r="r" b="b"/>
                  <a:pathLst>
                    <a:path w="117" h="61">
                      <a:moveTo>
                        <a:pt x="30" y="17"/>
                      </a:moveTo>
                      <a:cubicBezTo>
                        <a:pt x="117" y="0"/>
                        <a:pt x="117" y="0"/>
                        <a:pt x="117" y="0"/>
                      </a:cubicBezTo>
                      <a:cubicBezTo>
                        <a:pt x="117" y="30"/>
                        <a:pt x="117" y="30"/>
                        <a:pt x="117" y="30"/>
                      </a:cubicBezTo>
                      <a:cubicBezTo>
                        <a:pt x="53" y="44"/>
                        <a:pt x="53" y="44"/>
                        <a:pt x="53" y="44"/>
                      </a:cubicBezTo>
                      <a:cubicBezTo>
                        <a:pt x="38" y="61"/>
                        <a:pt x="38" y="61"/>
                        <a:pt x="38" y="61"/>
                      </a:cubicBezTo>
                      <a:cubicBezTo>
                        <a:pt x="15" y="53"/>
                        <a:pt x="0" y="44"/>
                        <a:pt x="0" y="44"/>
                      </a:cubicBezTo>
                      <a:lnTo>
                        <a:pt x="30" y="17"/>
                      </a:lnTo>
                      <a:close/>
                    </a:path>
                  </a:pathLst>
                </a:custGeom>
                <a:solidFill>
                  <a:srgbClr val="C4CA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21D44">
                        <a:lumMod val="10000"/>
                      </a:srgbClr>
                    </a:solidFill>
                    <a:effectLst/>
                    <a:uLnTx/>
                    <a:uFillTx/>
                    <a:latin typeface="Arial" panose="020B0604020202020204" pitchFamily="34" charset="0"/>
                    <a:cs typeface="Arial" panose="020B0604020202020204" pitchFamily="34" charset="0"/>
                  </a:endParaRPr>
                </a:p>
              </p:txBody>
            </p:sp>
            <p:sp>
              <p:nvSpPr>
                <p:cNvPr id="40" name="Freeform 226">
                  <a:extLst>
                    <a:ext uri="{FF2B5EF4-FFF2-40B4-BE49-F238E27FC236}">
                      <a16:creationId xmlns:a16="http://schemas.microsoft.com/office/drawing/2014/main" id="{F0AC91C0-3C0D-EC75-8AEE-5CE521E59BE5}"/>
                    </a:ext>
                  </a:extLst>
                </p:cNvPr>
                <p:cNvSpPr>
                  <a:spLocks/>
                </p:cNvSpPr>
                <p:nvPr/>
              </p:nvSpPr>
              <p:spPr bwMode="auto">
                <a:xfrm>
                  <a:off x="5461000" y="2924175"/>
                  <a:ext cx="82550" cy="111125"/>
                </a:xfrm>
                <a:custGeom>
                  <a:avLst/>
                  <a:gdLst>
                    <a:gd name="T0" fmla="*/ 0 w 140"/>
                    <a:gd name="T1" fmla="*/ 128 h 187"/>
                    <a:gd name="T2" fmla="*/ 137 w 140"/>
                    <a:gd name="T3" fmla="*/ 0 h 187"/>
                    <a:gd name="T4" fmla="*/ 97 w 140"/>
                    <a:gd name="T5" fmla="*/ 38 h 187"/>
                    <a:gd name="T6" fmla="*/ 140 w 140"/>
                    <a:gd name="T7" fmla="*/ 55 h 187"/>
                    <a:gd name="T8" fmla="*/ 21 w 140"/>
                    <a:gd name="T9" fmla="*/ 187 h 187"/>
                    <a:gd name="T10" fmla="*/ 0 w 140"/>
                    <a:gd name="T11" fmla="*/ 128 h 187"/>
                  </a:gdLst>
                  <a:ahLst/>
                  <a:cxnLst>
                    <a:cxn ang="0">
                      <a:pos x="T0" y="T1"/>
                    </a:cxn>
                    <a:cxn ang="0">
                      <a:pos x="T2" y="T3"/>
                    </a:cxn>
                    <a:cxn ang="0">
                      <a:pos x="T4" y="T5"/>
                    </a:cxn>
                    <a:cxn ang="0">
                      <a:pos x="T6" y="T7"/>
                    </a:cxn>
                    <a:cxn ang="0">
                      <a:pos x="T8" y="T9"/>
                    </a:cxn>
                    <a:cxn ang="0">
                      <a:pos x="T10" y="T11"/>
                    </a:cxn>
                  </a:cxnLst>
                  <a:rect l="0" t="0" r="r" b="b"/>
                  <a:pathLst>
                    <a:path w="140" h="187">
                      <a:moveTo>
                        <a:pt x="0" y="128"/>
                      </a:moveTo>
                      <a:cubicBezTo>
                        <a:pt x="137" y="0"/>
                        <a:pt x="137" y="0"/>
                        <a:pt x="137" y="0"/>
                      </a:cubicBezTo>
                      <a:cubicBezTo>
                        <a:pt x="97" y="38"/>
                        <a:pt x="97" y="38"/>
                        <a:pt x="97" y="38"/>
                      </a:cubicBezTo>
                      <a:cubicBezTo>
                        <a:pt x="97" y="38"/>
                        <a:pt x="114" y="46"/>
                        <a:pt x="140" y="55"/>
                      </a:cubicBezTo>
                      <a:cubicBezTo>
                        <a:pt x="21" y="187"/>
                        <a:pt x="21" y="187"/>
                        <a:pt x="21" y="187"/>
                      </a:cubicBezTo>
                      <a:lnTo>
                        <a:pt x="0" y="128"/>
                      </a:lnTo>
                      <a:close/>
                    </a:path>
                  </a:pathLst>
                </a:custGeom>
                <a:solidFill>
                  <a:srgbClr val="C4CA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21D44">
                        <a:lumMod val="10000"/>
                      </a:srgbClr>
                    </a:solidFill>
                    <a:effectLst/>
                    <a:uLnTx/>
                    <a:uFillTx/>
                    <a:latin typeface="Arial" panose="020B0604020202020204" pitchFamily="34" charset="0"/>
                    <a:cs typeface="Arial" panose="020B0604020202020204" pitchFamily="34" charset="0"/>
                  </a:endParaRPr>
                </a:p>
              </p:txBody>
            </p:sp>
            <p:sp>
              <p:nvSpPr>
                <p:cNvPr id="42" name="Freeform 227">
                  <a:extLst>
                    <a:ext uri="{FF2B5EF4-FFF2-40B4-BE49-F238E27FC236}">
                      <a16:creationId xmlns:a16="http://schemas.microsoft.com/office/drawing/2014/main" id="{9D395ABA-700A-D135-A703-62B2AD52682F}"/>
                    </a:ext>
                  </a:extLst>
                </p:cNvPr>
                <p:cNvSpPr>
                  <a:spLocks/>
                </p:cNvSpPr>
                <p:nvPr/>
              </p:nvSpPr>
              <p:spPr bwMode="auto">
                <a:xfrm>
                  <a:off x="5518150" y="2919412"/>
                  <a:ext cx="52387" cy="38100"/>
                </a:xfrm>
                <a:custGeom>
                  <a:avLst/>
                  <a:gdLst>
                    <a:gd name="T0" fmla="*/ 40 w 87"/>
                    <a:gd name="T1" fmla="*/ 9 h 64"/>
                    <a:gd name="T2" fmla="*/ 49 w 87"/>
                    <a:gd name="T3" fmla="*/ 0 h 64"/>
                    <a:gd name="T4" fmla="*/ 87 w 87"/>
                    <a:gd name="T5" fmla="*/ 17 h 64"/>
                    <a:gd name="T6" fmla="*/ 43 w 87"/>
                    <a:gd name="T7" fmla="*/ 64 h 64"/>
                    <a:gd name="T8" fmla="*/ 0 w 87"/>
                    <a:gd name="T9" fmla="*/ 47 h 64"/>
                    <a:gd name="T10" fmla="*/ 40 w 87"/>
                    <a:gd name="T11" fmla="*/ 9 h 64"/>
                  </a:gdLst>
                  <a:ahLst/>
                  <a:cxnLst>
                    <a:cxn ang="0">
                      <a:pos x="T0" y="T1"/>
                    </a:cxn>
                    <a:cxn ang="0">
                      <a:pos x="T2" y="T3"/>
                    </a:cxn>
                    <a:cxn ang="0">
                      <a:pos x="T4" y="T5"/>
                    </a:cxn>
                    <a:cxn ang="0">
                      <a:pos x="T6" y="T7"/>
                    </a:cxn>
                    <a:cxn ang="0">
                      <a:pos x="T8" y="T9"/>
                    </a:cxn>
                    <a:cxn ang="0">
                      <a:pos x="T10" y="T11"/>
                    </a:cxn>
                  </a:cxnLst>
                  <a:rect l="0" t="0" r="r" b="b"/>
                  <a:pathLst>
                    <a:path w="87" h="64">
                      <a:moveTo>
                        <a:pt x="40" y="9"/>
                      </a:moveTo>
                      <a:cubicBezTo>
                        <a:pt x="49" y="0"/>
                        <a:pt x="49" y="0"/>
                        <a:pt x="49" y="0"/>
                      </a:cubicBezTo>
                      <a:cubicBezTo>
                        <a:pt x="49" y="0"/>
                        <a:pt x="64" y="9"/>
                        <a:pt x="87" y="17"/>
                      </a:cubicBezTo>
                      <a:cubicBezTo>
                        <a:pt x="43" y="64"/>
                        <a:pt x="43" y="64"/>
                        <a:pt x="43" y="64"/>
                      </a:cubicBezTo>
                      <a:cubicBezTo>
                        <a:pt x="17" y="55"/>
                        <a:pt x="0" y="47"/>
                        <a:pt x="0" y="47"/>
                      </a:cubicBezTo>
                      <a:lnTo>
                        <a:pt x="40" y="9"/>
                      </a:lnTo>
                      <a:close/>
                    </a:path>
                  </a:pathLst>
                </a:custGeom>
                <a:solidFill>
                  <a:srgbClr val="BBC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21D44">
                        <a:lumMod val="10000"/>
                      </a:srgbClr>
                    </a:solidFill>
                    <a:effectLst/>
                    <a:uLnTx/>
                    <a:uFillTx/>
                    <a:latin typeface="Arial" panose="020B0604020202020204" pitchFamily="34" charset="0"/>
                    <a:cs typeface="Arial" panose="020B0604020202020204" pitchFamily="34" charset="0"/>
                  </a:endParaRPr>
                </a:p>
              </p:txBody>
            </p:sp>
            <p:sp>
              <p:nvSpPr>
                <p:cNvPr id="43" name="Freeform 228">
                  <a:extLst>
                    <a:ext uri="{FF2B5EF4-FFF2-40B4-BE49-F238E27FC236}">
                      <a16:creationId xmlns:a16="http://schemas.microsoft.com/office/drawing/2014/main" id="{7B06A828-4936-B61E-21BC-5B491AE54D8D}"/>
                    </a:ext>
                  </a:extLst>
                </p:cNvPr>
                <p:cNvSpPr>
                  <a:spLocks/>
                </p:cNvSpPr>
                <p:nvPr/>
              </p:nvSpPr>
              <p:spPr bwMode="auto">
                <a:xfrm>
                  <a:off x="5543550" y="2928937"/>
                  <a:ext cx="73025" cy="42863"/>
                </a:xfrm>
                <a:custGeom>
                  <a:avLst/>
                  <a:gdLst>
                    <a:gd name="T0" fmla="*/ 44 w 123"/>
                    <a:gd name="T1" fmla="*/ 0 h 71"/>
                    <a:gd name="T2" fmla="*/ 123 w 123"/>
                    <a:gd name="T3" fmla="*/ 14 h 71"/>
                    <a:gd name="T4" fmla="*/ 123 w 123"/>
                    <a:gd name="T5" fmla="*/ 71 h 71"/>
                    <a:gd name="T6" fmla="*/ 0 w 123"/>
                    <a:gd name="T7" fmla="*/ 47 h 71"/>
                    <a:gd name="T8" fmla="*/ 44 w 123"/>
                    <a:gd name="T9" fmla="*/ 0 h 71"/>
                  </a:gdLst>
                  <a:ahLst/>
                  <a:cxnLst>
                    <a:cxn ang="0">
                      <a:pos x="T0" y="T1"/>
                    </a:cxn>
                    <a:cxn ang="0">
                      <a:pos x="T2" y="T3"/>
                    </a:cxn>
                    <a:cxn ang="0">
                      <a:pos x="T4" y="T5"/>
                    </a:cxn>
                    <a:cxn ang="0">
                      <a:pos x="T6" y="T7"/>
                    </a:cxn>
                    <a:cxn ang="0">
                      <a:pos x="T8" y="T9"/>
                    </a:cxn>
                  </a:cxnLst>
                  <a:rect l="0" t="0" r="r" b="b"/>
                  <a:pathLst>
                    <a:path w="123" h="71">
                      <a:moveTo>
                        <a:pt x="44" y="0"/>
                      </a:moveTo>
                      <a:cubicBezTo>
                        <a:pt x="65" y="7"/>
                        <a:pt x="93" y="14"/>
                        <a:pt x="123" y="14"/>
                      </a:cubicBezTo>
                      <a:cubicBezTo>
                        <a:pt x="123" y="71"/>
                        <a:pt x="123" y="71"/>
                        <a:pt x="123" y="71"/>
                      </a:cubicBezTo>
                      <a:cubicBezTo>
                        <a:pt x="77" y="71"/>
                        <a:pt x="32" y="58"/>
                        <a:pt x="0" y="47"/>
                      </a:cubicBezTo>
                      <a:lnTo>
                        <a:pt x="44" y="0"/>
                      </a:lnTo>
                      <a:close/>
                    </a:path>
                  </a:pathLst>
                </a:custGeom>
                <a:solidFill>
                  <a:srgbClr val="BFCB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21D44">
                        <a:lumMod val="10000"/>
                      </a:srgbClr>
                    </a:solidFill>
                    <a:effectLst/>
                    <a:uLnTx/>
                    <a:uFillTx/>
                    <a:latin typeface="Arial" panose="020B0604020202020204" pitchFamily="34" charset="0"/>
                    <a:cs typeface="Arial" panose="020B0604020202020204" pitchFamily="34" charset="0"/>
                  </a:endParaRPr>
                </a:p>
              </p:txBody>
            </p:sp>
            <p:sp>
              <p:nvSpPr>
                <p:cNvPr id="44" name="Freeform 230">
                  <a:extLst>
                    <a:ext uri="{FF2B5EF4-FFF2-40B4-BE49-F238E27FC236}">
                      <a16:creationId xmlns:a16="http://schemas.microsoft.com/office/drawing/2014/main" id="{3F9ED775-F15A-3D24-D60C-17521AC8489D}"/>
                    </a:ext>
                  </a:extLst>
                </p:cNvPr>
                <p:cNvSpPr>
                  <a:spLocks/>
                </p:cNvSpPr>
                <p:nvPr/>
              </p:nvSpPr>
              <p:spPr bwMode="auto">
                <a:xfrm>
                  <a:off x="5053012" y="2971800"/>
                  <a:ext cx="157162" cy="331788"/>
                </a:xfrm>
                <a:custGeom>
                  <a:avLst/>
                  <a:gdLst>
                    <a:gd name="T0" fmla="*/ 99 w 99"/>
                    <a:gd name="T1" fmla="*/ 209 h 209"/>
                    <a:gd name="T2" fmla="*/ 0 w 99"/>
                    <a:gd name="T3" fmla="*/ 40 h 209"/>
                    <a:gd name="T4" fmla="*/ 15 w 99"/>
                    <a:gd name="T5" fmla="*/ 0 h 209"/>
                    <a:gd name="T6" fmla="*/ 99 w 99"/>
                    <a:gd name="T7" fmla="*/ 209 h 209"/>
                  </a:gdLst>
                  <a:ahLst/>
                  <a:cxnLst>
                    <a:cxn ang="0">
                      <a:pos x="T0" y="T1"/>
                    </a:cxn>
                    <a:cxn ang="0">
                      <a:pos x="T2" y="T3"/>
                    </a:cxn>
                    <a:cxn ang="0">
                      <a:pos x="T4" y="T5"/>
                    </a:cxn>
                    <a:cxn ang="0">
                      <a:pos x="T6" y="T7"/>
                    </a:cxn>
                  </a:cxnLst>
                  <a:rect l="0" t="0" r="r" b="b"/>
                  <a:pathLst>
                    <a:path w="99" h="209">
                      <a:moveTo>
                        <a:pt x="99" y="209"/>
                      </a:moveTo>
                      <a:lnTo>
                        <a:pt x="0" y="40"/>
                      </a:lnTo>
                      <a:lnTo>
                        <a:pt x="15" y="0"/>
                      </a:lnTo>
                      <a:lnTo>
                        <a:pt x="99" y="209"/>
                      </a:lnTo>
                      <a:close/>
                    </a:path>
                  </a:pathLst>
                </a:custGeom>
                <a:solidFill>
                  <a:srgbClr val="CECF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21D44">
                        <a:lumMod val="10000"/>
                      </a:srgbClr>
                    </a:solidFill>
                    <a:effectLst/>
                    <a:uLnTx/>
                    <a:uFillTx/>
                    <a:latin typeface="Arial" panose="020B0604020202020204" pitchFamily="34" charset="0"/>
                    <a:cs typeface="Arial" panose="020B0604020202020204" pitchFamily="34" charset="0"/>
                  </a:endParaRPr>
                </a:p>
              </p:txBody>
            </p:sp>
          </p:grpSp>
          <p:pic>
            <p:nvPicPr>
              <p:cNvPr id="10" name="Picture 6" descr="Related image">
                <a:extLst>
                  <a:ext uri="{FF2B5EF4-FFF2-40B4-BE49-F238E27FC236}">
                    <a16:creationId xmlns:a16="http://schemas.microsoft.com/office/drawing/2014/main" id="{134A468E-B802-C566-07B2-F668CD1AFB0A}"/>
                  </a:ext>
                </a:extLst>
              </p:cNvPr>
              <p:cNvPicPr>
                <a:picLocks noChangeAspect="1" noChangeArrowheads="1"/>
              </p:cNvPicPr>
              <p:nvPr/>
            </p:nvPicPr>
            <p:blipFill>
              <a:blip r:embed="rId19" cstate="email">
                <a:extLst>
                  <a:ext uri="{28A0092B-C50C-407E-A947-70E740481C1C}">
                    <a14:useLocalDpi xmlns:a14="http://schemas.microsoft.com/office/drawing/2010/main"/>
                  </a:ext>
                </a:extLst>
              </a:blip>
              <a:srcRect/>
              <a:stretch>
                <a:fillRect/>
              </a:stretch>
            </p:blipFill>
            <p:spPr bwMode="auto">
              <a:xfrm>
                <a:off x="-448197" y="322080"/>
                <a:ext cx="3851209" cy="3851210"/>
              </a:xfrm>
              <a:prstGeom prst="rect">
                <a:avLst/>
              </a:prstGeom>
              <a:noFill/>
              <a:extLst>
                <a:ext uri="{909E8E84-426E-40DD-AFC4-6F175D3DCCD1}">
                  <a14:hiddenFill xmlns:a14="http://schemas.microsoft.com/office/drawing/2010/main">
                    <a:solidFill>
                      <a:srgbClr val="FFFFFF"/>
                    </a:solidFill>
                  </a14:hiddenFill>
                </a:ext>
              </a:extLst>
            </p:spPr>
          </p:pic>
        </p:grpSp>
      </p:grpSp>
    </p:spTree>
    <p:extLst>
      <p:ext uri="{BB962C8B-B14F-4D97-AF65-F5344CB8AC3E}">
        <p14:creationId xmlns:p14="http://schemas.microsoft.com/office/powerpoint/2010/main" val="41367778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itle 1">
            <a:extLst>
              <a:ext uri="{FF2B5EF4-FFF2-40B4-BE49-F238E27FC236}">
                <a16:creationId xmlns:a16="http://schemas.microsoft.com/office/drawing/2014/main" id="{65700286-DDEA-4755-A016-CBFED799A486}"/>
              </a:ext>
            </a:extLst>
          </p:cNvPr>
          <p:cNvSpPr txBox="1">
            <a:spLocks/>
          </p:cNvSpPr>
          <p:nvPr/>
        </p:nvSpPr>
        <p:spPr>
          <a:xfrm>
            <a:off x="342895" y="8195"/>
            <a:ext cx="11074729" cy="777769"/>
          </a:xfrm>
          <a:prstGeom prst="rect">
            <a:avLst/>
          </a:prstGeom>
        </p:spPr>
        <p:txBody>
          <a:bodyPr lIns="91440" tIns="45720" rIns="91440" bIns="45720" anchor="t"/>
          <a:lstStyle>
            <a:lvl1pPr indent="0">
              <a:lnSpc>
                <a:spcPct val="90000"/>
              </a:lnSpc>
              <a:spcBef>
                <a:spcPts val="1000"/>
              </a:spcBef>
              <a:buFont typeface="Arial" panose="020B0604020202020204" pitchFamily="34" charset="0"/>
              <a:buNone/>
              <a:defRPr sz="2400" b="0" i="0">
                <a:solidFill>
                  <a:srgbClr val="205427"/>
                </a:solidFill>
                <a:latin typeface="Arial Nova" panose="020B0504020202020204" pitchFamily="34" charset="0"/>
                <a:ea typeface="+mj-ea"/>
              </a:defRPr>
            </a:lvl1pPr>
            <a:lvl2pPr indent="0">
              <a:lnSpc>
                <a:spcPct val="90000"/>
              </a:lnSpc>
              <a:spcBef>
                <a:spcPts val="500"/>
              </a:spcBef>
              <a:buFont typeface="Arial" panose="020B0604020202020204" pitchFamily="34" charset="0"/>
              <a:buNone/>
              <a:defRPr sz="1200" b="0" i="0">
                <a:latin typeface="Arial Nova" panose="020B0504020202020204" pitchFamily="34" charset="0"/>
              </a:defRPr>
            </a:lvl2pPr>
            <a:lvl3pPr marL="1143000" indent="-228600">
              <a:lnSpc>
                <a:spcPct val="90000"/>
              </a:lnSpc>
              <a:spcBef>
                <a:spcPts val="500"/>
              </a:spcBef>
              <a:buClr>
                <a:srgbClr val="452170"/>
              </a:buClr>
              <a:buFont typeface="Wingdings" pitchFamily="2" charset="2"/>
              <a:buChar char="§"/>
              <a:defRPr sz="1200" b="0" i="0">
                <a:latin typeface="Arial Nova" panose="020B0504020202020204" pitchFamily="34" charset="0"/>
              </a:defRPr>
            </a:lvl3pPr>
            <a:lvl4pPr marL="1600200" indent="-228600">
              <a:lnSpc>
                <a:spcPct val="90000"/>
              </a:lnSpc>
              <a:spcBef>
                <a:spcPts val="500"/>
              </a:spcBef>
              <a:buClr>
                <a:srgbClr val="452170"/>
              </a:buClr>
              <a:buFont typeface="Wingdings" pitchFamily="2" charset="2"/>
              <a:buChar char="§"/>
              <a:defRPr sz="1200" b="0" i="0">
                <a:latin typeface="Arial Nova" panose="020B0504020202020204" pitchFamily="34" charset="0"/>
              </a:defRPr>
            </a:lvl4pPr>
            <a:lvl5pPr marL="2057400" indent="-228600">
              <a:lnSpc>
                <a:spcPct val="90000"/>
              </a:lnSpc>
              <a:spcBef>
                <a:spcPts val="500"/>
              </a:spcBef>
              <a:buClr>
                <a:srgbClr val="452170"/>
              </a:buClr>
              <a:buFont typeface="Wingdings" pitchFamily="2" charset="2"/>
              <a:buChar char="§"/>
              <a:defRPr sz="1200" b="0" i="0">
                <a:latin typeface="Arial Nova" panose="020B0504020202020204"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defTabSz="864017">
              <a:spcBef>
                <a:spcPts val="945"/>
              </a:spcBef>
              <a:defRPr/>
            </a:pPr>
            <a:r>
              <a:rPr lang="en-US" sz="2250">
                <a:latin typeface="Arial Nova"/>
              </a:rPr>
              <a:t>Architecture – Traditional ML based</a:t>
            </a:r>
          </a:p>
          <a:p>
            <a:pPr defTabSz="864017">
              <a:defRPr/>
            </a:pPr>
            <a:r>
              <a:rPr lang="en-US" sz="1200">
                <a:solidFill>
                  <a:schemeClr val="tx1"/>
                </a:solidFill>
                <a:latin typeface="Arial Nova"/>
              </a:rPr>
              <a:t>Execution Plan 1 - Clustering (Similarity Identification) will be done using traditional clustering algorithms</a:t>
            </a:r>
          </a:p>
          <a:p>
            <a:pPr defTabSz="864017">
              <a:defRPr/>
            </a:pPr>
            <a:endParaRPr lang="en-US" sz="2300">
              <a:latin typeface="Arial Nova"/>
            </a:endParaRPr>
          </a:p>
          <a:p>
            <a:pPr defTabSz="864017">
              <a:spcBef>
                <a:spcPts val="944"/>
              </a:spcBef>
              <a:defRPr/>
            </a:pPr>
            <a:endParaRPr lang="en-US" sz="2250"/>
          </a:p>
        </p:txBody>
      </p:sp>
      <p:pic>
        <p:nvPicPr>
          <p:cNvPr id="2" name="Picture 1" descr="A screenshot of a computer&#10;&#10;Description automatically generated">
            <a:extLst>
              <a:ext uri="{FF2B5EF4-FFF2-40B4-BE49-F238E27FC236}">
                <a16:creationId xmlns:a16="http://schemas.microsoft.com/office/drawing/2014/main" id="{D94BE469-191A-73AB-5285-BC36C54D165E}"/>
              </a:ext>
            </a:extLst>
          </p:cNvPr>
          <p:cNvPicPr>
            <a:picLocks noChangeAspect="1"/>
          </p:cNvPicPr>
          <p:nvPr/>
        </p:nvPicPr>
        <p:blipFill>
          <a:blip r:embed="rId3"/>
          <a:stretch>
            <a:fillRect/>
          </a:stretch>
        </p:blipFill>
        <p:spPr>
          <a:xfrm>
            <a:off x="0" y="779267"/>
            <a:ext cx="11520488" cy="5357727"/>
          </a:xfrm>
          <a:prstGeom prst="rect">
            <a:avLst/>
          </a:prstGeom>
        </p:spPr>
      </p:pic>
    </p:spTree>
    <p:extLst>
      <p:ext uri="{BB962C8B-B14F-4D97-AF65-F5344CB8AC3E}">
        <p14:creationId xmlns:p14="http://schemas.microsoft.com/office/powerpoint/2010/main" val="19254859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itle 1">
            <a:extLst>
              <a:ext uri="{FF2B5EF4-FFF2-40B4-BE49-F238E27FC236}">
                <a16:creationId xmlns:a16="http://schemas.microsoft.com/office/drawing/2014/main" id="{65700286-DDEA-4755-A016-CBFED799A486}"/>
              </a:ext>
            </a:extLst>
          </p:cNvPr>
          <p:cNvSpPr txBox="1">
            <a:spLocks/>
          </p:cNvSpPr>
          <p:nvPr/>
        </p:nvSpPr>
        <p:spPr>
          <a:xfrm>
            <a:off x="342895" y="2868"/>
            <a:ext cx="10997361" cy="783096"/>
          </a:xfrm>
          <a:prstGeom prst="rect">
            <a:avLst/>
          </a:prstGeom>
        </p:spPr>
        <p:txBody>
          <a:bodyPr lIns="91440" tIns="45720" rIns="91440" bIns="45720" anchor="t"/>
          <a:lstStyle>
            <a:lvl1pPr indent="0">
              <a:lnSpc>
                <a:spcPct val="90000"/>
              </a:lnSpc>
              <a:spcBef>
                <a:spcPts val="1000"/>
              </a:spcBef>
              <a:buFont typeface="Arial" panose="020B0604020202020204" pitchFamily="34" charset="0"/>
              <a:buNone/>
              <a:defRPr sz="2400" b="0" i="0">
                <a:solidFill>
                  <a:srgbClr val="205427"/>
                </a:solidFill>
                <a:latin typeface="Arial Nova" panose="020B0504020202020204" pitchFamily="34" charset="0"/>
                <a:ea typeface="+mj-ea"/>
              </a:defRPr>
            </a:lvl1pPr>
            <a:lvl2pPr indent="0">
              <a:lnSpc>
                <a:spcPct val="90000"/>
              </a:lnSpc>
              <a:spcBef>
                <a:spcPts val="500"/>
              </a:spcBef>
              <a:buFont typeface="Arial" panose="020B0604020202020204" pitchFamily="34" charset="0"/>
              <a:buNone/>
              <a:defRPr sz="1200" b="0" i="0">
                <a:latin typeface="Arial Nova" panose="020B0504020202020204" pitchFamily="34" charset="0"/>
              </a:defRPr>
            </a:lvl2pPr>
            <a:lvl3pPr marL="1143000" indent="-228600">
              <a:lnSpc>
                <a:spcPct val="90000"/>
              </a:lnSpc>
              <a:spcBef>
                <a:spcPts val="500"/>
              </a:spcBef>
              <a:buClr>
                <a:srgbClr val="452170"/>
              </a:buClr>
              <a:buFont typeface="Wingdings" pitchFamily="2" charset="2"/>
              <a:buChar char="§"/>
              <a:defRPr sz="1200" b="0" i="0">
                <a:latin typeface="Arial Nova" panose="020B0504020202020204" pitchFamily="34" charset="0"/>
              </a:defRPr>
            </a:lvl3pPr>
            <a:lvl4pPr marL="1600200" indent="-228600">
              <a:lnSpc>
                <a:spcPct val="90000"/>
              </a:lnSpc>
              <a:spcBef>
                <a:spcPts val="500"/>
              </a:spcBef>
              <a:buClr>
                <a:srgbClr val="452170"/>
              </a:buClr>
              <a:buFont typeface="Wingdings" pitchFamily="2" charset="2"/>
              <a:buChar char="§"/>
              <a:defRPr sz="1200" b="0" i="0">
                <a:latin typeface="Arial Nova" panose="020B0504020202020204" pitchFamily="34" charset="0"/>
              </a:defRPr>
            </a:lvl4pPr>
            <a:lvl5pPr marL="2057400" indent="-228600">
              <a:lnSpc>
                <a:spcPct val="90000"/>
              </a:lnSpc>
              <a:spcBef>
                <a:spcPts val="500"/>
              </a:spcBef>
              <a:buClr>
                <a:srgbClr val="452170"/>
              </a:buClr>
              <a:buFont typeface="Wingdings" pitchFamily="2" charset="2"/>
              <a:buChar char="§"/>
              <a:defRPr sz="1200" b="0" i="0">
                <a:latin typeface="Arial Nova" panose="020B0504020202020204"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defTabSz="864017">
              <a:spcBef>
                <a:spcPts val="945"/>
              </a:spcBef>
              <a:defRPr/>
            </a:pPr>
            <a:r>
              <a:rPr lang="en-US" sz="2250">
                <a:latin typeface="Arial Nova"/>
              </a:rPr>
              <a:t>Architecture – LLM based</a:t>
            </a:r>
          </a:p>
          <a:p>
            <a:pPr defTabSz="864017">
              <a:spcBef>
                <a:spcPts val="944"/>
              </a:spcBef>
              <a:defRPr/>
            </a:pPr>
            <a:r>
              <a:rPr lang="en-US" sz="1200">
                <a:solidFill>
                  <a:schemeClr val="tx1"/>
                </a:solidFill>
                <a:latin typeface="Arial Nova"/>
              </a:rPr>
              <a:t>Execution Plan 2 - Clustering will be done using LLM, it will add some extra LLM service cost</a:t>
            </a:r>
            <a:r>
              <a:rPr lang="en-US" sz="1400">
                <a:latin typeface="Arial Nova"/>
              </a:rPr>
              <a:t> </a:t>
            </a:r>
            <a:endParaRPr lang="en-US" sz="1400"/>
          </a:p>
        </p:txBody>
      </p:sp>
      <p:pic>
        <p:nvPicPr>
          <p:cNvPr id="2" name="Picture 2" descr="image">
            <a:extLst>
              <a:ext uri="{FF2B5EF4-FFF2-40B4-BE49-F238E27FC236}">
                <a16:creationId xmlns:a16="http://schemas.microsoft.com/office/drawing/2014/main" id="{9E522181-D56C-5857-62ED-29A380B4CC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785964"/>
            <a:ext cx="11520488" cy="53510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59373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itle 1">
            <a:extLst>
              <a:ext uri="{FF2B5EF4-FFF2-40B4-BE49-F238E27FC236}">
                <a16:creationId xmlns:a16="http://schemas.microsoft.com/office/drawing/2014/main" id="{65700286-DDEA-4755-A016-CBFED799A486}"/>
              </a:ext>
            </a:extLst>
          </p:cNvPr>
          <p:cNvSpPr txBox="1">
            <a:spLocks/>
          </p:cNvSpPr>
          <p:nvPr/>
        </p:nvSpPr>
        <p:spPr>
          <a:xfrm>
            <a:off x="342895" y="29831"/>
            <a:ext cx="10295880" cy="756133"/>
          </a:xfrm>
          <a:prstGeom prst="rect">
            <a:avLst/>
          </a:prstGeom>
        </p:spPr>
        <p:txBody>
          <a:bodyPr/>
          <a:lstStyle>
            <a:lvl1pPr indent="0">
              <a:lnSpc>
                <a:spcPct val="90000"/>
              </a:lnSpc>
              <a:spcBef>
                <a:spcPts val="1000"/>
              </a:spcBef>
              <a:buFont typeface="Arial" panose="020B0604020202020204" pitchFamily="34" charset="0"/>
              <a:buNone/>
              <a:defRPr sz="2400" b="0" i="0">
                <a:solidFill>
                  <a:srgbClr val="205427"/>
                </a:solidFill>
                <a:latin typeface="Arial Nova" panose="020B0504020202020204" pitchFamily="34" charset="0"/>
                <a:ea typeface="+mj-ea"/>
              </a:defRPr>
            </a:lvl1pPr>
            <a:lvl2pPr indent="0">
              <a:lnSpc>
                <a:spcPct val="90000"/>
              </a:lnSpc>
              <a:spcBef>
                <a:spcPts val="500"/>
              </a:spcBef>
              <a:buFont typeface="Arial" panose="020B0604020202020204" pitchFamily="34" charset="0"/>
              <a:buNone/>
              <a:defRPr sz="1200" b="0" i="0">
                <a:latin typeface="Arial Nova" panose="020B0504020202020204" pitchFamily="34" charset="0"/>
              </a:defRPr>
            </a:lvl2pPr>
            <a:lvl3pPr marL="1143000" indent="-228600">
              <a:lnSpc>
                <a:spcPct val="90000"/>
              </a:lnSpc>
              <a:spcBef>
                <a:spcPts val="500"/>
              </a:spcBef>
              <a:buClr>
                <a:srgbClr val="452170"/>
              </a:buClr>
              <a:buFont typeface="Wingdings" pitchFamily="2" charset="2"/>
              <a:buChar char="§"/>
              <a:defRPr sz="1200" b="0" i="0">
                <a:latin typeface="Arial Nova" panose="020B0504020202020204" pitchFamily="34" charset="0"/>
              </a:defRPr>
            </a:lvl3pPr>
            <a:lvl4pPr marL="1600200" indent="-228600">
              <a:lnSpc>
                <a:spcPct val="90000"/>
              </a:lnSpc>
              <a:spcBef>
                <a:spcPts val="500"/>
              </a:spcBef>
              <a:buClr>
                <a:srgbClr val="452170"/>
              </a:buClr>
              <a:buFont typeface="Wingdings" pitchFamily="2" charset="2"/>
              <a:buChar char="§"/>
              <a:defRPr sz="1200" b="0" i="0">
                <a:latin typeface="Arial Nova" panose="020B0504020202020204" pitchFamily="34" charset="0"/>
              </a:defRPr>
            </a:lvl4pPr>
            <a:lvl5pPr marL="2057400" indent="-228600">
              <a:lnSpc>
                <a:spcPct val="90000"/>
              </a:lnSpc>
              <a:spcBef>
                <a:spcPts val="500"/>
              </a:spcBef>
              <a:buClr>
                <a:srgbClr val="452170"/>
              </a:buClr>
              <a:buFont typeface="Wingdings" pitchFamily="2" charset="2"/>
              <a:buChar char="§"/>
              <a:defRPr sz="1200" b="0" i="0">
                <a:latin typeface="Arial Nova" panose="020B0504020202020204"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defTabSz="864017">
              <a:spcBef>
                <a:spcPts val="945"/>
              </a:spcBef>
              <a:defRPr/>
            </a:pPr>
            <a:r>
              <a:rPr lang="en-US" sz="2268"/>
              <a:t>Design  Principles – LLM background Clustering Job</a:t>
            </a:r>
          </a:p>
        </p:txBody>
      </p:sp>
      <p:sp>
        <p:nvSpPr>
          <p:cNvPr id="2" name="Rectangle: Rounded Corners 1">
            <a:extLst>
              <a:ext uri="{FF2B5EF4-FFF2-40B4-BE49-F238E27FC236}">
                <a16:creationId xmlns:a16="http://schemas.microsoft.com/office/drawing/2014/main" id="{14E24A43-97CA-0693-8183-1200F470A2B5}"/>
              </a:ext>
            </a:extLst>
          </p:cNvPr>
          <p:cNvSpPr/>
          <p:nvPr/>
        </p:nvSpPr>
        <p:spPr>
          <a:xfrm>
            <a:off x="342894" y="901147"/>
            <a:ext cx="10497383" cy="4936113"/>
          </a:xfrm>
          <a:prstGeom prst="roundRect">
            <a:avLst>
              <a:gd name="adj" fmla="val 4798"/>
            </a:avLst>
          </a:prstGeom>
          <a:solidFill>
            <a:sysClr val="window" lastClr="FFFFFF"/>
          </a:solidFill>
          <a:ln w="12700" cap="flat" cmpd="sng" algn="ctr">
            <a:noFill/>
            <a:prstDash val="solid"/>
            <a:miter lim="800000"/>
          </a:ln>
          <a:effectLst>
            <a:outerShdw blurRad="381000" dist="63500" dir="16020000" sx="97000" sy="97000" algn="l" rotWithShape="0">
              <a:prstClr val="black">
                <a:alpha val="18000"/>
              </a:prstClr>
            </a:outerShdw>
          </a:effectLst>
        </p:spPr>
        <p:txBody>
          <a:bodyPr lIns="86402" tIns="43201" rIns="86402" bIns="43201" rtlCol="0" anchor="t"/>
          <a:lstStyle/>
          <a:p>
            <a:pPr marL="171450" indent="-171450" algn="l">
              <a:buFont typeface="Arial" panose="020B0604020202020204" pitchFamily="34" charset="0"/>
              <a:buChar char="•"/>
            </a:pPr>
            <a:r>
              <a:rPr lang="en-IN" sz="1200" b="1">
                <a:latin typeface="Arial" panose="020B0604020202020204" pitchFamily="34" charset="0"/>
                <a:cs typeface="Arial" panose="020B0604020202020204" pitchFamily="34" charset="0"/>
              </a:rPr>
              <a:t>Modularity and Microservices: </a:t>
            </a:r>
            <a:r>
              <a:rPr lang="en-IN" sz="1200">
                <a:latin typeface="Arial" panose="020B0604020202020204" pitchFamily="34" charset="0"/>
                <a:cs typeface="Arial" panose="020B0604020202020204" pitchFamily="34" charset="0"/>
              </a:rPr>
              <a:t>Break down the solution into smaller, manageable components or microservices. Logic Apps can handle workflow orchestration and integration, while Azure Batch can manage batch processing. This approach facilitates easier maintenance, scaling, and updates.</a:t>
            </a:r>
          </a:p>
          <a:p>
            <a:pPr marL="171450" indent="-171450" algn="l">
              <a:buFont typeface="Arial" panose="020B0604020202020204" pitchFamily="34" charset="0"/>
              <a:buChar char="•"/>
            </a:pPr>
            <a:endParaRPr lang="en-IN" sz="1200">
              <a:latin typeface="Arial" panose="020B0604020202020204" pitchFamily="34" charset="0"/>
              <a:cs typeface="Arial" panose="020B0604020202020204" pitchFamily="34" charset="0"/>
            </a:endParaRPr>
          </a:p>
          <a:p>
            <a:pPr marL="171450" indent="-171450" algn="l">
              <a:buFont typeface="Arial" panose="020B0604020202020204" pitchFamily="34" charset="0"/>
              <a:buChar char="•"/>
            </a:pPr>
            <a:r>
              <a:rPr lang="en-IN" sz="1200" b="1">
                <a:latin typeface="Arial" panose="020B0604020202020204" pitchFamily="34" charset="0"/>
                <a:cs typeface="Arial" panose="020B0604020202020204" pitchFamily="34" charset="0"/>
              </a:rPr>
              <a:t>Event-Driven Architecture: </a:t>
            </a:r>
            <a:r>
              <a:rPr lang="en-IN" sz="1200">
                <a:latin typeface="Arial" panose="020B0604020202020204" pitchFamily="34" charset="0"/>
                <a:cs typeface="Arial" panose="020B0604020202020204" pitchFamily="34" charset="0"/>
              </a:rPr>
              <a:t>Leverage event triggers within Logic Apps to initiate batch processing tasks in Azure Batch. Events can be sourced from various Azure services (like Azure Storage, Event Grid, Service Bus) or external sources, enabling a decoupled and responsive architecture.</a:t>
            </a:r>
          </a:p>
          <a:p>
            <a:pPr marL="171450" indent="-171450" algn="l">
              <a:buFont typeface="Arial" panose="020B0604020202020204" pitchFamily="34" charset="0"/>
              <a:buChar char="•"/>
            </a:pPr>
            <a:endParaRPr lang="en-IN" sz="1200">
              <a:latin typeface="Arial" panose="020B0604020202020204" pitchFamily="34" charset="0"/>
              <a:cs typeface="Arial" panose="020B0604020202020204" pitchFamily="34" charset="0"/>
            </a:endParaRPr>
          </a:p>
          <a:p>
            <a:pPr marL="171450" indent="-171450" algn="l">
              <a:buFont typeface="Arial" panose="020B0604020202020204" pitchFamily="34" charset="0"/>
              <a:buChar char="•"/>
            </a:pPr>
            <a:r>
              <a:rPr lang="en-IN" sz="1200" b="1">
                <a:latin typeface="Arial" panose="020B0604020202020204" pitchFamily="34" charset="0"/>
                <a:cs typeface="Arial" panose="020B0604020202020204" pitchFamily="34" charset="0"/>
              </a:rPr>
              <a:t>Scalability and Elasticity: </a:t>
            </a:r>
            <a:r>
              <a:rPr lang="en-IN" sz="1200">
                <a:latin typeface="Arial" panose="020B0604020202020204" pitchFamily="34" charset="0"/>
                <a:cs typeface="Arial" panose="020B0604020202020204" pitchFamily="34" charset="0"/>
              </a:rPr>
              <a:t>Design the solution to scale seamlessly based on workload demands. Azure Batch's auto-scaling capabilities allow dynamically adjusting compute resources. Logic Apps can dynamically adjust workflows based on triggers and load.</a:t>
            </a:r>
          </a:p>
          <a:p>
            <a:pPr marL="171450" indent="-171450" algn="l">
              <a:buFont typeface="Arial" panose="020B0604020202020204" pitchFamily="34" charset="0"/>
              <a:buChar char="•"/>
            </a:pPr>
            <a:endParaRPr lang="en-IN" sz="1200">
              <a:latin typeface="Arial" panose="020B0604020202020204" pitchFamily="34" charset="0"/>
              <a:cs typeface="Arial" panose="020B0604020202020204" pitchFamily="34" charset="0"/>
            </a:endParaRPr>
          </a:p>
          <a:p>
            <a:pPr marL="171450" indent="-171450" algn="l">
              <a:buFont typeface="Arial" panose="020B0604020202020204" pitchFamily="34" charset="0"/>
              <a:buChar char="•"/>
            </a:pPr>
            <a:r>
              <a:rPr lang="en-IN" sz="1200" b="1">
                <a:latin typeface="Arial" panose="020B0604020202020204" pitchFamily="34" charset="0"/>
                <a:cs typeface="Arial" panose="020B0604020202020204" pitchFamily="34" charset="0"/>
              </a:rPr>
              <a:t>Fault Tolerance and Resilience: </a:t>
            </a:r>
            <a:r>
              <a:rPr lang="en-IN" sz="1200">
                <a:latin typeface="Arial" panose="020B0604020202020204" pitchFamily="34" charset="0"/>
                <a:cs typeface="Arial" panose="020B0604020202020204" pitchFamily="34" charset="0"/>
              </a:rPr>
              <a:t>Implement retry mechanisms, error handling, and fault tolerance in both Logic Apps and Azure Batch tasks. Utilize Azure’s monitoring and alerting systems to detect and address issues promptly.</a:t>
            </a:r>
          </a:p>
          <a:p>
            <a:pPr marL="171450" indent="-171450" algn="l">
              <a:buFont typeface="Arial" panose="020B0604020202020204" pitchFamily="34" charset="0"/>
              <a:buChar char="•"/>
            </a:pPr>
            <a:endParaRPr lang="en-IN" sz="1200">
              <a:latin typeface="Arial" panose="020B0604020202020204" pitchFamily="34" charset="0"/>
              <a:cs typeface="Arial" panose="020B0604020202020204" pitchFamily="34" charset="0"/>
            </a:endParaRPr>
          </a:p>
          <a:p>
            <a:pPr marL="171450" indent="-171450" algn="l">
              <a:buFont typeface="Arial" panose="020B0604020202020204" pitchFamily="34" charset="0"/>
              <a:buChar char="•"/>
            </a:pPr>
            <a:r>
              <a:rPr lang="en-IN" sz="1200" b="1">
                <a:latin typeface="Arial" panose="020B0604020202020204" pitchFamily="34" charset="0"/>
                <a:cs typeface="Arial" panose="020B0604020202020204" pitchFamily="34" charset="0"/>
              </a:rPr>
              <a:t>Security and Compliance: </a:t>
            </a:r>
            <a:r>
              <a:rPr lang="en-IN" sz="1200">
                <a:latin typeface="Arial" panose="020B0604020202020204" pitchFamily="34" charset="0"/>
                <a:cs typeface="Arial" panose="020B0604020202020204" pitchFamily="34" charset="0"/>
              </a:rPr>
              <a:t>Apply Azure's security features such as Azure Active Directory, encryption, and role-based access control (RBAC) to ensure data security. Comply with industry standards and regulations relevant to your application.</a:t>
            </a:r>
          </a:p>
          <a:p>
            <a:pPr marL="171450" indent="-171450" algn="l">
              <a:buFont typeface="Arial" panose="020B0604020202020204" pitchFamily="34" charset="0"/>
              <a:buChar char="•"/>
            </a:pPr>
            <a:endParaRPr lang="en-IN" sz="1200">
              <a:latin typeface="Arial" panose="020B0604020202020204" pitchFamily="34" charset="0"/>
              <a:cs typeface="Arial" panose="020B0604020202020204" pitchFamily="34" charset="0"/>
            </a:endParaRPr>
          </a:p>
          <a:p>
            <a:pPr marL="171450" indent="-171450" algn="l">
              <a:buFont typeface="Arial" panose="020B0604020202020204" pitchFamily="34" charset="0"/>
              <a:buChar char="•"/>
            </a:pPr>
            <a:r>
              <a:rPr lang="en-IN" sz="1200" b="1">
                <a:latin typeface="Arial" panose="020B0604020202020204" pitchFamily="34" charset="0"/>
                <a:cs typeface="Arial" panose="020B0604020202020204" pitchFamily="34" charset="0"/>
              </a:rPr>
              <a:t>Monitoring and Logging: </a:t>
            </a:r>
            <a:r>
              <a:rPr lang="en-IN" sz="1200">
                <a:latin typeface="Arial" panose="020B0604020202020204" pitchFamily="34" charset="0"/>
                <a:cs typeface="Arial" panose="020B0604020202020204" pitchFamily="34" charset="0"/>
              </a:rPr>
              <a:t>Implement comprehensive logging and monitoring using Azure Monitor, Application Insights, or other monitoring tools. Track performance metrics, logs, and alerts to gain insights into system behaviour and performance.</a:t>
            </a:r>
          </a:p>
          <a:p>
            <a:pPr marL="171450" indent="-171450" algn="l">
              <a:buFont typeface="Arial" panose="020B0604020202020204" pitchFamily="34" charset="0"/>
              <a:buChar char="•"/>
            </a:pPr>
            <a:endParaRPr lang="en-IN" sz="1200">
              <a:latin typeface="Arial" panose="020B0604020202020204" pitchFamily="34" charset="0"/>
              <a:cs typeface="Arial" panose="020B0604020202020204" pitchFamily="34" charset="0"/>
            </a:endParaRPr>
          </a:p>
          <a:p>
            <a:pPr marL="171450" indent="-171450" algn="l">
              <a:buFont typeface="Arial" panose="020B0604020202020204" pitchFamily="34" charset="0"/>
              <a:buChar char="•"/>
            </a:pPr>
            <a:r>
              <a:rPr lang="en-IN" sz="1200" b="1">
                <a:latin typeface="Arial" panose="020B0604020202020204" pitchFamily="34" charset="0"/>
                <a:cs typeface="Arial" panose="020B0604020202020204" pitchFamily="34" charset="0"/>
              </a:rPr>
              <a:t>Optimization and Cost Efficiency: </a:t>
            </a:r>
            <a:r>
              <a:rPr lang="en-IN" sz="1200">
                <a:latin typeface="Arial" panose="020B0604020202020204" pitchFamily="34" charset="0"/>
                <a:cs typeface="Arial" panose="020B0604020202020204" pitchFamily="34" charset="0"/>
              </a:rPr>
              <a:t>Optimize resource utilization by using Azure Cost Management tools and strategies. Leverage features like serverless offerings in Logic Apps to minimize idle resources.</a:t>
            </a:r>
          </a:p>
          <a:p>
            <a:pPr marL="171450" indent="-171450" algn="l">
              <a:buFont typeface="Arial" panose="020B0604020202020204" pitchFamily="34" charset="0"/>
              <a:buChar char="•"/>
            </a:pPr>
            <a:endParaRPr lang="en-IN" sz="1200">
              <a:latin typeface="Arial" panose="020B0604020202020204" pitchFamily="34" charset="0"/>
              <a:cs typeface="Arial" panose="020B0604020202020204" pitchFamily="34" charset="0"/>
            </a:endParaRPr>
          </a:p>
          <a:p>
            <a:pPr marL="171450" indent="-171450" algn="l">
              <a:buFont typeface="Arial" panose="020B0604020202020204" pitchFamily="34" charset="0"/>
              <a:buChar char="•"/>
            </a:pPr>
            <a:r>
              <a:rPr lang="en-IN" sz="1200" b="1">
                <a:latin typeface="Arial" panose="020B0604020202020204" pitchFamily="34" charset="0"/>
                <a:cs typeface="Arial" panose="020B0604020202020204" pitchFamily="34" charset="0"/>
              </a:rPr>
              <a:t>Integration and Data Management: </a:t>
            </a:r>
            <a:r>
              <a:rPr lang="en-IN" sz="1200">
                <a:latin typeface="Arial" panose="020B0604020202020204" pitchFamily="34" charset="0"/>
                <a:cs typeface="Arial" panose="020B0604020202020204" pitchFamily="34" charset="0"/>
              </a:rPr>
              <a:t>Plan for seamless integration with other Azure services or external systems. Use Azure Data Factory or Azure SQL Database for data storage, transformation, and management as required.</a:t>
            </a:r>
          </a:p>
          <a:p>
            <a:pPr marL="270005" indent="-270005">
              <a:lnSpc>
                <a:spcPct val="150000"/>
              </a:lnSpc>
              <a:spcBef>
                <a:spcPts val="378"/>
              </a:spcBef>
              <a:spcAft>
                <a:spcPts val="378"/>
              </a:spcAft>
              <a:buClr>
                <a:srgbClr val="004B87"/>
              </a:buClr>
              <a:buSzPct val="100000"/>
              <a:buFont typeface="Arial" panose="020B0604020202020204" pitchFamily="34" charset="0"/>
              <a:buChar char="•"/>
              <a:defRPr/>
            </a:pPr>
            <a:endParaRPr lang="en-US" sz="1400">
              <a:latin typeface="Arial" panose="020B0604020202020204" pitchFamily="34" charset="0"/>
              <a:ea typeface="Cambria" panose="02040503050406030204" pitchFamily="18" charset="0"/>
              <a:cs typeface="Arial" panose="020B0604020202020204" pitchFamily="34" charset="0"/>
            </a:endParaRPr>
          </a:p>
        </p:txBody>
      </p:sp>
    </p:spTree>
    <p:extLst>
      <p:ext uri="{BB962C8B-B14F-4D97-AF65-F5344CB8AC3E}">
        <p14:creationId xmlns:p14="http://schemas.microsoft.com/office/powerpoint/2010/main" val="9964906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itle 1">
            <a:extLst>
              <a:ext uri="{FF2B5EF4-FFF2-40B4-BE49-F238E27FC236}">
                <a16:creationId xmlns:a16="http://schemas.microsoft.com/office/drawing/2014/main" id="{65700286-DDEA-4755-A016-CBFED799A486}"/>
              </a:ext>
            </a:extLst>
          </p:cNvPr>
          <p:cNvSpPr txBox="1">
            <a:spLocks/>
          </p:cNvSpPr>
          <p:nvPr/>
        </p:nvSpPr>
        <p:spPr>
          <a:xfrm>
            <a:off x="342895" y="29831"/>
            <a:ext cx="10295880" cy="756133"/>
          </a:xfrm>
          <a:prstGeom prst="rect">
            <a:avLst/>
          </a:prstGeom>
        </p:spPr>
        <p:txBody>
          <a:bodyPr/>
          <a:lstStyle>
            <a:lvl1pPr indent="0">
              <a:lnSpc>
                <a:spcPct val="90000"/>
              </a:lnSpc>
              <a:spcBef>
                <a:spcPts val="1000"/>
              </a:spcBef>
              <a:buFont typeface="Arial" panose="020B0604020202020204" pitchFamily="34" charset="0"/>
              <a:buNone/>
              <a:defRPr sz="2400" b="0" i="0">
                <a:solidFill>
                  <a:srgbClr val="205427"/>
                </a:solidFill>
                <a:latin typeface="Arial Nova" panose="020B0504020202020204" pitchFamily="34" charset="0"/>
                <a:ea typeface="+mj-ea"/>
              </a:defRPr>
            </a:lvl1pPr>
            <a:lvl2pPr indent="0">
              <a:lnSpc>
                <a:spcPct val="90000"/>
              </a:lnSpc>
              <a:spcBef>
                <a:spcPts val="500"/>
              </a:spcBef>
              <a:buFont typeface="Arial" panose="020B0604020202020204" pitchFamily="34" charset="0"/>
              <a:buNone/>
              <a:defRPr sz="1200" b="0" i="0">
                <a:latin typeface="Arial Nova" panose="020B0504020202020204" pitchFamily="34" charset="0"/>
              </a:defRPr>
            </a:lvl2pPr>
            <a:lvl3pPr marL="1143000" indent="-228600">
              <a:lnSpc>
                <a:spcPct val="90000"/>
              </a:lnSpc>
              <a:spcBef>
                <a:spcPts val="500"/>
              </a:spcBef>
              <a:buClr>
                <a:srgbClr val="452170"/>
              </a:buClr>
              <a:buFont typeface="Wingdings" pitchFamily="2" charset="2"/>
              <a:buChar char="§"/>
              <a:defRPr sz="1200" b="0" i="0">
                <a:latin typeface="Arial Nova" panose="020B0504020202020204" pitchFamily="34" charset="0"/>
              </a:defRPr>
            </a:lvl3pPr>
            <a:lvl4pPr marL="1600200" indent="-228600">
              <a:lnSpc>
                <a:spcPct val="90000"/>
              </a:lnSpc>
              <a:spcBef>
                <a:spcPts val="500"/>
              </a:spcBef>
              <a:buClr>
                <a:srgbClr val="452170"/>
              </a:buClr>
              <a:buFont typeface="Wingdings" pitchFamily="2" charset="2"/>
              <a:buChar char="§"/>
              <a:defRPr sz="1200" b="0" i="0">
                <a:latin typeface="Arial Nova" panose="020B0504020202020204" pitchFamily="34" charset="0"/>
              </a:defRPr>
            </a:lvl4pPr>
            <a:lvl5pPr marL="2057400" indent="-228600">
              <a:lnSpc>
                <a:spcPct val="90000"/>
              </a:lnSpc>
              <a:spcBef>
                <a:spcPts val="500"/>
              </a:spcBef>
              <a:buClr>
                <a:srgbClr val="452170"/>
              </a:buClr>
              <a:buFont typeface="Wingdings" pitchFamily="2" charset="2"/>
              <a:buChar char="§"/>
              <a:defRPr sz="1200" b="0" i="0">
                <a:latin typeface="Arial Nova" panose="020B0504020202020204"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defTabSz="864017">
              <a:spcBef>
                <a:spcPts val="945"/>
              </a:spcBef>
              <a:defRPr/>
            </a:pPr>
            <a:r>
              <a:rPr lang="en-US" sz="2268"/>
              <a:t>Design  Principles – LLM Application</a:t>
            </a:r>
          </a:p>
        </p:txBody>
      </p:sp>
      <p:sp>
        <p:nvSpPr>
          <p:cNvPr id="2" name="Rectangle: Rounded Corners 1">
            <a:extLst>
              <a:ext uri="{FF2B5EF4-FFF2-40B4-BE49-F238E27FC236}">
                <a16:creationId xmlns:a16="http://schemas.microsoft.com/office/drawing/2014/main" id="{14E24A43-97CA-0693-8183-1200F470A2B5}"/>
              </a:ext>
            </a:extLst>
          </p:cNvPr>
          <p:cNvSpPr/>
          <p:nvPr/>
        </p:nvSpPr>
        <p:spPr>
          <a:xfrm>
            <a:off x="325341" y="878727"/>
            <a:ext cx="10594452" cy="5230523"/>
          </a:xfrm>
          <a:prstGeom prst="roundRect">
            <a:avLst>
              <a:gd name="adj" fmla="val 4798"/>
            </a:avLst>
          </a:prstGeom>
          <a:solidFill>
            <a:sysClr val="window" lastClr="FFFFFF"/>
          </a:solidFill>
          <a:ln w="12700" cap="flat" cmpd="sng" algn="ctr">
            <a:noFill/>
            <a:prstDash val="solid"/>
            <a:miter lim="800000"/>
          </a:ln>
          <a:effectLst>
            <a:outerShdw blurRad="381000" dist="63500" dir="16020000" sx="97000" sy="97000" algn="l" rotWithShape="0">
              <a:prstClr val="black">
                <a:alpha val="18000"/>
              </a:prstClr>
            </a:outerShdw>
          </a:effectLst>
        </p:spPr>
        <p:txBody>
          <a:bodyPr lIns="86402" tIns="43201" rIns="86402" bIns="43201" rtlCol="0" anchor="t"/>
          <a:lstStyle/>
          <a:p>
            <a:pPr marL="171450" indent="-171450" algn="l">
              <a:buFont typeface="Arial" panose="020B0604020202020204" pitchFamily="34" charset="0"/>
              <a:buChar char="•"/>
            </a:pPr>
            <a:r>
              <a:rPr lang="en-IN" sz="1200" b="1">
                <a:latin typeface="Arial" panose="020B0604020202020204" pitchFamily="34" charset="0"/>
                <a:cs typeface="Arial" panose="020B0604020202020204" pitchFamily="34" charset="0"/>
              </a:rPr>
              <a:t>Responsive and Intuitive User Interface: </a:t>
            </a:r>
            <a:r>
              <a:rPr lang="en-IN" sz="1200">
                <a:latin typeface="Arial" panose="020B0604020202020204" pitchFamily="34" charset="0"/>
                <a:cs typeface="Arial" panose="020B0604020202020204" pitchFamily="34" charset="0"/>
              </a:rPr>
              <a:t>Focus on creating a user-friendly interface that adapts to various screen sizes. Use responsive design principles to ensure accessibility and ease of use.</a:t>
            </a:r>
          </a:p>
          <a:p>
            <a:pPr marL="171450" indent="-171450" algn="l">
              <a:buFont typeface="Arial" panose="020B0604020202020204" pitchFamily="34" charset="0"/>
              <a:buChar char="•"/>
            </a:pPr>
            <a:endParaRPr lang="en-IN" sz="1200">
              <a:latin typeface="Arial" panose="020B0604020202020204" pitchFamily="34" charset="0"/>
              <a:cs typeface="Arial" panose="020B0604020202020204" pitchFamily="34" charset="0"/>
            </a:endParaRPr>
          </a:p>
          <a:p>
            <a:pPr marL="171450" indent="-171450" algn="l">
              <a:buFont typeface="Arial" panose="020B0604020202020204" pitchFamily="34" charset="0"/>
              <a:buChar char="•"/>
            </a:pPr>
            <a:r>
              <a:rPr lang="en-IN" sz="1200" b="1">
                <a:latin typeface="Arial" panose="020B0604020202020204" pitchFamily="34" charset="0"/>
                <a:cs typeface="Arial" panose="020B0604020202020204" pitchFamily="34" charset="0"/>
              </a:rPr>
              <a:t>Asynchronous Data Handling: </a:t>
            </a:r>
            <a:r>
              <a:rPr lang="en-IN" sz="1200">
                <a:latin typeface="Arial" panose="020B0604020202020204" pitchFamily="34" charset="0"/>
                <a:cs typeface="Arial" panose="020B0604020202020204" pitchFamily="34" charset="0"/>
              </a:rPr>
              <a:t>Design the web app to handle asynchronous data retrieval and updates, aligning with the nature of batch processing. Implement mechanisms to fetch and display results without blocking the user interface.</a:t>
            </a:r>
          </a:p>
          <a:p>
            <a:pPr marL="171450" indent="-171450" algn="l">
              <a:buFont typeface="Arial" panose="020B0604020202020204" pitchFamily="34" charset="0"/>
              <a:buChar char="•"/>
            </a:pPr>
            <a:endParaRPr lang="en-IN" sz="1200">
              <a:latin typeface="Arial" panose="020B0604020202020204" pitchFamily="34" charset="0"/>
              <a:cs typeface="Arial" panose="020B0604020202020204" pitchFamily="34" charset="0"/>
            </a:endParaRPr>
          </a:p>
          <a:p>
            <a:pPr marL="171450" indent="-171450" algn="l">
              <a:buFont typeface="Arial" panose="020B0604020202020204" pitchFamily="34" charset="0"/>
              <a:buChar char="•"/>
            </a:pPr>
            <a:r>
              <a:rPr lang="en-IN" sz="1200" b="1">
                <a:latin typeface="Arial" panose="020B0604020202020204" pitchFamily="34" charset="0"/>
                <a:cs typeface="Arial" panose="020B0604020202020204" pitchFamily="34" charset="0"/>
              </a:rPr>
              <a:t>Data Visualization and Interpretation:</a:t>
            </a:r>
            <a:r>
              <a:rPr lang="en-IN" sz="1200">
                <a:latin typeface="Arial" panose="020B0604020202020204" pitchFamily="34" charset="0"/>
                <a:cs typeface="Arial" panose="020B0604020202020204" pitchFamily="34" charset="0"/>
              </a:rPr>
              <a:t> Present batch processing results effectively that allow users to easily interpret and analyse the data. Ensure the UI components are interactive and informative.</a:t>
            </a:r>
          </a:p>
          <a:p>
            <a:pPr marL="171450" indent="-171450" algn="l">
              <a:buFont typeface="Arial" panose="020B0604020202020204" pitchFamily="34" charset="0"/>
              <a:buChar char="•"/>
            </a:pPr>
            <a:endParaRPr lang="en-IN" sz="1200">
              <a:latin typeface="Arial" panose="020B0604020202020204" pitchFamily="34" charset="0"/>
              <a:cs typeface="Arial" panose="020B0604020202020204" pitchFamily="34" charset="0"/>
            </a:endParaRPr>
          </a:p>
          <a:p>
            <a:pPr marL="171450" indent="-171450" algn="l">
              <a:buFont typeface="Arial" panose="020B0604020202020204" pitchFamily="34" charset="0"/>
              <a:buChar char="•"/>
            </a:pPr>
            <a:r>
              <a:rPr lang="en-IN" sz="1200" b="1">
                <a:latin typeface="Arial" panose="020B0604020202020204" pitchFamily="34" charset="0"/>
                <a:cs typeface="Arial" panose="020B0604020202020204" pitchFamily="34" charset="0"/>
              </a:rPr>
              <a:t>Security and Access Control: </a:t>
            </a:r>
            <a:r>
              <a:rPr lang="en-IN" sz="1200">
                <a:latin typeface="Arial" panose="020B0604020202020204" pitchFamily="34" charset="0"/>
                <a:cs typeface="Arial" panose="020B0604020202020204" pitchFamily="34" charset="0"/>
              </a:rPr>
              <a:t>Implement robust security measures to protect data and user access. Utilize Azure Active Directory or other authentication mechanisms to control user access and permissions securely, azure application gateway ,APIM and </a:t>
            </a:r>
            <a:r>
              <a:rPr lang="en-IN" sz="1200" err="1">
                <a:latin typeface="Arial" panose="020B0604020202020204" pitchFamily="34" charset="0"/>
                <a:cs typeface="Arial" panose="020B0604020202020204" pitchFamily="34" charset="0"/>
              </a:rPr>
              <a:t>Vnets</a:t>
            </a:r>
            <a:r>
              <a:rPr lang="en-IN" sz="1200">
                <a:latin typeface="Arial" panose="020B0604020202020204" pitchFamily="34" charset="0"/>
                <a:cs typeface="Arial" panose="020B0604020202020204" pitchFamily="34" charset="0"/>
              </a:rPr>
              <a:t>/Subnets, key vault to further secure the applications </a:t>
            </a:r>
          </a:p>
          <a:p>
            <a:pPr marL="171450" indent="-171450" algn="l">
              <a:buFont typeface="Arial" panose="020B0604020202020204" pitchFamily="34" charset="0"/>
              <a:buChar char="•"/>
            </a:pPr>
            <a:endParaRPr lang="en-IN" sz="1200">
              <a:latin typeface="Arial" panose="020B0604020202020204" pitchFamily="34" charset="0"/>
              <a:cs typeface="Arial" panose="020B0604020202020204" pitchFamily="34" charset="0"/>
            </a:endParaRPr>
          </a:p>
          <a:p>
            <a:pPr marL="171450" indent="-171450" algn="l">
              <a:buFont typeface="Arial" panose="020B0604020202020204" pitchFamily="34" charset="0"/>
              <a:buChar char="•"/>
            </a:pPr>
            <a:r>
              <a:rPr lang="en-IN" sz="1200" b="1">
                <a:latin typeface="Arial" panose="020B0604020202020204" pitchFamily="34" charset="0"/>
                <a:cs typeface="Arial" panose="020B0604020202020204" pitchFamily="34" charset="0"/>
              </a:rPr>
              <a:t>Performance Optimization: </a:t>
            </a:r>
            <a:r>
              <a:rPr lang="en-IN" sz="1200">
                <a:latin typeface="Arial" panose="020B0604020202020204" pitchFamily="34" charset="0"/>
                <a:cs typeface="Arial" panose="020B0604020202020204" pitchFamily="34" charset="0"/>
              </a:rPr>
              <a:t>Optimize the web app's performance to handle varying data loads efficiently. Use caching mechanisms where applicable and optimize data fetching and rendering processes.</a:t>
            </a:r>
          </a:p>
          <a:p>
            <a:pPr marL="171450" indent="-171450" algn="l">
              <a:buFont typeface="Arial" panose="020B0604020202020204" pitchFamily="34" charset="0"/>
              <a:buChar char="•"/>
            </a:pPr>
            <a:endParaRPr lang="en-IN" sz="1200">
              <a:latin typeface="Arial" panose="020B0604020202020204" pitchFamily="34" charset="0"/>
              <a:cs typeface="Arial" panose="020B0604020202020204" pitchFamily="34" charset="0"/>
            </a:endParaRPr>
          </a:p>
          <a:p>
            <a:pPr marL="171450" indent="-171450" algn="l">
              <a:buFont typeface="Arial" panose="020B0604020202020204" pitchFamily="34" charset="0"/>
              <a:buChar char="•"/>
            </a:pPr>
            <a:r>
              <a:rPr lang="en-IN" sz="1200" b="1">
                <a:latin typeface="Arial" panose="020B0604020202020204" pitchFamily="34" charset="0"/>
                <a:cs typeface="Arial" panose="020B0604020202020204" pitchFamily="34" charset="0"/>
              </a:rPr>
              <a:t>Scalability and Elasticity: </a:t>
            </a:r>
            <a:r>
              <a:rPr lang="en-IN" sz="1200">
                <a:latin typeface="Arial" panose="020B0604020202020204" pitchFamily="34" charset="0"/>
                <a:cs typeface="Arial" panose="020B0604020202020204" pitchFamily="34" charset="0"/>
              </a:rPr>
              <a:t>Design the web app to scale seamlessly with increasing user loads or larger data sets. Leverage Azure's scalability features and consider serverless architectures to handle peak demands without downtime.</a:t>
            </a:r>
          </a:p>
          <a:p>
            <a:pPr marL="171450" indent="-171450" algn="l">
              <a:buFont typeface="Arial" panose="020B0604020202020204" pitchFamily="34" charset="0"/>
              <a:buChar char="•"/>
            </a:pPr>
            <a:endParaRPr lang="en-IN" sz="1200">
              <a:latin typeface="Arial" panose="020B0604020202020204" pitchFamily="34" charset="0"/>
              <a:cs typeface="Arial" panose="020B0604020202020204" pitchFamily="34" charset="0"/>
            </a:endParaRPr>
          </a:p>
          <a:p>
            <a:pPr marL="171450" indent="-171450" algn="l">
              <a:buFont typeface="Arial" panose="020B0604020202020204" pitchFamily="34" charset="0"/>
              <a:buChar char="•"/>
            </a:pPr>
            <a:r>
              <a:rPr lang="en-IN" sz="1200" b="1">
                <a:latin typeface="Arial" panose="020B0604020202020204" pitchFamily="34" charset="0"/>
                <a:cs typeface="Arial" panose="020B0604020202020204" pitchFamily="34" charset="0"/>
              </a:rPr>
              <a:t>Integration with Azure Services: </a:t>
            </a:r>
            <a:r>
              <a:rPr lang="en-IN" sz="1200">
                <a:latin typeface="Arial" panose="020B0604020202020204" pitchFamily="34" charset="0"/>
                <a:cs typeface="Arial" panose="020B0604020202020204" pitchFamily="34" charset="0"/>
              </a:rPr>
              <a:t>Integrate the web app seamlessly with Azure services such as Azure Storage to fetch, process, and display batch processing results. Leverage APIs and SDKs for smooth integration. Deploy to managed container orchestration services like Azure App services</a:t>
            </a:r>
          </a:p>
          <a:p>
            <a:pPr marL="171450" indent="-171450" algn="l">
              <a:buFont typeface="Arial" panose="020B0604020202020204" pitchFamily="34" charset="0"/>
              <a:buChar char="•"/>
            </a:pPr>
            <a:endParaRPr lang="en-IN" sz="1200">
              <a:latin typeface="Arial" panose="020B0604020202020204" pitchFamily="34" charset="0"/>
              <a:cs typeface="Arial" panose="020B0604020202020204" pitchFamily="34" charset="0"/>
            </a:endParaRPr>
          </a:p>
          <a:p>
            <a:pPr marL="171450" indent="-171450" algn="l">
              <a:buFont typeface="Arial" panose="020B0604020202020204" pitchFamily="34" charset="0"/>
              <a:buChar char="•"/>
            </a:pPr>
            <a:r>
              <a:rPr lang="en-IN" sz="1200" b="1">
                <a:latin typeface="Arial" panose="020B0604020202020204" pitchFamily="34" charset="0"/>
                <a:cs typeface="Arial" panose="020B0604020202020204" pitchFamily="34" charset="0"/>
              </a:rPr>
              <a:t>Testing and Continuous Integration/Continuous Deployment (CI/CD): </a:t>
            </a:r>
            <a:r>
              <a:rPr lang="en-IN" sz="1200">
                <a:latin typeface="Arial" panose="020B0604020202020204" pitchFamily="34" charset="0"/>
                <a:cs typeface="Arial" panose="020B0604020202020204" pitchFamily="34" charset="0"/>
              </a:rPr>
              <a:t>Implement rigorous testing procedures to ensure the web app's functionality, performance, and security. Use CI/CD pipelines to automate deployment and updates, ensuring reliability.</a:t>
            </a:r>
          </a:p>
          <a:p>
            <a:pPr marL="171450" indent="-171450" algn="l">
              <a:buFont typeface="Arial" panose="020B0604020202020204" pitchFamily="34" charset="0"/>
              <a:buChar char="•"/>
            </a:pPr>
            <a:endParaRPr lang="en-IN" sz="1200">
              <a:latin typeface="Arial" panose="020B0604020202020204" pitchFamily="34" charset="0"/>
              <a:cs typeface="Arial" panose="020B0604020202020204" pitchFamily="34" charset="0"/>
            </a:endParaRPr>
          </a:p>
          <a:p>
            <a:pPr marL="171450" indent="-171450" algn="l">
              <a:buFont typeface="Arial" panose="020B0604020202020204" pitchFamily="34" charset="0"/>
              <a:buChar char="•"/>
            </a:pPr>
            <a:r>
              <a:rPr lang="en-IN" sz="1200" b="1">
                <a:latin typeface="Arial" panose="020B0604020202020204" pitchFamily="34" charset="0"/>
                <a:cs typeface="Arial" panose="020B0604020202020204" pitchFamily="34" charset="0"/>
              </a:rPr>
              <a:t>Monitoring and Analytics: </a:t>
            </a:r>
            <a:r>
              <a:rPr lang="en-IN" sz="1200">
                <a:latin typeface="Arial" panose="020B0604020202020204" pitchFamily="34" charset="0"/>
                <a:cs typeface="Arial" panose="020B0604020202020204" pitchFamily="34" charset="0"/>
              </a:rPr>
              <a:t>Incorporate monitoring tools like Azure Monitor or Application Insights to track the web app's performance, detect issues proactively, and gain insights into user behaviour for continuous improvements.</a:t>
            </a:r>
          </a:p>
          <a:p>
            <a:pPr marL="270005" indent="-270005">
              <a:lnSpc>
                <a:spcPct val="150000"/>
              </a:lnSpc>
              <a:spcBef>
                <a:spcPts val="378"/>
              </a:spcBef>
              <a:spcAft>
                <a:spcPts val="378"/>
              </a:spcAft>
              <a:buClr>
                <a:srgbClr val="004B87"/>
              </a:buClr>
              <a:buSzPct val="100000"/>
              <a:buFont typeface="Arial" panose="020B0604020202020204" pitchFamily="34" charset="0"/>
              <a:buChar char="•"/>
              <a:defRPr/>
            </a:pPr>
            <a:endParaRPr lang="en-US" sz="1400">
              <a:latin typeface="Arial" panose="020B0604020202020204" pitchFamily="34" charset="0"/>
              <a:ea typeface="Cambria" panose="02040503050406030204" pitchFamily="18" charset="0"/>
              <a:cs typeface="Arial" panose="020B0604020202020204" pitchFamily="34" charset="0"/>
            </a:endParaRPr>
          </a:p>
        </p:txBody>
      </p:sp>
    </p:spTree>
    <p:extLst>
      <p:ext uri="{BB962C8B-B14F-4D97-AF65-F5344CB8AC3E}">
        <p14:creationId xmlns:p14="http://schemas.microsoft.com/office/powerpoint/2010/main" val="1729933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itle 1">
            <a:extLst>
              <a:ext uri="{FF2B5EF4-FFF2-40B4-BE49-F238E27FC236}">
                <a16:creationId xmlns:a16="http://schemas.microsoft.com/office/drawing/2014/main" id="{65700286-DDEA-4755-A016-CBFED799A486}"/>
              </a:ext>
            </a:extLst>
          </p:cNvPr>
          <p:cNvSpPr txBox="1">
            <a:spLocks/>
          </p:cNvSpPr>
          <p:nvPr/>
        </p:nvSpPr>
        <p:spPr>
          <a:xfrm>
            <a:off x="342895" y="29831"/>
            <a:ext cx="10295880" cy="756133"/>
          </a:xfrm>
          <a:prstGeom prst="rect">
            <a:avLst/>
          </a:prstGeom>
        </p:spPr>
        <p:txBody>
          <a:bodyPr/>
          <a:lstStyle>
            <a:lvl1pPr indent="0">
              <a:lnSpc>
                <a:spcPct val="90000"/>
              </a:lnSpc>
              <a:spcBef>
                <a:spcPts val="1000"/>
              </a:spcBef>
              <a:buFont typeface="Arial" panose="020B0604020202020204" pitchFamily="34" charset="0"/>
              <a:buNone/>
              <a:defRPr sz="2400" b="0" i="0">
                <a:solidFill>
                  <a:srgbClr val="205427"/>
                </a:solidFill>
                <a:latin typeface="Arial Nova" panose="020B0504020202020204" pitchFamily="34" charset="0"/>
                <a:ea typeface="+mj-ea"/>
              </a:defRPr>
            </a:lvl1pPr>
            <a:lvl2pPr indent="0">
              <a:lnSpc>
                <a:spcPct val="90000"/>
              </a:lnSpc>
              <a:spcBef>
                <a:spcPts val="500"/>
              </a:spcBef>
              <a:buFont typeface="Arial" panose="020B0604020202020204" pitchFamily="34" charset="0"/>
              <a:buNone/>
              <a:defRPr sz="1200" b="0" i="0">
                <a:latin typeface="Arial Nova" panose="020B0504020202020204" pitchFamily="34" charset="0"/>
              </a:defRPr>
            </a:lvl2pPr>
            <a:lvl3pPr marL="1143000" indent="-228600">
              <a:lnSpc>
                <a:spcPct val="90000"/>
              </a:lnSpc>
              <a:spcBef>
                <a:spcPts val="500"/>
              </a:spcBef>
              <a:buClr>
                <a:srgbClr val="452170"/>
              </a:buClr>
              <a:buFont typeface="Wingdings" pitchFamily="2" charset="2"/>
              <a:buChar char="§"/>
              <a:defRPr sz="1200" b="0" i="0">
                <a:latin typeface="Arial Nova" panose="020B0504020202020204" pitchFamily="34" charset="0"/>
              </a:defRPr>
            </a:lvl3pPr>
            <a:lvl4pPr marL="1600200" indent="-228600">
              <a:lnSpc>
                <a:spcPct val="90000"/>
              </a:lnSpc>
              <a:spcBef>
                <a:spcPts val="500"/>
              </a:spcBef>
              <a:buClr>
                <a:srgbClr val="452170"/>
              </a:buClr>
              <a:buFont typeface="Wingdings" pitchFamily="2" charset="2"/>
              <a:buChar char="§"/>
              <a:defRPr sz="1200" b="0" i="0">
                <a:latin typeface="Arial Nova" panose="020B0504020202020204" pitchFamily="34" charset="0"/>
              </a:defRPr>
            </a:lvl4pPr>
            <a:lvl5pPr marL="2057400" indent="-228600">
              <a:lnSpc>
                <a:spcPct val="90000"/>
              </a:lnSpc>
              <a:spcBef>
                <a:spcPts val="500"/>
              </a:spcBef>
              <a:buClr>
                <a:srgbClr val="452170"/>
              </a:buClr>
              <a:buFont typeface="Wingdings" pitchFamily="2" charset="2"/>
              <a:buChar char="§"/>
              <a:defRPr sz="1200" b="0" i="0">
                <a:latin typeface="Arial Nova" panose="020B0504020202020204"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defTabSz="864017">
              <a:spcBef>
                <a:spcPts val="945"/>
              </a:spcBef>
              <a:defRPr/>
            </a:pPr>
            <a:r>
              <a:rPr lang="en-US" sz="2268"/>
              <a:t>Architecture – Data Transformation Layer</a:t>
            </a:r>
          </a:p>
        </p:txBody>
      </p:sp>
      <p:pic>
        <p:nvPicPr>
          <p:cNvPr id="52" name="Picture 51" descr="A group of gears with blue dots">
            <a:extLst>
              <a:ext uri="{FF2B5EF4-FFF2-40B4-BE49-F238E27FC236}">
                <a16:creationId xmlns:a16="http://schemas.microsoft.com/office/drawing/2014/main" id="{DB20A528-92CB-63FE-BADA-2906397AB2C8}"/>
              </a:ext>
            </a:extLst>
          </p:cNvPr>
          <p:cNvPicPr>
            <a:picLocks noChangeAspect="1"/>
          </p:cNvPicPr>
          <p:nvPr/>
        </p:nvPicPr>
        <p:blipFill>
          <a:blip r:embed="rId3">
            <a:extLst>
              <a:ext uri="{BEBA8EAE-BF5A-486C-A8C5-ECC9F3942E4B}">
                <a14:imgProps xmlns:a14="http://schemas.microsoft.com/office/drawing/2010/main">
                  <a14:imgLayer r:embed="rId4">
                    <a14:imgEffect>
                      <a14:artisticPhotocopy/>
                    </a14:imgEffect>
                  </a14:imgLayer>
                </a14:imgProps>
              </a:ext>
              <a:ext uri="{837473B0-CC2E-450A-ABE3-18F120FF3D39}">
                <a1611:picAttrSrcUrl xmlns:a1611="http://schemas.microsoft.com/office/drawing/2016/11/main" r:id="rId5"/>
              </a:ext>
            </a:extLst>
          </a:blip>
          <a:stretch>
            <a:fillRect/>
          </a:stretch>
        </p:blipFill>
        <p:spPr>
          <a:xfrm>
            <a:off x="587121" y="1172576"/>
            <a:ext cx="10051654" cy="3755727"/>
          </a:xfrm>
          <a:prstGeom prst="rect">
            <a:avLst/>
          </a:prstGeom>
          <a:ln>
            <a:solidFill>
              <a:srgbClr val="286F38">
                <a:lumMod val="50000"/>
              </a:srgbClr>
            </a:solidFill>
          </a:ln>
        </p:spPr>
      </p:pic>
      <p:sp>
        <p:nvSpPr>
          <p:cNvPr id="53" name="Rectangle 52">
            <a:extLst>
              <a:ext uri="{FF2B5EF4-FFF2-40B4-BE49-F238E27FC236}">
                <a16:creationId xmlns:a16="http://schemas.microsoft.com/office/drawing/2014/main" id="{12F6AB35-136D-70D8-F390-A61948720173}"/>
              </a:ext>
            </a:extLst>
          </p:cNvPr>
          <p:cNvSpPr/>
          <p:nvPr/>
        </p:nvSpPr>
        <p:spPr>
          <a:xfrm>
            <a:off x="2251515" y="1288075"/>
            <a:ext cx="3754415" cy="3524731"/>
          </a:xfrm>
          <a:prstGeom prst="rect">
            <a:avLst/>
          </a:prstGeom>
          <a:solidFill>
            <a:srgbClr val="FFFFFF"/>
          </a:solidFill>
          <a:ln w="6350" cap="flat" cmpd="sng" algn="ctr">
            <a:solidFill>
              <a:srgbClr val="14371C"/>
            </a:solidFill>
            <a:prstDash val="solid"/>
            <a:miter lim="800000"/>
          </a:ln>
          <a:effectLst/>
        </p:spPr>
        <p:txBody>
          <a:bodyPr rtlCol="0" anchor="ctr"/>
          <a:lstStyle/>
          <a:p>
            <a:pPr marL="0" marR="0" lvl="0" indent="0" algn="ctr" defTabSz="864017" eaLnBrk="1" fontAlgn="auto" latinLnBrk="0" hangingPunct="1">
              <a:lnSpc>
                <a:spcPct val="100000"/>
              </a:lnSpc>
              <a:spcBef>
                <a:spcPts val="0"/>
              </a:spcBef>
              <a:spcAft>
                <a:spcPts val="0"/>
              </a:spcAft>
              <a:buClrTx/>
              <a:buSzTx/>
              <a:buFontTx/>
              <a:buNone/>
              <a:tabLst/>
              <a:defRPr/>
            </a:pPr>
            <a:endParaRPr kumimoji="0" lang="en-GB" sz="1701" b="0" i="0" u="none" strike="noStrike" kern="0" cap="none" spc="0" normalizeH="0" baseline="0" noProof="0">
              <a:ln>
                <a:noFill/>
              </a:ln>
              <a:solidFill>
                <a:srgbClr val="000000"/>
              </a:solidFill>
              <a:effectLst/>
              <a:uLnTx/>
              <a:uFillTx/>
              <a:latin typeface="Arial"/>
              <a:ea typeface="+mn-ea"/>
              <a:cs typeface="+mn-cs"/>
            </a:endParaRPr>
          </a:p>
        </p:txBody>
      </p:sp>
      <p:sp>
        <p:nvSpPr>
          <p:cNvPr id="54" name="Rectangle 53">
            <a:extLst>
              <a:ext uri="{FF2B5EF4-FFF2-40B4-BE49-F238E27FC236}">
                <a16:creationId xmlns:a16="http://schemas.microsoft.com/office/drawing/2014/main" id="{CE175B15-36CE-68F3-3BED-8A5889C6C632}"/>
              </a:ext>
            </a:extLst>
          </p:cNvPr>
          <p:cNvSpPr/>
          <p:nvPr/>
        </p:nvSpPr>
        <p:spPr>
          <a:xfrm>
            <a:off x="7135164" y="1234093"/>
            <a:ext cx="3119095" cy="1775479"/>
          </a:xfrm>
          <a:prstGeom prst="rect">
            <a:avLst/>
          </a:prstGeom>
          <a:solidFill>
            <a:srgbClr val="FFFFFF"/>
          </a:solidFill>
          <a:ln w="6350" cap="flat" cmpd="sng" algn="ctr">
            <a:solidFill>
              <a:srgbClr val="14371C"/>
            </a:solidFill>
            <a:prstDash val="solid"/>
            <a:miter lim="800000"/>
          </a:ln>
          <a:effectLst/>
        </p:spPr>
        <p:txBody>
          <a:bodyPr rtlCol="0" anchor="ctr"/>
          <a:lstStyle/>
          <a:p>
            <a:pPr marL="0" marR="0" lvl="0" indent="0" algn="ctr" defTabSz="864017" eaLnBrk="1" fontAlgn="auto" latinLnBrk="0" hangingPunct="1">
              <a:lnSpc>
                <a:spcPct val="100000"/>
              </a:lnSpc>
              <a:spcBef>
                <a:spcPts val="0"/>
              </a:spcBef>
              <a:spcAft>
                <a:spcPts val="0"/>
              </a:spcAft>
              <a:buClrTx/>
              <a:buSzTx/>
              <a:buFontTx/>
              <a:buNone/>
              <a:tabLst/>
              <a:defRPr/>
            </a:pPr>
            <a:endParaRPr kumimoji="0" lang="en-GB" sz="1701" b="0" i="0" u="none" strike="noStrike" kern="0" cap="none" spc="0" normalizeH="0" baseline="0" noProof="0">
              <a:ln>
                <a:noFill/>
              </a:ln>
              <a:solidFill>
                <a:srgbClr val="000000"/>
              </a:solidFill>
              <a:effectLst/>
              <a:uLnTx/>
              <a:uFillTx/>
              <a:latin typeface="Arial"/>
              <a:ea typeface="+mn-ea"/>
              <a:cs typeface="+mn-cs"/>
            </a:endParaRPr>
          </a:p>
        </p:txBody>
      </p:sp>
      <p:sp>
        <p:nvSpPr>
          <p:cNvPr id="55" name="Rectangle 54">
            <a:extLst>
              <a:ext uri="{FF2B5EF4-FFF2-40B4-BE49-F238E27FC236}">
                <a16:creationId xmlns:a16="http://schemas.microsoft.com/office/drawing/2014/main" id="{B1E2015C-2D01-4C8D-7023-337CCDEAA617}"/>
              </a:ext>
            </a:extLst>
          </p:cNvPr>
          <p:cNvSpPr/>
          <p:nvPr/>
        </p:nvSpPr>
        <p:spPr>
          <a:xfrm>
            <a:off x="6978541" y="3464673"/>
            <a:ext cx="1044548" cy="977497"/>
          </a:xfrm>
          <a:prstGeom prst="rect">
            <a:avLst/>
          </a:prstGeom>
          <a:solidFill>
            <a:srgbClr val="FFFFFF"/>
          </a:solidFill>
          <a:ln w="6350" cap="flat" cmpd="sng" algn="ctr">
            <a:solidFill>
              <a:srgbClr val="14371C"/>
            </a:solidFill>
            <a:prstDash val="solid"/>
            <a:miter lim="800000"/>
          </a:ln>
          <a:effectLst/>
        </p:spPr>
        <p:txBody>
          <a:bodyPr rtlCol="0" anchor="ctr"/>
          <a:lstStyle/>
          <a:p>
            <a:pPr marL="0" marR="0" lvl="0" indent="0" algn="ctr" defTabSz="864017" eaLnBrk="1" fontAlgn="auto" latinLnBrk="0" hangingPunct="1">
              <a:lnSpc>
                <a:spcPct val="100000"/>
              </a:lnSpc>
              <a:spcBef>
                <a:spcPts val="0"/>
              </a:spcBef>
              <a:spcAft>
                <a:spcPts val="0"/>
              </a:spcAft>
              <a:buClrTx/>
              <a:buSzTx/>
              <a:buFontTx/>
              <a:buNone/>
              <a:tabLst/>
              <a:defRPr/>
            </a:pPr>
            <a:endParaRPr kumimoji="0" lang="en-GB" sz="1701" b="0" i="0" u="none" strike="noStrike" kern="0" cap="none" spc="0" normalizeH="0" baseline="0" noProof="0">
              <a:ln>
                <a:noFill/>
              </a:ln>
              <a:solidFill>
                <a:srgbClr val="000000"/>
              </a:solidFill>
              <a:effectLst/>
              <a:uLnTx/>
              <a:uFillTx/>
              <a:latin typeface="Arial"/>
              <a:ea typeface="+mn-ea"/>
              <a:cs typeface="+mn-cs"/>
            </a:endParaRPr>
          </a:p>
        </p:txBody>
      </p:sp>
      <p:sp>
        <p:nvSpPr>
          <p:cNvPr id="56" name="Rectangle 55">
            <a:extLst>
              <a:ext uri="{FF2B5EF4-FFF2-40B4-BE49-F238E27FC236}">
                <a16:creationId xmlns:a16="http://schemas.microsoft.com/office/drawing/2014/main" id="{800DC3B9-D554-BF64-F58C-88F1FCF77041}"/>
              </a:ext>
            </a:extLst>
          </p:cNvPr>
          <p:cNvSpPr/>
          <p:nvPr/>
        </p:nvSpPr>
        <p:spPr>
          <a:xfrm>
            <a:off x="2459426" y="2273221"/>
            <a:ext cx="1319172" cy="957843"/>
          </a:xfrm>
          <a:prstGeom prst="rect">
            <a:avLst/>
          </a:prstGeom>
          <a:solidFill>
            <a:srgbClr val="FFFFFF"/>
          </a:solidFill>
          <a:ln w="6350" cap="flat" cmpd="sng" algn="ctr">
            <a:solidFill>
              <a:srgbClr val="14371C"/>
            </a:solidFill>
            <a:prstDash val="solid"/>
            <a:miter lim="800000"/>
          </a:ln>
          <a:effectLst/>
        </p:spPr>
        <p:txBody>
          <a:bodyPr rtlCol="0" anchor="ctr"/>
          <a:lstStyle/>
          <a:p>
            <a:pPr marL="0" marR="0" lvl="0" indent="0" algn="ctr" defTabSz="864017" eaLnBrk="1" fontAlgn="auto" latinLnBrk="0" hangingPunct="1">
              <a:lnSpc>
                <a:spcPct val="100000"/>
              </a:lnSpc>
              <a:spcBef>
                <a:spcPts val="0"/>
              </a:spcBef>
              <a:spcAft>
                <a:spcPts val="0"/>
              </a:spcAft>
              <a:buClrTx/>
              <a:buSzTx/>
              <a:buFontTx/>
              <a:buNone/>
              <a:tabLst/>
              <a:defRPr/>
            </a:pPr>
            <a:endParaRPr kumimoji="0" lang="en-GB" sz="1701" b="0" i="0" u="none" strike="noStrike" kern="0" cap="none" spc="0" normalizeH="0" baseline="0" noProof="0">
              <a:ln>
                <a:noFill/>
              </a:ln>
              <a:solidFill>
                <a:srgbClr val="000000"/>
              </a:solidFill>
              <a:effectLst/>
              <a:uLnTx/>
              <a:uFillTx/>
              <a:latin typeface="Arial"/>
              <a:ea typeface="+mn-ea"/>
              <a:cs typeface="+mn-cs"/>
            </a:endParaRPr>
          </a:p>
        </p:txBody>
      </p:sp>
      <p:sp>
        <p:nvSpPr>
          <p:cNvPr id="57" name="Rectangle 56">
            <a:extLst>
              <a:ext uri="{FF2B5EF4-FFF2-40B4-BE49-F238E27FC236}">
                <a16:creationId xmlns:a16="http://schemas.microsoft.com/office/drawing/2014/main" id="{2B9C3ADC-2DA4-191C-7DD0-94E4D61FA3F2}"/>
              </a:ext>
            </a:extLst>
          </p:cNvPr>
          <p:cNvSpPr/>
          <p:nvPr/>
        </p:nvSpPr>
        <p:spPr>
          <a:xfrm>
            <a:off x="4909318" y="3225481"/>
            <a:ext cx="703630" cy="1285482"/>
          </a:xfrm>
          <a:prstGeom prst="rect">
            <a:avLst/>
          </a:prstGeom>
          <a:solidFill>
            <a:srgbClr val="FFFFFF"/>
          </a:solidFill>
          <a:ln w="6350" cap="flat" cmpd="sng" algn="ctr">
            <a:solidFill>
              <a:srgbClr val="14371C"/>
            </a:solidFill>
            <a:prstDash val="solid"/>
            <a:miter lim="800000"/>
          </a:ln>
          <a:effectLst/>
        </p:spPr>
        <p:txBody>
          <a:bodyPr rtlCol="0" anchor="ctr"/>
          <a:lstStyle/>
          <a:p>
            <a:pPr marL="0" marR="0" lvl="0" indent="0" algn="ctr" defTabSz="864017" eaLnBrk="1" fontAlgn="auto" latinLnBrk="0" hangingPunct="1">
              <a:lnSpc>
                <a:spcPct val="100000"/>
              </a:lnSpc>
              <a:spcBef>
                <a:spcPts val="0"/>
              </a:spcBef>
              <a:spcAft>
                <a:spcPts val="0"/>
              </a:spcAft>
              <a:buClrTx/>
              <a:buSzTx/>
              <a:buFontTx/>
              <a:buNone/>
              <a:tabLst/>
              <a:defRPr/>
            </a:pPr>
            <a:endParaRPr kumimoji="0" lang="en-GB" sz="1701" b="0" i="0" u="none" strike="noStrike" kern="0" cap="none" spc="0" normalizeH="0" baseline="0" noProof="0">
              <a:ln>
                <a:noFill/>
              </a:ln>
              <a:solidFill>
                <a:srgbClr val="000000"/>
              </a:solidFill>
              <a:effectLst/>
              <a:uLnTx/>
              <a:uFillTx/>
              <a:latin typeface="Arial"/>
              <a:ea typeface="+mn-ea"/>
              <a:cs typeface="+mn-cs"/>
            </a:endParaRPr>
          </a:p>
        </p:txBody>
      </p:sp>
      <p:sp>
        <p:nvSpPr>
          <p:cNvPr id="58" name="Rectangle: Rounded Corners 57">
            <a:extLst>
              <a:ext uri="{FF2B5EF4-FFF2-40B4-BE49-F238E27FC236}">
                <a16:creationId xmlns:a16="http://schemas.microsoft.com/office/drawing/2014/main" id="{80B9B980-0C60-B1F4-B27B-CA31A42F4E4A}"/>
              </a:ext>
            </a:extLst>
          </p:cNvPr>
          <p:cNvSpPr/>
          <p:nvPr/>
        </p:nvSpPr>
        <p:spPr>
          <a:xfrm>
            <a:off x="4941798" y="3747489"/>
            <a:ext cx="619296" cy="667801"/>
          </a:xfrm>
          <a:prstGeom prst="roundRect">
            <a:avLst>
              <a:gd name="adj" fmla="val 16667"/>
            </a:avLst>
          </a:prstGeom>
          <a:solidFill>
            <a:srgbClr val="286F38">
              <a:lumMod val="40000"/>
              <a:lumOff val="60000"/>
            </a:srgbClr>
          </a:solidFill>
          <a:ln w="12700" cap="flat" cmpd="sng" algn="ctr">
            <a:solidFill>
              <a:srgbClr val="286F38">
                <a:lumMod val="60000"/>
                <a:lumOff val="40000"/>
              </a:srgbClr>
            </a:solidFill>
            <a:prstDash val="solid"/>
            <a:miter lim="800000"/>
          </a:ln>
          <a:effectLst/>
        </p:spPr>
        <p:txBody>
          <a:bodyPr rtlCol="0" anchor="ctr"/>
          <a:lstStyle/>
          <a:p>
            <a:pPr marL="0" marR="0" lvl="0" indent="0" defTabSz="864017" eaLnBrk="1" fontAlgn="auto" latinLnBrk="0" hangingPunct="1">
              <a:lnSpc>
                <a:spcPct val="100000"/>
              </a:lnSpc>
              <a:spcBef>
                <a:spcPts val="0"/>
              </a:spcBef>
              <a:spcAft>
                <a:spcPts val="0"/>
              </a:spcAft>
              <a:buClrTx/>
              <a:buSzTx/>
              <a:buFontTx/>
              <a:buNone/>
              <a:tabLst/>
              <a:defRPr/>
            </a:pPr>
            <a:endParaRPr kumimoji="0" lang="en-GB" sz="800" b="0" i="0" u="none" strike="noStrike" kern="0" cap="none" spc="0" normalizeH="0" baseline="0" noProof="0">
              <a:ln>
                <a:noFill/>
              </a:ln>
              <a:solidFill>
                <a:srgbClr val="424242"/>
              </a:solidFill>
              <a:effectLst/>
              <a:uLnTx/>
              <a:uFillTx/>
              <a:latin typeface="Arial"/>
              <a:ea typeface="+mn-ea"/>
              <a:cs typeface="+mn-cs"/>
            </a:endParaRPr>
          </a:p>
          <a:p>
            <a:pPr marL="0" marR="0" lvl="0" indent="0" defTabSz="864017" eaLnBrk="1" fontAlgn="auto" latinLnBrk="0" hangingPunct="1">
              <a:lnSpc>
                <a:spcPct val="100000"/>
              </a:lnSpc>
              <a:spcBef>
                <a:spcPts val="0"/>
              </a:spcBef>
              <a:spcAft>
                <a:spcPts val="0"/>
              </a:spcAft>
              <a:buClrTx/>
              <a:buSzTx/>
              <a:buFontTx/>
              <a:buNone/>
              <a:tabLst/>
              <a:defRPr/>
            </a:pPr>
            <a:endParaRPr kumimoji="0" lang="en-GB" sz="800" b="0" i="0" u="none" strike="noStrike" kern="0" cap="none" spc="0" normalizeH="0" baseline="0" noProof="0">
              <a:ln>
                <a:noFill/>
              </a:ln>
              <a:solidFill>
                <a:srgbClr val="424242"/>
              </a:solidFill>
              <a:effectLst/>
              <a:uLnTx/>
              <a:uFillTx/>
              <a:latin typeface="Arial"/>
              <a:ea typeface="+mn-ea"/>
              <a:cs typeface="+mn-cs"/>
            </a:endParaRPr>
          </a:p>
          <a:p>
            <a:pPr marL="0" marR="0" lvl="0" indent="0" defTabSz="864017"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a:ln>
                  <a:noFill/>
                </a:ln>
                <a:solidFill>
                  <a:srgbClr val="424242"/>
                </a:solidFill>
                <a:effectLst/>
                <a:uLnTx/>
                <a:uFillTx/>
                <a:latin typeface="Arial"/>
                <a:ea typeface="+mn-ea"/>
                <a:cs typeface="+mn-cs"/>
              </a:rPr>
              <a:t>- JWT</a:t>
            </a:r>
          </a:p>
          <a:p>
            <a:pPr marL="0" marR="0" lvl="0" indent="0" defTabSz="864017"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a:ln>
                  <a:noFill/>
                </a:ln>
                <a:solidFill>
                  <a:srgbClr val="424242"/>
                </a:solidFill>
                <a:effectLst/>
                <a:uLnTx/>
                <a:uFillTx/>
                <a:latin typeface="Arial"/>
                <a:ea typeface="+mn-ea"/>
                <a:cs typeface="+mn-cs"/>
              </a:rPr>
              <a:t>- CORS </a:t>
            </a:r>
          </a:p>
        </p:txBody>
      </p:sp>
      <p:pic>
        <p:nvPicPr>
          <p:cNvPr id="59" name="Picture 58" descr="A yellow cubes with a white background&#10;&#10;Description automatically generated">
            <a:extLst>
              <a:ext uri="{FF2B5EF4-FFF2-40B4-BE49-F238E27FC236}">
                <a16:creationId xmlns:a16="http://schemas.microsoft.com/office/drawing/2014/main" id="{A1771C61-C453-7D90-16A5-5FF4AFF82F5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05725" y="3326955"/>
            <a:ext cx="464020" cy="354986"/>
          </a:xfrm>
          <a:prstGeom prst="rect">
            <a:avLst/>
          </a:prstGeom>
        </p:spPr>
      </p:pic>
      <p:sp>
        <p:nvSpPr>
          <p:cNvPr id="60" name="Rectangle: Rounded Corners 59">
            <a:extLst>
              <a:ext uri="{FF2B5EF4-FFF2-40B4-BE49-F238E27FC236}">
                <a16:creationId xmlns:a16="http://schemas.microsoft.com/office/drawing/2014/main" id="{A5B1F34F-B78C-480F-C12B-4ADB93A26413}"/>
              </a:ext>
            </a:extLst>
          </p:cNvPr>
          <p:cNvSpPr/>
          <p:nvPr/>
        </p:nvSpPr>
        <p:spPr>
          <a:xfrm>
            <a:off x="2507424" y="2335894"/>
            <a:ext cx="1193150" cy="838780"/>
          </a:xfrm>
          <a:prstGeom prst="roundRect">
            <a:avLst/>
          </a:prstGeom>
          <a:solidFill>
            <a:srgbClr val="286F38">
              <a:lumMod val="40000"/>
              <a:lumOff val="60000"/>
            </a:srgbClr>
          </a:solidFill>
          <a:ln w="12700" cap="flat" cmpd="sng" algn="ctr">
            <a:solidFill>
              <a:srgbClr val="286F38">
                <a:lumMod val="60000"/>
                <a:lumOff val="40000"/>
              </a:srgbClr>
            </a:solidFill>
            <a:prstDash val="solid"/>
            <a:miter lim="800000"/>
          </a:ln>
          <a:effectLst/>
        </p:spPr>
        <p:txBody>
          <a:bodyPr rtlCol="0" anchor="ctr"/>
          <a:lstStyle/>
          <a:p>
            <a:pPr marL="0" marR="0" lvl="0" indent="0" algn="ctr" defTabSz="864017" eaLnBrk="1" fontAlgn="auto" latinLnBrk="0" hangingPunct="1">
              <a:lnSpc>
                <a:spcPct val="100000"/>
              </a:lnSpc>
              <a:spcBef>
                <a:spcPts val="0"/>
              </a:spcBef>
              <a:spcAft>
                <a:spcPts val="0"/>
              </a:spcAft>
              <a:buClrTx/>
              <a:buSzTx/>
              <a:buFontTx/>
              <a:buNone/>
              <a:tabLst/>
              <a:defRPr/>
            </a:pPr>
            <a:endParaRPr kumimoji="0" lang="en-GB" sz="1701" b="0" i="0" u="none" strike="noStrike" kern="0" cap="none" spc="0" normalizeH="0" baseline="0" noProof="0">
              <a:ln>
                <a:noFill/>
              </a:ln>
              <a:solidFill>
                <a:srgbClr val="FFFFFF"/>
              </a:solidFill>
              <a:effectLst/>
              <a:uLnTx/>
              <a:uFillTx/>
              <a:latin typeface="Arial"/>
              <a:ea typeface="+mn-ea"/>
              <a:cs typeface="+mn-cs"/>
            </a:endParaRPr>
          </a:p>
        </p:txBody>
      </p:sp>
      <p:sp>
        <p:nvSpPr>
          <p:cNvPr id="61" name="TextBox 60">
            <a:extLst>
              <a:ext uri="{FF2B5EF4-FFF2-40B4-BE49-F238E27FC236}">
                <a16:creationId xmlns:a16="http://schemas.microsoft.com/office/drawing/2014/main" id="{E9EF96F9-C5A1-385F-3C3F-3DDD49716CA7}"/>
              </a:ext>
            </a:extLst>
          </p:cNvPr>
          <p:cNvSpPr txBox="1"/>
          <p:nvPr/>
        </p:nvSpPr>
        <p:spPr>
          <a:xfrm>
            <a:off x="2537379" y="2591624"/>
            <a:ext cx="1406944" cy="572080"/>
          </a:xfrm>
          <a:prstGeom prst="rect">
            <a:avLst/>
          </a:prstGeom>
          <a:noFill/>
        </p:spPr>
        <p:txBody>
          <a:bodyPr wrap="square" rtlCol="0">
            <a:spAutoFit/>
          </a:bodyPr>
          <a:lstStyle/>
          <a:p>
            <a:pPr defTabSz="864017"/>
            <a:r>
              <a:rPr lang="en-US" sz="1039">
                <a:solidFill>
                  <a:srgbClr val="000000"/>
                </a:solidFill>
                <a:latin typeface="Arial"/>
              </a:rPr>
              <a:t>Spring Boot / JPA ORM / Entity Framework</a:t>
            </a:r>
            <a:endParaRPr lang="en-GB" sz="1039">
              <a:solidFill>
                <a:srgbClr val="000000"/>
              </a:solidFill>
              <a:latin typeface="Arial"/>
            </a:endParaRPr>
          </a:p>
        </p:txBody>
      </p:sp>
      <p:sp>
        <p:nvSpPr>
          <p:cNvPr id="62" name="TextBox 1">
            <a:extLst>
              <a:ext uri="{FF2B5EF4-FFF2-40B4-BE49-F238E27FC236}">
                <a16:creationId xmlns:a16="http://schemas.microsoft.com/office/drawing/2014/main" id="{FB3D89FF-5992-B8FF-6CE8-7EBDBE6106D6}"/>
              </a:ext>
            </a:extLst>
          </p:cNvPr>
          <p:cNvSpPr txBox="1"/>
          <p:nvPr/>
        </p:nvSpPr>
        <p:spPr>
          <a:xfrm>
            <a:off x="1532993" y="2338101"/>
            <a:ext cx="2957342" cy="290828"/>
          </a:xfrm>
          <a:prstGeom prst="rect">
            <a:avLst/>
          </a:prstGeom>
          <a:noFill/>
        </p:spPr>
        <p:txBody>
          <a:bodyPr wrap="square" lIns="86402" tIns="43201" rIns="86402" bIns="43201"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864017"/>
            <a:r>
              <a:rPr lang="en-US" sz="1323" b="1">
                <a:solidFill>
                  <a:srgbClr val="000000"/>
                </a:solidFill>
                <a:latin typeface="Arial"/>
              </a:rPr>
              <a:t>Java</a:t>
            </a:r>
          </a:p>
        </p:txBody>
      </p:sp>
      <p:sp>
        <p:nvSpPr>
          <p:cNvPr id="63" name="TextBox 62">
            <a:extLst>
              <a:ext uri="{FF2B5EF4-FFF2-40B4-BE49-F238E27FC236}">
                <a16:creationId xmlns:a16="http://schemas.microsoft.com/office/drawing/2014/main" id="{3E37577A-C470-F43C-8792-F482501B1CA8}"/>
              </a:ext>
            </a:extLst>
          </p:cNvPr>
          <p:cNvSpPr txBox="1"/>
          <p:nvPr/>
        </p:nvSpPr>
        <p:spPr>
          <a:xfrm>
            <a:off x="4925896" y="3739271"/>
            <a:ext cx="1280359" cy="353943"/>
          </a:xfrm>
          <a:prstGeom prst="rect">
            <a:avLst/>
          </a:prstGeom>
          <a:noFill/>
        </p:spPr>
        <p:txBody>
          <a:bodyPr wrap="square" rtlCol="0">
            <a:spAutoFit/>
          </a:bodyPr>
          <a:lstStyle/>
          <a:p>
            <a:pPr defTabSz="864017"/>
            <a:r>
              <a:rPr lang="en-US" sz="756">
                <a:solidFill>
                  <a:srgbClr val="000000"/>
                </a:solidFill>
                <a:latin typeface="Arial"/>
              </a:rPr>
              <a:t>    </a:t>
            </a:r>
            <a:r>
              <a:rPr lang="en-US" sz="850">
                <a:solidFill>
                  <a:srgbClr val="000000"/>
                </a:solidFill>
                <a:latin typeface="Arial"/>
              </a:rPr>
              <a:t>API </a:t>
            </a:r>
          </a:p>
          <a:p>
            <a:pPr defTabSz="864017"/>
            <a:r>
              <a:rPr lang="en-US" sz="850">
                <a:solidFill>
                  <a:srgbClr val="000000"/>
                </a:solidFill>
                <a:latin typeface="Arial"/>
              </a:rPr>
              <a:t>Gateway</a:t>
            </a:r>
            <a:endParaRPr lang="en-GB" sz="850">
              <a:solidFill>
                <a:srgbClr val="000000"/>
              </a:solidFill>
              <a:latin typeface="Arial"/>
            </a:endParaRPr>
          </a:p>
        </p:txBody>
      </p:sp>
      <p:pic>
        <p:nvPicPr>
          <p:cNvPr id="64" name="Picture 63" descr="A close-up of a logo&#10;&#10;Description automatically generated">
            <a:extLst>
              <a:ext uri="{FF2B5EF4-FFF2-40B4-BE49-F238E27FC236}">
                <a16:creationId xmlns:a16="http://schemas.microsoft.com/office/drawing/2014/main" id="{FA5C8DD9-0184-A3CE-E5E4-801DC3421A05}"/>
              </a:ext>
            </a:extLst>
          </p:cNvPr>
          <p:cNvPicPr>
            <a:picLocks noChangeAspect="1"/>
          </p:cNvPicPr>
          <p:nvPr/>
        </p:nvPicPr>
        <p:blipFill>
          <a:blip r:embed="rId7">
            <a:extLst>
              <a:ext uri="{837473B0-CC2E-450A-ABE3-18F120FF3D39}">
                <a1611:picAttrSrcUrl xmlns:a1611="http://schemas.microsoft.com/office/drawing/2016/11/main" r:id="rId8"/>
              </a:ext>
            </a:extLst>
          </a:blip>
          <a:stretch>
            <a:fillRect/>
          </a:stretch>
        </p:blipFill>
        <p:spPr>
          <a:xfrm>
            <a:off x="8937206" y="1705482"/>
            <a:ext cx="1173495" cy="803624"/>
          </a:xfrm>
          <a:prstGeom prst="rect">
            <a:avLst/>
          </a:prstGeom>
          <a:solidFill>
            <a:srgbClr val="00B050"/>
          </a:solidFill>
          <a:ln>
            <a:solidFill>
              <a:srgbClr val="00541D"/>
            </a:solidFill>
          </a:ln>
        </p:spPr>
      </p:pic>
      <p:sp>
        <p:nvSpPr>
          <p:cNvPr id="65" name="Arrow: Left-Right 64">
            <a:extLst>
              <a:ext uri="{FF2B5EF4-FFF2-40B4-BE49-F238E27FC236}">
                <a16:creationId xmlns:a16="http://schemas.microsoft.com/office/drawing/2014/main" id="{08282623-6854-FD2B-8414-C28E792EBC05}"/>
              </a:ext>
            </a:extLst>
          </p:cNvPr>
          <p:cNvSpPr/>
          <p:nvPr/>
        </p:nvSpPr>
        <p:spPr>
          <a:xfrm rot="10800000">
            <a:off x="6069570" y="2389906"/>
            <a:ext cx="1001880" cy="266605"/>
          </a:xfrm>
          <a:prstGeom prst="leftRightArrow">
            <a:avLst/>
          </a:prstGeom>
          <a:solidFill>
            <a:srgbClr val="205427"/>
          </a:solidFill>
          <a:ln w="12700" cap="flat" cmpd="sng" algn="ctr">
            <a:solidFill>
              <a:srgbClr val="00541D">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6" name="TextBox 1">
            <a:extLst>
              <a:ext uri="{FF2B5EF4-FFF2-40B4-BE49-F238E27FC236}">
                <a16:creationId xmlns:a16="http://schemas.microsoft.com/office/drawing/2014/main" id="{B5A2A35F-C0D8-06E3-6B4F-1ED01DBD58D0}"/>
              </a:ext>
            </a:extLst>
          </p:cNvPr>
          <p:cNvSpPr txBox="1"/>
          <p:nvPr/>
        </p:nvSpPr>
        <p:spPr>
          <a:xfrm>
            <a:off x="6244494" y="2638574"/>
            <a:ext cx="768875" cy="241134"/>
          </a:xfrm>
          <a:prstGeom prst="rect">
            <a:avLst/>
          </a:prstGeom>
          <a:noFill/>
        </p:spPr>
        <p:txBody>
          <a:bodyPr wrap="square" lIns="86402" tIns="43201" rIns="86402" bIns="43201" rtlCol="0" anchor="t">
            <a:spAutoFit/>
          </a:bodyPr>
          <a:lstStyle>
            <a:defPPr>
              <a:defRPr lang="en-US"/>
            </a:defPPr>
            <a:lvl1pPr defTabSz="864017">
              <a:defRPr sz="1000">
                <a:solidFill>
                  <a:srgbClr val="000000"/>
                </a:solidFill>
                <a:latin typeface="Arial"/>
              </a:defRPr>
            </a:lvl1pPr>
            <a:lvl2pPr defTabSz="914400"/>
            <a:lvl3pPr defTabSz="914400"/>
            <a:lvl4pPr defTabSz="914400"/>
            <a:lvl5pPr defTabSz="914400"/>
            <a:lvl6pPr defTabSz="914400"/>
            <a:lvl7pPr defTabSz="914400"/>
            <a:lvl8pPr defTabSz="914400"/>
            <a:lvl9pPr defTabSz="914400"/>
          </a:lstStyle>
          <a:p>
            <a:pPr marL="0" marR="0" lvl="0" indent="0" defTabSz="864017"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00"/>
                </a:solidFill>
                <a:effectLst/>
                <a:uLnTx/>
                <a:uFillTx/>
                <a:latin typeface="Arial"/>
              </a:rPr>
              <a:t>Response</a:t>
            </a:r>
          </a:p>
        </p:txBody>
      </p:sp>
      <p:sp>
        <p:nvSpPr>
          <p:cNvPr id="67" name="TextBox 1">
            <a:extLst>
              <a:ext uri="{FF2B5EF4-FFF2-40B4-BE49-F238E27FC236}">
                <a16:creationId xmlns:a16="http://schemas.microsoft.com/office/drawing/2014/main" id="{A16220CB-C8F1-DABC-9DBA-C91D69B385B2}"/>
              </a:ext>
            </a:extLst>
          </p:cNvPr>
          <p:cNvSpPr txBox="1"/>
          <p:nvPr/>
        </p:nvSpPr>
        <p:spPr>
          <a:xfrm>
            <a:off x="3436629" y="3722412"/>
            <a:ext cx="1673208" cy="241134"/>
          </a:xfrm>
          <a:prstGeom prst="rect">
            <a:avLst/>
          </a:prstGeom>
          <a:noFill/>
        </p:spPr>
        <p:txBody>
          <a:bodyPr wrap="square" lIns="86402" tIns="43201" rIns="86402" bIns="43201"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64017"/>
            <a:r>
              <a:rPr lang="en-US" sz="1000">
                <a:solidFill>
                  <a:srgbClr val="000000"/>
                </a:solidFill>
                <a:latin typeface="Arial"/>
              </a:rPr>
              <a:t>Data Transformation</a:t>
            </a:r>
          </a:p>
        </p:txBody>
      </p:sp>
      <p:sp>
        <p:nvSpPr>
          <p:cNvPr id="68" name="TextBox 1">
            <a:extLst>
              <a:ext uri="{FF2B5EF4-FFF2-40B4-BE49-F238E27FC236}">
                <a16:creationId xmlns:a16="http://schemas.microsoft.com/office/drawing/2014/main" id="{1BDB841D-786C-ABF2-D09A-68A780E8753C}"/>
              </a:ext>
            </a:extLst>
          </p:cNvPr>
          <p:cNvSpPr txBox="1"/>
          <p:nvPr/>
        </p:nvSpPr>
        <p:spPr>
          <a:xfrm>
            <a:off x="6870358" y="4144827"/>
            <a:ext cx="1236772" cy="241134"/>
          </a:xfrm>
          <a:prstGeom prst="rect">
            <a:avLst/>
          </a:prstGeom>
          <a:noFill/>
        </p:spPr>
        <p:txBody>
          <a:bodyPr wrap="square" lIns="86402" tIns="43201" rIns="86402" bIns="43201"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864017"/>
            <a:r>
              <a:rPr lang="en-US" sz="1000">
                <a:solidFill>
                  <a:srgbClr val="000000"/>
                </a:solidFill>
                <a:latin typeface="Arial"/>
              </a:rPr>
              <a:t>BLOB</a:t>
            </a:r>
          </a:p>
        </p:txBody>
      </p:sp>
      <p:sp>
        <p:nvSpPr>
          <p:cNvPr id="69" name="Arrow: Left-Right 68">
            <a:extLst>
              <a:ext uri="{FF2B5EF4-FFF2-40B4-BE49-F238E27FC236}">
                <a16:creationId xmlns:a16="http://schemas.microsoft.com/office/drawing/2014/main" id="{3CD0E757-C067-78C8-4418-591F4BBA71B8}"/>
              </a:ext>
            </a:extLst>
          </p:cNvPr>
          <p:cNvSpPr/>
          <p:nvPr/>
        </p:nvSpPr>
        <p:spPr>
          <a:xfrm rot="10800000">
            <a:off x="8065894" y="3840011"/>
            <a:ext cx="1646121" cy="284539"/>
          </a:xfrm>
          <a:prstGeom prst="leftRightArrow">
            <a:avLst/>
          </a:prstGeom>
          <a:solidFill>
            <a:srgbClr val="205427"/>
          </a:solidFill>
          <a:ln w="12700" cap="flat" cmpd="sng" algn="ctr">
            <a:solidFill>
              <a:srgbClr val="00541D">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pic>
        <p:nvPicPr>
          <p:cNvPr id="70" name="Picture 69">
            <a:extLst>
              <a:ext uri="{FF2B5EF4-FFF2-40B4-BE49-F238E27FC236}">
                <a16:creationId xmlns:a16="http://schemas.microsoft.com/office/drawing/2014/main" id="{B4D8D769-0388-13E9-9360-E68685C5F4DC}"/>
              </a:ext>
            </a:extLst>
          </p:cNvPr>
          <p:cNvPicPr>
            <a:picLocks noChangeAspect="1"/>
          </p:cNvPicPr>
          <p:nvPr/>
        </p:nvPicPr>
        <p:blipFill>
          <a:blip r:embed="rId9"/>
          <a:stretch>
            <a:fillRect/>
          </a:stretch>
        </p:blipFill>
        <p:spPr>
          <a:xfrm>
            <a:off x="9769020" y="3574633"/>
            <a:ext cx="776545" cy="765381"/>
          </a:xfrm>
          <a:prstGeom prst="rect">
            <a:avLst/>
          </a:prstGeom>
          <a:ln w="6350">
            <a:solidFill>
              <a:srgbClr val="14371C"/>
            </a:solidFill>
          </a:ln>
        </p:spPr>
      </p:pic>
      <p:sp>
        <p:nvSpPr>
          <p:cNvPr id="71" name="Arrow: Left-Right 70">
            <a:extLst>
              <a:ext uri="{FF2B5EF4-FFF2-40B4-BE49-F238E27FC236}">
                <a16:creationId xmlns:a16="http://schemas.microsoft.com/office/drawing/2014/main" id="{5A68A529-50FD-1DD7-9805-616382506ABA}"/>
              </a:ext>
            </a:extLst>
          </p:cNvPr>
          <p:cNvSpPr/>
          <p:nvPr/>
        </p:nvSpPr>
        <p:spPr>
          <a:xfrm rot="10800000">
            <a:off x="6094704" y="3523177"/>
            <a:ext cx="773204" cy="262041"/>
          </a:xfrm>
          <a:prstGeom prst="leftRightArrow">
            <a:avLst/>
          </a:prstGeom>
          <a:solidFill>
            <a:srgbClr val="205427"/>
          </a:solidFill>
          <a:ln w="12700" cap="flat" cmpd="sng" algn="ctr">
            <a:solidFill>
              <a:srgbClr val="00541D">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72" name="Arrow: Left-Right 71">
            <a:extLst>
              <a:ext uri="{FF2B5EF4-FFF2-40B4-BE49-F238E27FC236}">
                <a16:creationId xmlns:a16="http://schemas.microsoft.com/office/drawing/2014/main" id="{8A867A93-C0F4-C055-4EEE-094DB0AF198D}"/>
              </a:ext>
            </a:extLst>
          </p:cNvPr>
          <p:cNvSpPr/>
          <p:nvPr/>
        </p:nvSpPr>
        <p:spPr>
          <a:xfrm rot="10800000">
            <a:off x="7981171" y="1919279"/>
            <a:ext cx="850962" cy="264393"/>
          </a:xfrm>
          <a:prstGeom prst="leftRightArrow">
            <a:avLst/>
          </a:prstGeom>
          <a:solidFill>
            <a:srgbClr val="205427"/>
          </a:solidFill>
          <a:ln w="12700" cap="flat" cmpd="sng" algn="ctr">
            <a:solidFill>
              <a:srgbClr val="00541D">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73" name="Rectangle: Rounded Corners 72">
            <a:extLst>
              <a:ext uri="{FF2B5EF4-FFF2-40B4-BE49-F238E27FC236}">
                <a16:creationId xmlns:a16="http://schemas.microsoft.com/office/drawing/2014/main" id="{BFAD28D1-0D4F-A077-AB09-D0230D0A81C1}"/>
              </a:ext>
            </a:extLst>
          </p:cNvPr>
          <p:cNvSpPr/>
          <p:nvPr/>
        </p:nvSpPr>
        <p:spPr>
          <a:xfrm>
            <a:off x="7258811" y="1289299"/>
            <a:ext cx="528349" cy="425876"/>
          </a:xfrm>
          <a:prstGeom prst="roundRect">
            <a:avLst>
              <a:gd name="adj" fmla="val 16667"/>
            </a:avLst>
          </a:prstGeom>
          <a:solidFill>
            <a:srgbClr val="286F38">
              <a:lumMod val="40000"/>
              <a:lumOff val="60000"/>
            </a:srgbClr>
          </a:solidFill>
          <a:ln w="12700" cap="flat" cmpd="sng" algn="ctr">
            <a:solidFill>
              <a:srgbClr val="286F38">
                <a:lumMod val="60000"/>
                <a:lumOff val="40000"/>
              </a:srgbClr>
            </a:solidFill>
            <a:prstDash val="solid"/>
            <a:miter lim="800000"/>
          </a:ln>
          <a:effectLst/>
        </p:spPr>
        <p:txBody>
          <a:bodyPr rtlCol="0" anchor="ctr"/>
          <a:lstStyle/>
          <a:p>
            <a:pPr marL="0" marR="0" lvl="0" indent="0" algn="ctr" defTabSz="864017" eaLnBrk="1" fontAlgn="auto" latinLnBrk="0" hangingPunct="1">
              <a:lnSpc>
                <a:spcPct val="100000"/>
              </a:lnSpc>
              <a:spcBef>
                <a:spcPts val="0"/>
              </a:spcBef>
              <a:spcAft>
                <a:spcPts val="0"/>
              </a:spcAft>
              <a:buClrTx/>
              <a:buSzTx/>
              <a:buFontTx/>
              <a:buNone/>
              <a:tabLst/>
              <a:defRPr/>
            </a:pPr>
            <a:endParaRPr kumimoji="0" lang="en-GB" sz="1701" b="0" i="0" u="none" strike="noStrike" kern="0" cap="none" spc="0" normalizeH="0" baseline="0" noProof="0">
              <a:ln>
                <a:noFill/>
              </a:ln>
              <a:solidFill>
                <a:srgbClr val="FFFFFF"/>
              </a:solidFill>
              <a:effectLst/>
              <a:uLnTx/>
              <a:uFillTx/>
              <a:latin typeface="Arial"/>
              <a:ea typeface="+mn-ea"/>
              <a:cs typeface="+mn-cs"/>
            </a:endParaRPr>
          </a:p>
        </p:txBody>
      </p:sp>
      <p:sp>
        <p:nvSpPr>
          <p:cNvPr id="74" name="TextBox 73">
            <a:extLst>
              <a:ext uri="{FF2B5EF4-FFF2-40B4-BE49-F238E27FC236}">
                <a16:creationId xmlns:a16="http://schemas.microsoft.com/office/drawing/2014/main" id="{C1543911-0654-986D-FBA2-3522E7852CA5}"/>
              </a:ext>
            </a:extLst>
          </p:cNvPr>
          <p:cNvSpPr txBox="1"/>
          <p:nvPr/>
        </p:nvSpPr>
        <p:spPr>
          <a:xfrm>
            <a:off x="7180742" y="1330355"/>
            <a:ext cx="748741" cy="353943"/>
          </a:xfrm>
          <a:prstGeom prst="rect">
            <a:avLst/>
          </a:prstGeom>
          <a:noFill/>
        </p:spPr>
        <p:txBody>
          <a:bodyPr wrap="square" rtlCol="0">
            <a:spAutoFit/>
          </a:bodyPr>
          <a:lstStyle/>
          <a:p>
            <a:pPr defTabSz="864017"/>
            <a:r>
              <a:rPr lang="en-US" sz="756">
                <a:solidFill>
                  <a:srgbClr val="000000"/>
                </a:solidFill>
                <a:latin typeface="Arial"/>
              </a:rPr>
              <a:t>Read - </a:t>
            </a:r>
            <a:r>
              <a:rPr lang="en-US" sz="850">
                <a:solidFill>
                  <a:srgbClr val="000000"/>
                </a:solidFill>
                <a:latin typeface="Arial"/>
              </a:rPr>
              <a:t>API </a:t>
            </a:r>
          </a:p>
          <a:p>
            <a:pPr defTabSz="864017"/>
            <a:r>
              <a:rPr lang="en-US" sz="850">
                <a:solidFill>
                  <a:srgbClr val="000000"/>
                </a:solidFill>
                <a:latin typeface="Arial"/>
              </a:rPr>
              <a:t>Gateway</a:t>
            </a:r>
            <a:endParaRPr lang="en-GB" sz="850">
              <a:solidFill>
                <a:srgbClr val="000000"/>
              </a:solidFill>
              <a:latin typeface="Arial"/>
            </a:endParaRPr>
          </a:p>
        </p:txBody>
      </p:sp>
      <p:sp>
        <p:nvSpPr>
          <p:cNvPr id="75" name="TextBox 1">
            <a:extLst>
              <a:ext uri="{FF2B5EF4-FFF2-40B4-BE49-F238E27FC236}">
                <a16:creationId xmlns:a16="http://schemas.microsoft.com/office/drawing/2014/main" id="{476DC55E-4468-9166-845E-A135796FD5AE}"/>
              </a:ext>
            </a:extLst>
          </p:cNvPr>
          <p:cNvSpPr txBox="1"/>
          <p:nvPr/>
        </p:nvSpPr>
        <p:spPr>
          <a:xfrm>
            <a:off x="5668648" y="3319898"/>
            <a:ext cx="1582579" cy="225745"/>
          </a:xfrm>
          <a:prstGeom prst="rect">
            <a:avLst/>
          </a:prstGeom>
          <a:noFill/>
        </p:spPr>
        <p:txBody>
          <a:bodyPr wrap="square" lIns="86402" tIns="43201" rIns="86402" bIns="43201"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864017"/>
            <a:r>
              <a:rPr lang="en-US" sz="900">
                <a:solidFill>
                  <a:srgbClr val="000000"/>
                </a:solidFill>
                <a:latin typeface="Arial"/>
              </a:rPr>
              <a:t>Data uploaded</a:t>
            </a:r>
          </a:p>
        </p:txBody>
      </p:sp>
      <p:sp>
        <p:nvSpPr>
          <p:cNvPr id="76" name="TextBox 1">
            <a:extLst>
              <a:ext uri="{FF2B5EF4-FFF2-40B4-BE49-F238E27FC236}">
                <a16:creationId xmlns:a16="http://schemas.microsoft.com/office/drawing/2014/main" id="{B302CE72-47C7-F19A-6228-D41B19B0E3AF}"/>
              </a:ext>
            </a:extLst>
          </p:cNvPr>
          <p:cNvSpPr txBox="1"/>
          <p:nvPr/>
        </p:nvSpPr>
        <p:spPr>
          <a:xfrm>
            <a:off x="7992931" y="3638540"/>
            <a:ext cx="1833899" cy="225745"/>
          </a:xfrm>
          <a:prstGeom prst="rect">
            <a:avLst/>
          </a:prstGeom>
          <a:noFill/>
        </p:spPr>
        <p:txBody>
          <a:bodyPr wrap="square" lIns="86402" tIns="43201" rIns="86402" bIns="43201"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864017"/>
            <a:r>
              <a:rPr lang="en-US" sz="900">
                <a:solidFill>
                  <a:srgbClr val="000000"/>
                </a:solidFill>
                <a:latin typeface="Arial"/>
              </a:rPr>
              <a:t>Data picked by Gen AI Module</a:t>
            </a:r>
          </a:p>
        </p:txBody>
      </p:sp>
      <p:sp>
        <p:nvSpPr>
          <p:cNvPr id="77" name="TextBox 1">
            <a:extLst>
              <a:ext uri="{FF2B5EF4-FFF2-40B4-BE49-F238E27FC236}">
                <a16:creationId xmlns:a16="http://schemas.microsoft.com/office/drawing/2014/main" id="{30246C28-AFD9-4CFD-D846-0E66AB27A71D}"/>
              </a:ext>
            </a:extLst>
          </p:cNvPr>
          <p:cNvSpPr txBox="1"/>
          <p:nvPr/>
        </p:nvSpPr>
        <p:spPr>
          <a:xfrm>
            <a:off x="8010933" y="4130900"/>
            <a:ext cx="1835875" cy="225745"/>
          </a:xfrm>
          <a:prstGeom prst="rect">
            <a:avLst/>
          </a:prstGeom>
          <a:noFill/>
        </p:spPr>
        <p:txBody>
          <a:bodyPr wrap="square" lIns="86402" tIns="43201" rIns="86402" bIns="43201"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864017"/>
            <a:r>
              <a:rPr lang="en-US" sz="900">
                <a:solidFill>
                  <a:srgbClr val="000000"/>
                </a:solidFill>
                <a:latin typeface="Arial"/>
              </a:rPr>
              <a:t>Data uploaded by Gen AI</a:t>
            </a:r>
          </a:p>
        </p:txBody>
      </p:sp>
      <p:sp>
        <p:nvSpPr>
          <p:cNvPr id="78" name="TextBox 1">
            <a:extLst>
              <a:ext uri="{FF2B5EF4-FFF2-40B4-BE49-F238E27FC236}">
                <a16:creationId xmlns:a16="http://schemas.microsoft.com/office/drawing/2014/main" id="{3BAF0F4D-068E-2AB6-EDAC-5A21BEBE9759}"/>
              </a:ext>
            </a:extLst>
          </p:cNvPr>
          <p:cNvSpPr txBox="1"/>
          <p:nvPr/>
        </p:nvSpPr>
        <p:spPr>
          <a:xfrm>
            <a:off x="5686866" y="3792304"/>
            <a:ext cx="1582579" cy="225745"/>
          </a:xfrm>
          <a:prstGeom prst="rect">
            <a:avLst/>
          </a:prstGeom>
          <a:noFill/>
        </p:spPr>
        <p:txBody>
          <a:bodyPr wrap="square" lIns="86402" tIns="43201" rIns="86402" bIns="43201"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864017"/>
            <a:r>
              <a:rPr lang="en-US" sz="900">
                <a:solidFill>
                  <a:srgbClr val="000000"/>
                </a:solidFill>
                <a:latin typeface="Arial"/>
              </a:rPr>
              <a:t>Retrieve Data</a:t>
            </a:r>
          </a:p>
        </p:txBody>
      </p:sp>
      <p:sp>
        <p:nvSpPr>
          <p:cNvPr id="79" name="TextBox 1">
            <a:extLst>
              <a:ext uri="{FF2B5EF4-FFF2-40B4-BE49-F238E27FC236}">
                <a16:creationId xmlns:a16="http://schemas.microsoft.com/office/drawing/2014/main" id="{E4A93412-14DA-204C-8D53-CB7DD7A8961E}"/>
              </a:ext>
            </a:extLst>
          </p:cNvPr>
          <p:cNvSpPr txBox="1"/>
          <p:nvPr/>
        </p:nvSpPr>
        <p:spPr>
          <a:xfrm>
            <a:off x="7717574" y="2631227"/>
            <a:ext cx="1806379" cy="302689"/>
          </a:xfrm>
          <a:prstGeom prst="rect">
            <a:avLst/>
          </a:prstGeom>
          <a:noFill/>
        </p:spPr>
        <p:txBody>
          <a:bodyPr wrap="square" lIns="86402" tIns="43201" rIns="86402" bIns="43201"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864017"/>
            <a:r>
              <a:rPr lang="en-US" sz="1400" b="1">
                <a:solidFill>
                  <a:srgbClr val="000000"/>
                </a:solidFill>
                <a:latin typeface="Arial"/>
              </a:rPr>
              <a:t>ServiceNow</a:t>
            </a:r>
          </a:p>
        </p:txBody>
      </p:sp>
      <p:sp>
        <p:nvSpPr>
          <p:cNvPr id="80" name="Rectangle: Rounded Corners 79">
            <a:extLst>
              <a:ext uri="{FF2B5EF4-FFF2-40B4-BE49-F238E27FC236}">
                <a16:creationId xmlns:a16="http://schemas.microsoft.com/office/drawing/2014/main" id="{17056831-9BE5-B211-70CE-93D47A2AFC0D}"/>
              </a:ext>
            </a:extLst>
          </p:cNvPr>
          <p:cNvSpPr/>
          <p:nvPr/>
        </p:nvSpPr>
        <p:spPr>
          <a:xfrm>
            <a:off x="7265299" y="1903363"/>
            <a:ext cx="528349" cy="410662"/>
          </a:xfrm>
          <a:prstGeom prst="roundRect">
            <a:avLst>
              <a:gd name="adj" fmla="val 16667"/>
            </a:avLst>
          </a:prstGeom>
          <a:solidFill>
            <a:srgbClr val="286F38">
              <a:lumMod val="40000"/>
              <a:lumOff val="60000"/>
            </a:srgbClr>
          </a:solidFill>
          <a:ln w="12700" cap="flat" cmpd="sng" algn="ctr">
            <a:solidFill>
              <a:srgbClr val="286F38">
                <a:lumMod val="60000"/>
                <a:lumOff val="40000"/>
              </a:srgbClr>
            </a:solidFill>
            <a:prstDash val="solid"/>
            <a:miter lim="800000"/>
          </a:ln>
          <a:effectLst/>
        </p:spPr>
        <p:txBody>
          <a:bodyPr rtlCol="0" anchor="ctr"/>
          <a:lstStyle/>
          <a:p>
            <a:pPr marL="0" marR="0" lvl="0" indent="0" algn="ctr" defTabSz="864017" eaLnBrk="1" fontAlgn="auto" latinLnBrk="0" hangingPunct="1">
              <a:lnSpc>
                <a:spcPct val="100000"/>
              </a:lnSpc>
              <a:spcBef>
                <a:spcPts val="0"/>
              </a:spcBef>
              <a:spcAft>
                <a:spcPts val="0"/>
              </a:spcAft>
              <a:buClrTx/>
              <a:buSzTx/>
              <a:buFontTx/>
              <a:buNone/>
              <a:tabLst/>
              <a:defRPr/>
            </a:pPr>
            <a:endParaRPr kumimoji="0" lang="en-GB" sz="1701" b="0" i="0" u="none" strike="noStrike" kern="0" cap="none" spc="0" normalizeH="0" baseline="0" noProof="0">
              <a:ln>
                <a:noFill/>
              </a:ln>
              <a:solidFill>
                <a:srgbClr val="FFFFFF"/>
              </a:solidFill>
              <a:effectLst/>
              <a:uLnTx/>
              <a:uFillTx/>
              <a:latin typeface="Arial"/>
              <a:ea typeface="+mn-ea"/>
              <a:cs typeface="+mn-cs"/>
            </a:endParaRPr>
          </a:p>
        </p:txBody>
      </p:sp>
      <p:sp>
        <p:nvSpPr>
          <p:cNvPr id="81" name="Rectangle: Rounded Corners 80">
            <a:extLst>
              <a:ext uri="{FF2B5EF4-FFF2-40B4-BE49-F238E27FC236}">
                <a16:creationId xmlns:a16="http://schemas.microsoft.com/office/drawing/2014/main" id="{218CB61E-B1E6-2F32-F01F-F196B6C64733}"/>
              </a:ext>
            </a:extLst>
          </p:cNvPr>
          <p:cNvSpPr/>
          <p:nvPr/>
        </p:nvSpPr>
        <p:spPr>
          <a:xfrm>
            <a:off x="7272952" y="2494417"/>
            <a:ext cx="528349" cy="444787"/>
          </a:xfrm>
          <a:prstGeom prst="roundRect">
            <a:avLst>
              <a:gd name="adj" fmla="val 16667"/>
            </a:avLst>
          </a:prstGeom>
          <a:solidFill>
            <a:srgbClr val="286F38">
              <a:lumMod val="40000"/>
              <a:lumOff val="60000"/>
            </a:srgbClr>
          </a:solidFill>
          <a:ln w="12700" cap="flat" cmpd="sng" algn="ctr">
            <a:solidFill>
              <a:srgbClr val="286F38">
                <a:lumMod val="60000"/>
                <a:lumOff val="40000"/>
              </a:srgbClr>
            </a:solidFill>
            <a:prstDash val="solid"/>
            <a:miter lim="800000"/>
          </a:ln>
          <a:effectLst/>
        </p:spPr>
        <p:txBody>
          <a:bodyPr rtlCol="0" anchor="ctr"/>
          <a:lstStyle/>
          <a:p>
            <a:pPr marL="0" marR="0" lvl="0" indent="0" algn="ctr" defTabSz="864017" eaLnBrk="1" fontAlgn="auto" latinLnBrk="0" hangingPunct="1">
              <a:lnSpc>
                <a:spcPct val="100000"/>
              </a:lnSpc>
              <a:spcBef>
                <a:spcPts val="0"/>
              </a:spcBef>
              <a:spcAft>
                <a:spcPts val="0"/>
              </a:spcAft>
              <a:buClrTx/>
              <a:buSzTx/>
              <a:buFontTx/>
              <a:buNone/>
              <a:tabLst/>
              <a:defRPr/>
            </a:pPr>
            <a:endParaRPr kumimoji="0" lang="en-GB" sz="1701" b="0" i="0" u="none" strike="noStrike" kern="0" cap="none" spc="0" normalizeH="0" baseline="0" noProof="0">
              <a:ln>
                <a:noFill/>
              </a:ln>
              <a:solidFill>
                <a:srgbClr val="FFFFFF"/>
              </a:solidFill>
              <a:effectLst/>
              <a:uLnTx/>
              <a:uFillTx/>
              <a:latin typeface="Arial"/>
              <a:ea typeface="+mn-ea"/>
              <a:cs typeface="+mn-cs"/>
            </a:endParaRPr>
          </a:p>
        </p:txBody>
      </p:sp>
      <p:sp>
        <p:nvSpPr>
          <p:cNvPr id="82" name="TextBox 81">
            <a:extLst>
              <a:ext uri="{FF2B5EF4-FFF2-40B4-BE49-F238E27FC236}">
                <a16:creationId xmlns:a16="http://schemas.microsoft.com/office/drawing/2014/main" id="{FEF48499-1E55-6E7E-AFA8-D43392A7E8E3}"/>
              </a:ext>
            </a:extLst>
          </p:cNvPr>
          <p:cNvSpPr txBox="1"/>
          <p:nvPr/>
        </p:nvSpPr>
        <p:spPr>
          <a:xfrm>
            <a:off x="7200892" y="1919279"/>
            <a:ext cx="748741" cy="353943"/>
          </a:xfrm>
          <a:prstGeom prst="rect">
            <a:avLst/>
          </a:prstGeom>
          <a:noFill/>
        </p:spPr>
        <p:txBody>
          <a:bodyPr wrap="square" rtlCol="0">
            <a:spAutoFit/>
          </a:bodyPr>
          <a:lstStyle/>
          <a:p>
            <a:pPr defTabSz="864017"/>
            <a:r>
              <a:rPr lang="en-US" sz="756">
                <a:solidFill>
                  <a:srgbClr val="000000"/>
                </a:solidFill>
                <a:latin typeface="Arial"/>
              </a:rPr>
              <a:t>Draft - </a:t>
            </a:r>
            <a:r>
              <a:rPr lang="en-US" sz="850">
                <a:solidFill>
                  <a:srgbClr val="000000"/>
                </a:solidFill>
                <a:latin typeface="Arial"/>
              </a:rPr>
              <a:t>API </a:t>
            </a:r>
          </a:p>
          <a:p>
            <a:pPr defTabSz="864017"/>
            <a:r>
              <a:rPr lang="en-US" sz="850">
                <a:solidFill>
                  <a:srgbClr val="000000"/>
                </a:solidFill>
                <a:latin typeface="Arial"/>
              </a:rPr>
              <a:t>Gateway</a:t>
            </a:r>
            <a:endParaRPr lang="en-GB" sz="850">
              <a:solidFill>
                <a:srgbClr val="000000"/>
              </a:solidFill>
              <a:latin typeface="Arial"/>
            </a:endParaRPr>
          </a:p>
        </p:txBody>
      </p:sp>
      <p:sp>
        <p:nvSpPr>
          <p:cNvPr id="83" name="TextBox 82">
            <a:extLst>
              <a:ext uri="{FF2B5EF4-FFF2-40B4-BE49-F238E27FC236}">
                <a16:creationId xmlns:a16="http://schemas.microsoft.com/office/drawing/2014/main" id="{AD34038E-06E3-9D95-BD47-84E2D64739F8}"/>
              </a:ext>
            </a:extLst>
          </p:cNvPr>
          <p:cNvSpPr txBox="1"/>
          <p:nvPr/>
        </p:nvSpPr>
        <p:spPr>
          <a:xfrm>
            <a:off x="7180743" y="2531365"/>
            <a:ext cx="748741" cy="353943"/>
          </a:xfrm>
          <a:prstGeom prst="rect">
            <a:avLst/>
          </a:prstGeom>
          <a:noFill/>
        </p:spPr>
        <p:txBody>
          <a:bodyPr wrap="square" rtlCol="0">
            <a:spAutoFit/>
          </a:bodyPr>
          <a:lstStyle/>
          <a:p>
            <a:pPr defTabSz="864017"/>
            <a:r>
              <a:rPr lang="en-US" sz="756">
                <a:solidFill>
                  <a:srgbClr val="000000"/>
                </a:solidFill>
                <a:latin typeface="Arial"/>
              </a:rPr>
              <a:t>Retire - </a:t>
            </a:r>
            <a:r>
              <a:rPr lang="en-US" sz="850">
                <a:solidFill>
                  <a:srgbClr val="000000"/>
                </a:solidFill>
                <a:latin typeface="Arial"/>
              </a:rPr>
              <a:t>API </a:t>
            </a:r>
          </a:p>
          <a:p>
            <a:pPr defTabSz="864017"/>
            <a:r>
              <a:rPr lang="en-US" sz="850">
                <a:solidFill>
                  <a:srgbClr val="000000"/>
                </a:solidFill>
                <a:latin typeface="Arial"/>
              </a:rPr>
              <a:t>Gateway</a:t>
            </a:r>
            <a:endParaRPr lang="en-GB" sz="850">
              <a:solidFill>
                <a:srgbClr val="000000"/>
              </a:solidFill>
              <a:latin typeface="Arial"/>
            </a:endParaRPr>
          </a:p>
        </p:txBody>
      </p:sp>
      <p:pic>
        <p:nvPicPr>
          <p:cNvPr id="84" name="Picture 83" descr="A blue hexagon with white text&#10;&#10;Description automatically generated">
            <a:extLst>
              <a:ext uri="{FF2B5EF4-FFF2-40B4-BE49-F238E27FC236}">
                <a16:creationId xmlns:a16="http://schemas.microsoft.com/office/drawing/2014/main" id="{FADC36F4-4630-8C59-7A46-311E23E7ABCF}"/>
              </a:ext>
            </a:extLst>
          </p:cNvPr>
          <p:cNvPicPr>
            <a:picLocks noChangeAspect="1"/>
          </p:cNvPicPr>
          <p:nvPr/>
        </p:nvPicPr>
        <p:blipFill>
          <a:blip r:embed="rId10">
            <a:extLst>
              <a:ext uri="{837473B0-CC2E-450A-ABE3-18F120FF3D39}">
                <a1611:picAttrSrcUrl xmlns:a1611="http://schemas.microsoft.com/office/drawing/2016/11/main" r:id="rId11"/>
              </a:ext>
            </a:extLst>
          </a:blip>
          <a:stretch>
            <a:fillRect/>
          </a:stretch>
        </p:blipFill>
        <p:spPr>
          <a:xfrm>
            <a:off x="7045489" y="3534719"/>
            <a:ext cx="869546" cy="558495"/>
          </a:xfrm>
          <a:prstGeom prst="rect">
            <a:avLst/>
          </a:prstGeom>
        </p:spPr>
      </p:pic>
      <p:sp>
        <p:nvSpPr>
          <p:cNvPr id="85" name="Rectangle: Rounded Corners 84">
            <a:extLst>
              <a:ext uri="{FF2B5EF4-FFF2-40B4-BE49-F238E27FC236}">
                <a16:creationId xmlns:a16="http://schemas.microsoft.com/office/drawing/2014/main" id="{36E75742-2137-960B-D1F0-87D84781B419}"/>
              </a:ext>
            </a:extLst>
          </p:cNvPr>
          <p:cNvSpPr/>
          <p:nvPr/>
        </p:nvSpPr>
        <p:spPr>
          <a:xfrm>
            <a:off x="3112144" y="5503868"/>
            <a:ext cx="5113007" cy="456544"/>
          </a:xfrm>
          <a:prstGeom prst="roundRect">
            <a:avLst/>
          </a:prstGeom>
          <a:solidFill>
            <a:srgbClr val="286F38">
              <a:lumMod val="40000"/>
              <a:lumOff val="60000"/>
            </a:srgbClr>
          </a:solidFill>
          <a:ln w="6350" cap="flat" cmpd="sng" algn="ctr">
            <a:solidFill>
              <a:srgbClr val="286F38">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86" name="Arrow: Down 85">
            <a:extLst>
              <a:ext uri="{FF2B5EF4-FFF2-40B4-BE49-F238E27FC236}">
                <a16:creationId xmlns:a16="http://schemas.microsoft.com/office/drawing/2014/main" id="{EA65C617-02CB-09D2-5677-6304C10671A0}"/>
              </a:ext>
            </a:extLst>
          </p:cNvPr>
          <p:cNvSpPr/>
          <p:nvPr/>
        </p:nvSpPr>
        <p:spPr>
          <a:xfrm rot="10800000">
            <a:off x="5393526" y="4975125"/>
            <a:ext cx="345098" cy="421526"/>
          </a:xfrm>
          <a:prstGeom prst="downArrow">
            <a:avLst/>
          </a:prstGeom>
          <a:solidFill>
            <a:srgbClr val="00541D"/>
          </a:solidFill>
          <a:ln w="12700" cap="flat" cmpd="sng" algn="ctr">
            <a:solidFill>
              <a:srgbClr val="00541D">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87" name="Rectangle: Rounded Corners 86">
            <a:extLst>
              <a:ext uri="{FF2B5EF4-FFF2-40B4-BE49-F238E27FC236}">
                <a16:creationId xmlns:a16="http://schemas.microsoft.com/office/drawing/2014/main" id="{9FF53A03-AD84-728A-16AD-8CE28DDE4FBA}"/>
              </a:ext>
            </a:extLst>
          </p:cNvPr>
          <p:cNvSpPr/>
          <p:nvPr/>
        </p:nvSpPr>
        <p:spPr>
          <a:xfrm>
            <a:off x="4750504" y="1567043"/>
            <a:ext cx="1055194" cy="777100"/>
          </a:xfrm>
          <a:prstGeom prst="roundRect">
            <a:avLst/>
          </a:prstGeom>
          <a:solidFill>
            <a:srgbClr val="00541D">
              <a:lumMod val="10000"/>
              <a:lumOff val="90000"/>
            </a:srgbClr>
          </a:solidFill>
          <a:ln w="6350" cap="flat" cmpd="sng" algn="ctr">
            <a:solidFill>
              <a:srgbClr val="00541D">
                <a:shade val="15000"/>
              </a:srgbClr>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424242"/>
                </a:solidFill>
                <a:effectLst/>
                <a:uLnTx/>
                <a:uFillTx/>
                <a:latin typeface="Calibri" panose="020F0502020204030204"/>
                <a:ea typeface="+mn-ea"/>
                <a:cs typeface="+mn-cs"/>
              </a:rPr>
              <a:t>Service 1</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424242"/>
                </a:solidFill>
                <a:effectLst/>
                <a:uLnTx/>
                <a:uFillTx/>
                <a:latin typeface="Calibri" panose="020F0502020204030204"/>
                <a:ea typeface="+mn-ea"/>
                <a:cs typeface="+mn-cs"/>
              </a:rPr>
              <a:t>Service 2</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424242"/>
                </a:solidFill>
                <a:effectLst/>
                <a:uLnTx/>
                <a:uFillTx/>
                <a:latin typeface="Calibri" panose="020F0502020204030204"/>
                <a:ea typeface="+mn-ea"/>
                <a:cs typeface="+mn-cs"/>
              </a:rPr>
              <a:t>Service 3</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424242"/>
                </a:solidFill>
                <a:effectLst/>
                <a:uLnTx/>
                <a:uFillTx/>
                <a:latin typeface="Calibri" panose="020F0502020204030204"/>
                <a:ea typeface="+mn-ea"/>
                <a:cs typeface="+mn-cs"/>
              </a:rPr>
              <a:t>Service 4</a:t>
            </a:r>
          </a:p>
        </p:txBody>
      </p:sp>
      <p:sp>
        <p:nvSpPr>
          <p:cNvPr id="88" name="TextBox 8">
            <a:extLst>
              <a:ext uri="{FF2B5EF4-FFF2-40B4-BE49-F238E27FC236}">
                <a16:creationId xmlns:a16="http://schemas.microsoft.com/office/drawing/2014/main" id="{A3B24014-8253-D3F1-6E86-0D4DFDAA7B5D}"/>
              </a:ext>
            </a:extLst>
          </p:cNvPr>
          <p:cNvSpPr txBox="1"/>
          <p:nvPr/>
        </p:nvSpPr>
        <p:spPr>
          <a:xfrm>
            <a:off x="4736481" y="1332498"/>
            <a:ext cx="1377422" cy="246221"/>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000">
                <a:solidFill>
                  <a:srgbClr val="424242"/>
                </a:solidFill>
                <a:latin typeface="Calibri" panose="020F0502020204030204"/>
                <a:ea typeface="Calibri"/>
                <a:cs typeface="Calibri"/>
              </a:rPr>
              <a:t>Java Micro Service</a:t>
            </a:r>
          </a:p>
        </p:txBody>
      </p:sp>
      <p:pic>
        <p:nvPicPr>
          <p:cNvPr id="89" name="Picture 88" descr="Image result for java">
            <a:extLst>
              <a:ext uri="{FF2B5EF4-FFF2-40B4-BE49-F238E27FC236}">
                <a16:creationId xmlns:a16="http://schemas.microsoft.com/office/drawing/2014/main" id="{B84A8E97-759F-8FF0-3449-40D141F4A303}"/>
              </a:ext>
            </a:extLst>
          </p:cNvPr>
          <p:cNvPicPr>
            <a:picLocks noChangeAspect="1"/>
          </p:cNvPicPr>
          <p:nvPr/>
        </p:nvPicPr>
        <p:blipFill>
          <a:blip r:embed="rId12"/>
          <a:stretch>
            <a:fillRect/>
          </a:stretch>
        </p:blipFill>
        <p:spPr>
          <a:xfrm>
            <a:off x="2698805" y="1481102"/>
            <a:ext cx="1791530" cy="608500"/>
          </a:xfrm>
          <a:prstGeom prst="rect">
            <a:avLst/>
          </a:prstGeom>
        </p:spPr>
      </p:pic>
      <p:sp>
        <p:nvSpPr>
          <p:cNvPr id="90" name="Arrow: Left-Right 89">
            <a:extLst>
              <a:ext uri="{FF2B5EF4-FFF2-40B4-BE49-F238E27FC236}">
                <a16:creationId xmlns:a16="http://schemas.microsoft.com/office/drawing/2014/main" id="{A8E87C8C-3127-6E27-B8C3-227E6951EC03}"/>
              </a:ext>
            </a:extLst>
          </p:cNvPr>
          <p:cNvSpPr/>
          <p:nvPr/>
        </p:nvSpPr>
        <p:spPr>
          <a:xfrm rot="16200000">
            <a:off x="4879666" y="2663632"/>
            <a:ext cx="801804" cy="288199"/>
          </a:xfrm>
          <a:prstGeom prst="leftRightArrow">
            <a:avLst/>
          </a:prstGeom>
          <a:solidFill>
            <a:srgbClr val="205427"/>
          </a:solidFill>
          <a:ln w="12700" cap="flat" cmpd="sng" algn="ctr">
            <a:solidFill>
              <a:srgbClr val="00541D">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91" name="TextBox 1">
            <a:extLst>
              <a:ext uri="{FF2B5EF4-FFF2-40B4-BE49-F238E27FC236}">
                <a16:creationId xmlns:a16="http://schemas.microsoft.com/office/drawing/2014/main" id="{F232E479-68DE-BAED-3F22-A7E256831C47}"/>
              </a:ext>
            </a:extLst>
          </p:cNvPr>
          <p:cNvSpPr txBox="1"/>
          <p:nvPr/>
        </p:nvSpPr>
        <p:spPr>
          <a:xfrm>
            <a:off x="6245963" y="2182518"/>
            <a:ext cx="791221" cy="241134"/>
          </a:xfrm>
          <a:prstGeom prst="rect">
            <a:avLst/>
          </a:prstGeom>
          <a:noFill/>
        </p:spPr>
        <p:txBody>
          <a:bodyPr wrap="square" lIns="86402" tIns="43201" rIns="86402" bIns="43201"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64017"/>
            <a:r>
              <a:rPr lang="en-US" sz="1000">
                <a:solidFill>
                  <a:srgbClr val="000000"/>
                </a:solidFill>
                <a:latin typeface="Arial"/>
              </a:rPr>
              <a:t>Request</a:t>
            </a:r>
          </a:p>
        </p:txBody>
      </p:sp>
      <p:sp>
        <p:nvSpPr>
          <p:cNvPr id="92" name="TextBox 1">
            <a:extLst>
              <a:ext uri="{FF2B5EF4-FFF2-40B4-BE49-F238E27FC236}">
                <a16:creationId xmlns:a16="http://schemas.microsoft.com/office/drawing/2014/main" id="{F5FCB4B0-405F-5223-225C-8BABF228E276}"/>
              </a:ext>
            </a:extLst>
          </p:cNvPr>
          <p:cNvSpPr txBox="1"/>
          <p:nvPr/>
        </p:nvSpPr>
        <p:spPr>
          <a:xfrm>
            <a:off x="4671964" y="2638574"/>
            <a:ext cx="791221" cy="241134"/>
          </a:xfrm>
          <a:prstGeom prst="rect">
            <a:avLst/>
          </a:prstGeom>
          <a:noFill/>
        </p:spPr>
        <p:txBody>
          <a:bodyPr wrap="square" lIns="86402" tIns="43201" rIns="86402" bIns="43201"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64017"/>
            <a:r>
              <a:rPr lang="en-US" sz="1000">
                <a:solidFill>
                  <a:srgbClr val="000000"/>
                </a:solidFill>
                <a:latin typeface="Arial"/>
              </a:rPr>
              <a:t>Invoke</a:t>
            </a:r>
          </a:p>
        </p:txBody>
      </p:sp>
      <p:pic>
        <p:nvPicPr>
          <p:cNvPr id="93" name="Picture 92" descr="A blue and white logo&#10;&#10;Description automatically generated">
            <a:extLst>
              <a:ext uri="{FF2B5EF4-FFF2-40B4-BE49-F238E27FC236}">
                <a16:creationId xmlns:a16="http://schemas.microsoft.com/office/drawing/2014/main" id="{5F885C5D-DC99-FBAD-E37B-70A47BF32216}"/>
              </a:ext>
            </a:extLst>
          </p:cNvPr>
          <p:cNvPicPr>
            <a:picLocks noChangeAspect="1"/>
          </p:cNvPicPr>
          <p:nvPr/>
        </p:nvPicPr>
        <p:blipFill>
          <a:blip r:embed="rId13">
            <a:extLst>
              <a:ext uri="{837473B0-CC2E-450A-ABE3-18F120FF3D39}">
                <a1611:picAttrSrcUrl xmlns:a1611="http://schemas.microsoft.com/office/drawing/2016/11/main" r:id="rId14"/>
              </a:ext>
            </a:extLst>
          </a:blip>
          <a:stretch>
            <a:fillRect/>
          </a:stretch>
        </p:blipFill>
        <p:spPr>
          <a:xfrm>
            <a:off x="5563439" y="5585343"/>
            <a:ext cx="914716" cy="308293"/>
          </a:xfrm>
          <a:prstGeom prst="rect">
            <a:avLst/>
          </a:prstGeom>
        </p:spPr>
      </p:pic>
      <p:pic>
        <p:nvPicPr>
          <p:cNvPr id="94" name="Picture 93" descr="Image result for azure ">
            <a:extLst>
              <a:ext uri="{FF2B5EF4-FFF2-40B4-BE49-F238E27FC236}">
                <a16:creationId xmlns:a16="http://schemas.microsoft.com/office/drawing/2014/main" id="{BA3645C0-0701-E4F6-093A-16C4FCBFDAFA}"/>
              </a:ext>
            </a:extLst>
          </p:cNvPr>
          <p:cNvPicPr>
            <a:picLocks noChangeAspect="1"/>
          </p:cNvPicPr>
          <p:nvPr/>
        </p:nvPicPr>
        <p:blipFill>
          <a:blip r:embed="rId15"/>
          <a:stretch>
            <a:fillRect/>
          </a:stretch>
        </p:blipFill>
        <p:spPr>
          <a:xfrm>
            <a:off x="3354029" y="5553674"/>
            <a:ext cx="1075566" cy="374007"/>
          </a:xfrm>
          <a:prstGeom prst="rect">
            <a:avLst/>
          </a:prstGeom>
        </p:spPr>
      </p:pic>
      <p:sp>
        <p:nvSpPr>
          <p:cNvPr id="95" name="TextBox 1">
            <a:extLst>
              <a:ext uri="{FF2B5EF4-FFF2-40B4-BE49-F238E27FC236}">
                <a16:creationId xmlns:a16="http://schemas.microsoft.com/office/drawing/2014/main" id="{59A6C79B-72C6-FFCB-F5B1-B667EDCB6899}"/>
              </a:ext>
            </a:extLst>
          </p:cNvPr>
          <p:cNvSpPr txBox="1"/>
          <p:nvPr/>
        </p:nvSpPr>
        <p:spPr>
          <a:xfrm>
            <a:off x="6709398" y="5655926"/>
            <a:ext cx="1582579" cy="225745"/>
          </a:xfrm>
          <a:prstGeom prst="rect">
            <a:avLst/>
          </a:prstGeom>
          <a:noFill/>
        </p:spPr>
        <p:txBody>
          <a:bodyPr wrap="square" lIns="86402" tIns="43201" rIns="86402" bIns="43201"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864017"/>
            <a:r>
              <a:rPr lang="en-US" sz="900">
                <a:solidFill>
                  <a:srgbClr val="000000"/>
                </a:solidFill>
                <a:latin typeface="Arial"/>
              </a:rPr>
              <a:t>Azure Application Services</a:t>
            </a:r>
          </a:p>
        </p:txBody>
      </p:sp>
      <p:pic>
        <p:nvPicPr>
          <p:cNvPr id="96" name="Picture 95">
            <a:extLst>
              <a:ext uri="{FF2B5EF4-FFF2-40B4-BE49-F238E27FC236}">
                <a16:creationId xmlns:a16="http://schemas.microsoft.com/office/drawing/2014/main" id="{F49C3329-754F-97D0-7B8F-860E293A5484}"/>
              </a:ext>
            </a:extLst>
          </p:cNvPr>
          <p:cNvPicPr>
            <a:picLocks noChangeAspect="1"/>
          </p:cNvPicPr>
          <p:nvPr/>
        </p:nvPicPr>
        <p:blipFill>
          <a:blip r:embed="rId16"/>
          <a:stretch>
            <a:fillRect/>
          </a:stretch>
        </p:blipFill>
        <p:spPr>
          <a:xfrm>
            <a:off x="4650041" y="5565966"/>
            <a:ext cx="618947" cy="349424"/>
          </a:xfrm>
          <a:prstGeom prst="rect">
            <a:avLst/>
          </a:prstGeom>
        </p:spPr>
      </p:pic>
      <p:sp>
        <p:nvSpPr>
          <p:cNvPr id="97" name="Arrow: Left-Up 96">
            <a:extLst>
              <a:ext uri="{FF2B5EF4-FFF2-40B4-BE49-F238E27FC236}">
                <a16:creationId xmlns:a16="http://schemas.microsoft.com/office/drawing/2014/main" id="{0E5585F4-F97F-A232-173F-26E939D029E7}"/>
              </a:ext>
            </a:extLst>
          </p:cNvPr>
          <p:cNvSpPr/>
          <p:nvPr/>
        </p:nvSpPr>
        <p:spPr>
          <a:xfrm rot="5400000">
            <a:off x="3454101" y="2896897"/>
            <a:ext cx="1068635" cy="1736971"/>
          </a:xfrm>
          <a:prstGeom prst="leftUpArrow">
            <a:avLst>
              <a:gd name="adj1" fmla="val 19847"/>
              <a:gd name="adj2" fmla="val 17914"/>
              <a:gd name="adj3" fmla="val 25000"/>
            </a:avLst>
          </a:prstGeom>
          <a:solidFill>
            <a:srgbClr val="205427"/>
          </a:solidFill>
          <a:ln w="12700" cap="flat" cmpd="sng" algn="ctr">
            <a:solidFill>
              <a:srgbClr val="00541D">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98" name="Rectangle 97">
            <a:extLst>
              <a:ext uri="{FF2B5EF4-FFF2-40B4-BE49-F238E27FC236}">
                <a16:creationId xmlns:a16="http://schemas.microsoft.com/office/drawing/2014/main" id="{ABE60973-9B27-CC73-3B93-B1A582FE97AA}"/>
              </a:ext>
            </a:extLst>
          </p:cNvPr>
          <p:cNvSpPr/>
          <p:nvPr/>
        </p:nvSpPr>
        <p:spPr>
          <a:xfrm>
            <a:off x="638896" y="3083960"/>
            <a:ext cx="1100429" cy="418837"/>
          </a:xfrm>
          <a:prstGeom prst="rect">
            <a:avLst/>
          </a:prstGeom>
          <a:solidFill>
            <a:srgbClr val="205427"/>
          </a:solidFill>
          <a:ln w="12700" cap="flat" cmpd="sng" algn="ctr">
            <a:solidFill>
              <a:srgbClr val="00B050"/>
            </a:solidFill>
            <a:prstDash val="solid"/>
            <a:miter lim="800000"/>
          </a:ln>
          <a:effectLst/>
        </p:spPr>
        <p:txBody>
          <a:bodyPr lIns="86402" tIns="43201" rIns="86402" bIns="43201" rtlCol="0" anchor="ctr"/>
          <a:lstStyle/>
          <a:p>
            <a:pPr marL="0" marR="0" lvl="0" indent="0" algn="ctr" defTabSz="864017" eaLnBrk="1" fontAlgn="auto" latinLnBrk="0" hangingPunct="1">
              <a:lnSpc>
                <a:spcPct val="100000"/>
              </a:lnSpc>
              <a:spcBef>
                <a:spcPts val="0"/>
              </a:spcBef>
              <a:spcAft>
                <a:spcPts val="0"/>
              </a:spcAft>
              <a:buClrTx/>
              <a:buSzTx/>
              <a:buFontTx/>
              <a:buNone/>
              <a:tabLst/>
              <a:defRPr/>
            </a:pPr>
            <a:r>
              <a:rPr kumimoji="0" lang="en-IN" sz="1100" b="0" i="0" u="none" strike="noStrike" kern="0" cap="none" spc="0" normalizeH="0" baseline="0" noProof="0">
                <a:ln>
                  <a:noFill/>
                </a:ln>
                <a:solidFill>
                  <a:srgbClr val="FFFFFF"/>
                </a:solidFill>
                <a:effectLst/>
                <a:uLnTx/>
                <a:uFillTx/>
                <a:latin typeface="Arial"/>
                <a:ea typeface="+mn-ea"/>
                <a:cs typeface="+mn-cs"/>
              </a:rPr>
              <a:t>User Interface</a:t>
            </a:r>
          </a:p>
        </p:txBody>
      </p:sp>
      <p:sp>
        <p:nvSpPr>
          <p:cNvPr id="99" name="Arrow: Down 98">
            <a:extLst>
              <a:ext uri="{FF2B5EF4-FFF2-40B4-BE49-F238E27FC236}">
                <a16:creationId xmlns:a16="http://schemas.microsoft.com/office/drawing/2014/main" id="{C6C46629-7256-7184-2C4E-8B573687D750}"/>
              </a:ext>
            </a:extLst>
          </p:cNvPr>
          <p:cNvSpPr/>
          <p:nvPr/>
        </p:nvSpPr>
        <p:spPr>
          <a:xfrm rot="16200000">
            <a:off x="1835174" y="3108785"/>
            <a:ext cx="290829" cy="369188"/>
          </a:xfrm>
          <a:prstGeom prst="downArrow">
            <a:avLst/>
          </a:prstGeom>
          <a:solidFill>
            <a:srgbClr val="205427"/>
          </a:solidFill>
          <a:ln w="12700" cap="flat" cmpd="sng" algn="ctr">
            <a:solidFill>
              <a:srgbClr val="00541D">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969429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6ECB7A-8A89-F306-C823-30230F236422}"/>
              </a:ext>
            </a:extLst>
          </p:cNvPr>
          <p:cNvSpPr>
            <a:spLocks noGrp="1"/>
          </p:cNvSpPr>
          <p:nvPr>
            <p:ph type="ctrTitle"/>
          </p:nvPr>
        </p:nvSpPr>
        <p:spPr>
          <a:xfrm>
            <a:off x="2879999" y="1439857"/>
            <a:ext cx="7740865" cy="1800231"/>
          </a:xfrm>
        </p:spPr>
        <p:txBody>
          <a:bodyPr/>
          <a:lstStyle/>
          <a:p>
            <a:r>
              <a:rPr lang="en-US" sz="4300"/>
              <a:t>Generative AI </a:t>
            </a:r>
            <a:br>
              <a:rPr lang="en-US" sz="4300"/>
            </a:br>
            <a:r>
              <a:rPr lang="en-US" sz="4300"/>
              <a:t>Knowledge Management</a:t>
            </a:r>
          </a:p>
        </p:txBody>
      </p:sp>
    </p:spTree>
    <p:extLst>
      <p:ext uri="{BB962C8B-B14F-4D97-AF65-F5344CB8AC3E}">
        <p14:creationId xmlns:p14="http://schemas.microsoft.com/office/powerpoint/2010/main" val="34490649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itle 1">
            <a:extLst>
              <a:ext uri="{FF2B5EF4-FFF2-40B4-BE49-F238E27FC236}">
                <a16:creationId xmlns:a16="http://schemas.microsoft.com/office/drawing/2014/main" id="{65700286-DDEA-4755-A016-CBFED799A486}"/>
              </a:ext>
            </a:extLst>
          </p:cNvPr>
          <p:cNvSpPr txBox="1">
            <a:spLocks/>
          </p:cNvSpPr>
          <p:nvPr/>
        </p:nvSpPr>
        <p:spPr>
          <a:xfrm>
            <a:off x="342895" y="29831"/>
            <a:ext cx="10295880" cy="756133"/>
          </a:xfrm>
          <a:prstGeom prst="rect">
            <a:avLst/>
          </a:prstGeom>
        </p:spPr>
        <p:txBody>
          <a:bodyPr/>
          <a:lstStyle>
            <a:lvl1pPr indent="0">
              <a:lnSpc>
                <a:spcPct val="90000"/>
              </a:lnSpc>
              <a:spcBef>
                <a:spcPts val="1000"/>
              </a:spcBef>
              <a:buFont typeface="Arial" panose="020B0604020202020204" pitchFamily="34" charset="0"/>
              <a:buNone/>
              <a:defRPr sz="2400" b="0" i="0">
                <a:solidFill>
                  <a:srgbClr val="205427"/>
                </a:solidFill>
                <a:latin typeface="Arial Nova" panose="020B0504020202020204" pitchFamily="34" charset="0"/>
                <a:ea typeface="+mj-ea"/>
              </a:defRPr>
            </a:lvl1pPr>
            <a:lvl2pPr indent="0">
              <a:lnSpc>
                <a:spcPct val="90000"/>
              </a:lnSpc>
              <a:spcBef>
                <a:spcPts val="500"/>
              </a:spcBef>
              <a:buFont typeface="Arial" panose="020B0604020202020204" pitchFamily="34" charset="0"/>
              <a:buNone/>
              <a:defRPr sz="1200" b="0" i="0">
                <a:latin typeface="Arial Nova" panose="020B0504020202020204" pitchFamily="34" charset="0"/>
              </a:defRPr>
            </a:lvl2pPr>
            <a:lvl3pPr marL="1143000" indent="-228600">
              <a:lnSpc>
                <a:spcPct val="90000"/>
              </a:lnSpc>
              <a:spcBef>
                <a:spcPts val="500"/>
              </a:spcBef>
              <a:buClr>
                <a:srgbClr val="452170"/>
              </a:buClr>
              <a:buFont typeface="Wingdings" pitchFamily="2" charset="2"/>
              <a:buChar char="§"/>
              <a:defRPr sz="1200" b="0" i="0">
                <a:latin typeface="Arial Nova" panose="020B0504020202020204" pitchFamily="34" charset="0"/>
              </a:defRPr>
            </a:lvl3pPr>
            <a:lvl4pPr marL="1600200" indent="-228600">
              <a:lnSpc>
                <a:spcPct val="90000"/>
              </a:lnSpc>
              <a:spcBef>
                <a:spcPts val="500"/>
              </a:spcBef>
              <a:buClr>
                <a:srgbClr val="452170"/>
              </a:buClr>
              <a:buFont typeface="Wingdings" pitchFamily="2" charset="2"/>
              <a:buChar char="§"/>
              <a:defRPr sz="1200" b="0" i="0">
                <a:latin typeface="Arial Nova" panose="020B0504020202020204" pitchFamily="34" charset="0"/>
              </a:defRPr>
            </a:lvl4pPr>
            <a:lvl5pPr marL="2057400" indent="-228600">
              <a:lnSpc>
                <a:spcPct val="90000"/>
              </a:lnSpc>
              <a:spcBef>
                <a:spcPts val="500"/>
              </a:spcBef>
              <a:buClr>
                <a:srgbClr val="452170"/>
              </a:buClr>
              <a:buFont typeface="Wingdings" pitchFamily="2" charset="2"/>
              <a:buChar char="§"/>
              <a:defRPr sz="1200" b="0" i="0">
                <a:latin typeface="Arial Nova" panose="020B0504020202020204"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defTabSz="864017">
              <a:spcBef>
                <a:spcPts val="945"/>
              </a:spcBef>
              <a:defRPr/>
            </a:pPr>
            <a:r>
              <a:rPr lang="en-US" sz="2268"/>
              <a:t>Guiding Principles – Data Transformation Layer</a:t>
            </a:r>
          </a:p>
        </p:txBody>
      </p:sp>
      <p:sp>
        <p:nvSpPr>
          <p:cNvPr id="2" name="Rectangle: Rounded Corners 1">
            <a:extLst>
              <a:ext uri="{FF2B5EF4-FFF2-40B4-BE49-F238E27FC236}">
                <a16:creationId xmlns:a16="http://schemas.microsoft.com/office/drawing/2014/main" id="{14E24A43-97CA-0693-8183-1200F470A2B5}"/>
              </a:ext>
            </a:extLst>
          </p:cNvPr>
          <p:cNvSpPr/>
          <p:nvPr/>
        </p:nvSpPr>
        <p:spPr>
          <a:xfrm>
            <a:off x="342895" y="913040"/>
            <a:ext cx="10550392" cy="4811899"/>
          </a:xfrm>
          <a:prstGeom prst="roundRect">
            <a:avLst>
              <a:gd name="adj" fmla="val 4798"/>
            </a:avLst>
          </a:prstGeom>
          <a:solidFill>
            <a:sysClr val="window" lastClr="FFFFFF"/>
          </a:solidFill>
          <a:ln w="12700" cap="flat" cmpd="sng" algn="ctr">
            <a:noFill/>
            <a:prstDash val="solid"/>
            <a:miter lim="800000"/>
          </a:ln>
          <a:effectLst>
            <a:outerShdw blurRad="381000" dist="63500" dir="16020000" sx="97000" sy="97000" algn="l" rotWithShape="0">
              <a:prstClr val="black">
                <a:alpha val="18000"/>
              </a:prstClr>
            </a:outerShdw>
          </a:effectLst>
        </p:spPr>
        <p:txBody>
          <a:bodyPr lIns="86402" tIns="43201" rIns="86402" bIns="43201" rtlCol="0" anchor="t"/>
          <a:lstStyle/>
          <a:p>
            <a:pPr marL="270005" indent="-270005">
              <a:lnSpc>
                <a:spcPct val="150000"/>
              </a:lnSpc>
              <a:spcBef>
                <a:spcPts val="378"/>
              </a:spcBef>
              <a:spcAft>
                <a:spcPts val="378"/>
              </a:spcAft>
              <a:buClr>
                <a:schemeClr val="tx1"/>
              </a:buClr>
              <a:buSzPct val="100000"/>
              <a:buFont typeface="Arial" panose="020B0604020202020204" pitchFamily="34" charset="0"/>
              <a:buChar char="•"/>
              <a:defRPr/>
            </a:pPr>
            <a:r>
              <a:rPr lang="en-US" sz="1400">
                <a:latin typeface="Arial" panose="020B0604020202020204" pitchFamily="34" charset="0"/>
                <a:ea typeface="Cambria" panose="02040503050406030204" pitchFamily="18" charset="0"/>
                <a:cs typeface="Arial" panose="020B0604020202020204" pitchFamily="34" charset="0"/>
              </a:rPr>
              <a:t>The application will not be exposed to the external world as will act as a bridge for the Request Response from the input received via single UI</a:t>
            </a:r>
          </a:p>
          <a:p>
            <a:pPr marL="270005" indent="-270005">
              <a:lnSpc>
                <a:spcPct val="150000"/>
              </a:lnSpc>
              <a:spcBef>
                <a:spcPts val="378"/>
              </a:spcBef>
              <a:spcAft>
                <a:spcPts val="378"/>
              </a:spcAft>
              <a:buClr>
                <a:schemeClr val="tx1"/>
              </a:buClr>
              <a:buSzPct val="100000"/>
              <a:buFont typeface="Arial" panose="020B0604020202020204" pitchFamily="34" charset="0"/>
              <a:buChar char="•"/>
              <a:defRPr/>
            </a:pPr>
            <a:r>
              <a:rPr lang="en-US" sz="1400">
                <a:latin typeface="Arial" panose="020B0604020202020204" pitchFamily="34" charset="0"/>
                <a:ea typeface="Cambria" panose="02040503050406030204" pitchFamily="18" charset="0"/>
                <a:cs typeface="Arial" panose="020B0604020202020204" pitchFamily="34" charset="0"/>
              </a:rPr>
              <a:t>Loosely coupled, i.e., configurable for the other system to have a seamless interaction/channelization of information</a:t>
            </a:r>
          </a:p>
          <a:p>
            <a:pPr marL="270005" indent="-270005">
              <a:lnSpc>
                <a:spcPct val="150000"/>
              </a:lnSpc>
              <a:spcBef>
                <a:spcPts val="378"/>
              </a:spcBef>
              <a:spcAft>
                <a:spcPts val="378"/>
              </a:spcAft>
              <a:buClr>
                <a:schemeClr val="tx1"/>
              </a:buClr>
              <a:buSzPct val="100000"/>
              <a:buFont typeface="Arial" panose="020B0604020202020204" pitchFamily="34" charset="0"/>
              <a:buChar char="•"/>
              <a:defRPr/>
            </a:pPr>
            <a:r>
              <a:rPr lang="en-US" sz="1400">
                <a:latin typeface="Arial" panose="020B0604020202020204" pitchFamily="34" charset="0"/>
                <a:ea typeface="Cambria" panose="02040503050406030204" pitchFamily="18" charset="0"/>
                <a:cs typeface="Arial" panose="020B0604020202020204" pitchFamily="34" charset="0"/>
              </a:rPr>
              <a:t>Virtualizing the Application Services by using the Azure Application Services</a:t>
            </a:r>
          </a:p>
          <a:p>
            <a:pPr marL="270005" indent="-270005">
              <a:lnSpc>
                <a:spcPct val="150000"/>
              </a:lnSpc>
              <a:spcBef>
                <a:spcPts val="378"/>
              </a:spcBef>
              <a:spcAft>
                <a:spcPts val="378"/>
              </a:spcAft>
              <a:buClr>
                <a:schemeClr val="tx1"/>
              </a:buClr>
              <a:buSzPct val="100000"/>
              <a:buFont typeface="Arial" panose="020B0604020202020204" pitchFamily="34" charset="0"/>
              <a:buChar char="•"/>
              <a:defRPr/>
            </a:pPr>
            <a:r>
              <a:rPr lang="en-US" sz="1400">
                <a:latin typeface="Arial" panose="020B0604020202020204" pitchFamily="34" charset="0"/>
                <a:ea typeface="Cambria" panose="02040503050406030204" pitchFamily="18" charset="0"/>
                <a:cs typeface="Arial" panose="020B0604020202020204" pitchFamily="34" charset="0"/>
              </a:rPr>
              <a:t>Utilizing Cloud for designing middle layer Application Services/service façade</a:t>
            </a:r>
          </a:p>
          <a:p>
            <a:pPr marL="270005" indent="-270005">
              <a:lnSpc>
                <a:spcPct val="150000"/>
              </a:lnSpc>
              <a:spcBef>
                <a:spcPts val="378"/>
              </a:spcBef>
              <a:spcAft>
                <a:spcPts val="378"/>
              </a:spcAft>
              <a:buClr>
                <a:schemeClr val="tx1"/>
              </a:buClr>
              <a:buSzPct val="100000"/>
              <a:buFont typeface="Arial" panose="020B0604020202020204" pitchFamily="34" charset="0"/>
              <a:buChar char="•"/>
              <a:defRPr/>
            </a:pPr>
            <a:r>
              <a:rPr lang="en-US" sz="1400">
                <a:latin typeface="Arial" panose="020B0604020202020204" pitchFamily="34" charset="0"/>
                <a:ea typeface="Cambria" panose="02040503050406030204" pitchFamily="18" charset="0"/>
                <a:cs typeface="Arial" panose="020B0604020202020204" pitchFamily="34" charset="0"/>
              </a:rPr>
              <a:t>Use design to foster scalability, configurability and efficiency</a:t>
            </a:r>
          </a:p>
          <a:p>
            <a:pPr marL="270005" indent="-270005">
              <a:lnSpc>
                <a:spcPct val="150000"/>
              </a:lnSpc>
              <a:spcBef>
                <a:spcPts val="378"/>
              </a:spcBef>
              <a:spcAft>
                <a:spcPts val="378"/>
              </a:spcAft>
              <a:buClr>
                <a:schemeClr val="tx1"/>
              </a:buClr>
              <a:buSzPct val="100000"/>
              <a:buFont typeface="Arial" panose="020B0604020202020204" pitchFamily="34" charset="0"/>
              <a:buChar char="•"/>
              <a:defRPr/>
            </a:pPr>
            <a:r>
              <a:rPr lang="en-US" sz="1400">
                <a:latin typeface="Arial" panose="020B0604020202020204" pitchFamily="34" charset="0"/>
                <a:ea typeface="Cambria" panose="02040503050406030204" pitchFamily="18" charset="0"/>
                <a:cs typeface="Arial" panose="020B0604020202020204" pitchFamily="34" charset="0"/>
              </a:rPr>
              <a:t>Standardization in ways of working if multiple regions adhering to different working mechanism are place in scope</a:t>
            </a:r>
          </a:p>
          <a:p>
            <a:pPr marL="270005" indent="-270005">
              <a:lnSpc>
                <a:spcPct val="150000"/>
              </a:lnSpc>
              <a:spcBef>
                <a:spcPts val="378"/>
              </a:spcBef>
              <a:spcAft>
                <a:spcPts val="378"/>
              </a:spcAft>
              <a:buClr>
                <a:schemeClr val="tx1"/>
              </a:buClr>
              <a:buSzPct val="100000"/>
              <a:buFont typeface="Arial" panose="020B0604020202020204" pitchFamily="34" charset="0"/>
              <a:buChar char="•"/>
              <a:defRPr/>
            </a:pPr>
            <a:r>
              <a:rPr lang="en-US" sz="1400">
                <a:latin typeface="Arial" panose="020B0604020202020204" pitchFamily="34" charset="0"/>
                <a:ea typeface="Cambria" panose="02040503050406030204" pitchFamily="18" charset="0"/>
                <a:cs typeface="Arial" panose="020B0604020202020204" pitchFamily="34" charset="0"/>
              </a:rPr>
              <a:t>Variances to be handled prior automation</a:t>
            </a:r>
          </a:p>
          <a:p>
            <a:pPr marL="270005" indent="-270005">
              <a:lnSpc>
                <a:spcPct val="150000"/>
              </a:lnSpc>
              <a:spcBef>
                <a:spcPts val="378"/>
              </a:spcBef>
              <a:spcAft>
                <a:spcPts val="378"/>
              </a:spcAft>
              <a:buClr>
                <a:schemeClr val="tx1"/>
              </a:buClr>
              <a:buSzPct val="100000"/>
              <a:buFont typeface="Arial" panose="020B0604020202020204" pitchFamily="34" charset="0"/>
              <a:buChar char="•"/>
              <a:defRPr/>
            </a:pPr>
            <a:r>
              <a:rPr lang="en-US" sz="1400">
                <a:latin typeface="Arial" panose="020B0604020202020204" pitchFamily="34" charset="0"/>
                <a:ea typeface="Cambria" panose="02040503050406030204" pitchFamily="18" charset="0"/>
                <a:cs typeface="Arial" panose="020B0604020202020204" pitchFamily="34" charset="0"/>
              </a:rPr>
              <a:t>Gateway Aggregation aggregates requests to multiple individual microservices into a single request, reducing the application run time overhead</a:t>
            </a:r>
          </a:p>
          <a:p>
            <a:pPr marL="270005" indent="-270005">
              <a:lnSpc>
                <a:spcPct val="150000"/>
              </a:lnSpc>
              <a:spcBef>
                <a:spcPts val="378"/>
              </a:spcBef>
              <a:spcAft>
                <a:spcPts val="378"/>
              </a:spcAft>
              <a:buClr>
                <a:schemeClr val="tx1"/>
              </a:buClr>
              <a:buSzPct val="100000"/>
              <a:buFont typeface="Arial" panose="020B0604020202020204" pitchFamily="34" charset="0"/>
              <a:buChar char="•"/>
              <a:defRPr/>
            </a:pPr>
            <a:r>
              <a:rPr lang="en-US" sz="1400">
                <a:latin typeface="Arial" panose="020B0604020202020204" pitchFamily="34" charset="0"/>
                <a:ea typeface="Cambria" panose="02040503050406030204" pitchFamily="18" charset="0"/>
                <a:cs typeface="Arial" panose="020B0604020202020204" pitchFamily="34" charset="0"/>
              </a:rPr>
              <a:t>Use of Property bags/files for configuration and scalability</a:t>
            </a:r>
          </a:p>
        </p:txBody>
      </p:sp>
    </p:spTree>
    <p:extLst>
      <p:ext uri="{BB962C8B-B14F-4D97-AF65-F5344CB8AC3E}">
        <p14:creationId xmlns:p14="http://schemas.microsoft.com/office/powerpoint/2010/main" val="10066672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itle 1">
            <a:extLst>
              <a:ext uri="{FF2B5EF4-FFF2-40B4-BE49-F238E27FC236}">
                <a16:creationId xmlns:a16="http://schemas.microsoft.com/office/drawing/2014/main" id="{65700286-DDEA-4755-A016-CBFED799A486}"/>
              </a:ext>
            </a:extLst>
          </p:cNvPr>
          <p:cNvSpPr txBox="1">
            <a:spLocks/>
          </p:cNvSpPr>
          <p:nvPr/>
        </p:nvSpPr>
        <p:spPr>
          <a:xfrm>
            <a:off x="342895" y="29831"/>
            <a:ext cx="10295880" cy="756133"/>
          </a:xfrm>
          <a:prstGeom prst="rect">
            <a:avLst/>
          </a:prstGeom>
        </p:spPr>
        <p:txBody>
          <a:bodyPr/>
          <a:lstStyle>
            <a:lvl1pPr indent="0">
              <a:lnSpc>
                <a:spcPct val="90000"/>
              </a:lnSpc>
              <a:spcBef>
                <a:spcPts val="1000"/>
              </a:spcBef>
              <a:buFont typeface="Arial" panose="020B0604020202020204" pitchFamily="34" charset="0"/>
              <a:buNone/>
              <a:defRPr sz="2400" b="0" i="0">
                <a:solidFill>
                  <a:srgbClr val="205427"/>
                </a:solidFill>
                <a:latin typeface="Arial Nova" panose="020B0504020202020204" pitchFamily="34" charset="0"/>
                <a:ea typeface="+mj-ea"/>
              </a:defRPr>
            </a:lvl1pPr>
            <a:lvl2pPr indent="0">
              <a:lnSpc>
                <a:spcPct val="90000"/>
              </a:lnSpc>
              <a:spcBef>
                <a:spcPts val="500"/>
              </a:spcBef>
              <a:buFont typeface="Arial" panose="020B0604020202020204" pitchFamily="34" charset="0"/>
              <a:buNone/>
              <a:defRPr sz="1200" b="0" i="0">
                <a:latin typeface="Arial Nova" panose="020B0504020202020204" pitchFamily="34" charset="0"/>
              </a:defRPr>
            </a:lvl2pPr>
            <a:lvl3pPr marL="1143000" indent="-228600">
              <a:lnSpc>
                <a:spcPct val="90000"/>
              </a:lnSpc>
              <a:spcBef>
                <a:spcPts val="500"/>
              </a:spcBef>
              <a:buClr>
                <a:srgbClr val="452170"/>
              </a:buClr>
              <a:buFont typeface="Wingdings" pitchFamily="2" charset="2"/>
              <a:buChar char="§"/>
              <a:defRPr sz="1200" b="0" i="0">
                <a:latin typeface="Arial Nova" panose="020B0504020202020204" pitchFamily="34" charset="0"/>
              </a:defRPr>
            </a:lvl3pPr>
            <a:lvl4pPr marL="1600200" indent="-228600">
              <a:lnSpc>
                <a:spcPct val="90000"/>
              </a:lnSpc>
              <a:spcBef>
                <a:spcPts val="500"/>
              </a:spcBef>
              <a:buClr>
                <a:srgbClr val="452170"/>
              </a:buClr>
              <a:buFont typeface="Wingdings" pitchFamily="2" charset="2"/>
              <a:buChar char="§"/>
              <a:defRPr sz="1200" b="0" i="0">
                <a:latin typeface="Arial Nova" panose="020B0504020202020204" pitchFamily="34" charset="0"/>
              </a:defRPr>
            </a:lvl4pPr>
            <a:lvl5pPr marL="2057400" indent="-228600">
              <a:lnSpc>
                <a:spcPct val="90000"/>
              </a:lnSpc>
              <a:spcBef>
                <a:spcPts val="500"/>
              </a:spcBef>
              <a:buClr>
                <a:srgbClr val="452170"/>
              </a:buClr>
              <a:buFont typeface="Wingdings" pitchFamily="2" charset="2"/>
              <a:buChar char="§"/>
              <a:defRPr sz="1200" b="0" i="0">
                <a:latin typeface="Arial Nova" panose="020B0504020202020204"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defTabSz="864017">
              <a:spcBef>
                <a:spcPts val="945"/>
              </a:spcBef>
              <a:defRPr/>
            </a:pPr>
            <a:r>
              <a:rPr lang="en-US" sz="2268"/>
              <a:t>Illustrative | Timelines and Project Plan for POC – Hygiene</a:t>
            </a:r>
          </a:p>
        </p:txBody>
      </p:sp>
      <p:graphicFrame>
        <p:nvGraphicFramePr>
          <p:cNvPr id="2" name="Table 1">
            <a:extLst>
              <a:ext uri="{FF2B5EF4-FFF2-40B4-BE49-F238E27FC236}">
                <a16:creationId xmlns:a16="http://schemas.microsoft.com/office/drawing/2014/main" id="{2C96420E-0DB7-6E6D-CF82-D7BD19CED332}"/>
              </a:ext>
            </a:extLst>
          </p:cNvPr>
          <p:cNvGraphicFramePr>
            <a:graphicFrameLocks noGrp="1"/>
          </p:cNvGraphicFramePr>
          <p:nvPr>
            <p:extLst>
              <p:ext uri="{D42A27DB-BD31-4B8C-83A1-F6EECF244321}">
                <p14:modId xmlns:p14="http://schemas.microsoft.com/office/powerpoint/2010/main" val="1876508549"/>
              </p:ext>
            </p:extLst>
          </p:nvPr>
        </p:nvGraphicFramePr>
        <p:xfrm>
          <a:off x="376212" y="944990"/>
          <a:ext cx="10795369" cy="4944106"/>
        </p:xfrm>
        <a:graphic>
          <a:graphicData uri="http://schemas.openxmlformats.org/drawingml/2006/table">
            <a:tbl>
              <a:tblPr firstRow="1" firstCol="1" bandRow="1"/>
              <a:tblGrid>
                <a:gridCol w="3480661">
                  <a:extLst>
                    <a:ext uri="{9D8B030D-6E8A-4147-A177-3AD203B41FA5}">
                      <a16:colId xmlns:a16="http://schemas.microsoft.com/office/drawing/2014/main" val="1073550394"/>
                    </a:ext>
                  </a:extLst>
                </a:gridCol>
                <a:gridCol w="549578">
                  <a:extLst>
                    <a:ext uri="{9D8B030D-6E8A-4147-A177-3AD203B41FA5}">
                      <a16:colId xmlns:a16="http://schemas.microsoft.com/office/drawing/2014/main" val="3937068877"/>
                    </a:ext>
                  </a:extLst>
                </a:gridCol>
                <a:gridCol w="526832">
                  <a:extLst>
                    <a:ext uri="{9D8B030D-6E8A-4147-A177-3AD203B41FA5}">
                      <a16:colId xmlns:a16="http://schemas.microsoft.com/office/drawing/2014/main" val="255985722"/>
                    </a:ext>
                  </a:extLst>
                </a:gridCol>
                <a:gridCol w="565706">
                  <a:extLst>
                    <a:ext uri="{9D8B030D-6E8A-4147-A177-3AD203B41FA5}">
                      <a16:colId xmlns:a16="http://schemas.microsoft.com/office/drawing/2014/main" val="213492823"/>
                    </a:ext>
                  </a:extLst>
                </a:gridCol>
                <a:gridCol w="565706">
                  <a:extLst>
                    <a:ext uri="{9D8B030D-6E8A-4147-A177-3AD203B41FA5}">
                      <a16:colId xmlns:a16="http://schemas.microsoft.com/office/drawing/2014/main" val="3957973432"/>
                    </a:ext>
                  </a:extLst>
                </a:gridCol>
                <a:gridCol w="565706">
                  <a:extLst>
                    <a:ext uri="{9D8B030D-6E8A-4147-A177-3AD203B41FA5}">
                      <a16:colId xmlns:a16="http://schemas.microsoft.com/office/drawing/2014/main" val="50801325"/>
                    </a:ext>
                  </a:extLst>
                </a:gridCol>
                <a:gridCol w="565706">
                  <a:extLst>
                    <a:ext uri="{9D8B030D-6E8A-4147-A177-3AD203B41FA5}">
                      <a16:colId xmlns:a16="http://schemas.microsoft.com/office/drawing/2014/main" val="3337416911"/>
                    </a:ext>
                  </a:extLst>
                </a:gridCol>
                <a:gridCol w="565706">
                  <a:extLst>
                    <a:ext uri="{9D8B030D-6E8A-4147-A177-3AD203B41FA5}">
                      <a16:colId xmlns:a16="http://schemas.microsoft.com/office/drawing/2014/main" val="3093677024"/>
                    </a:ext>
                  </a:extLst>
                </a:gridCol>
                <a:gridCol w="491683">
                  <a:extLst>
                    <a:ext uri="{9D8B030D-6E8A-4147-A177-3AD203B41FA5}">
                      <a16:colId xmlns:a16="http://schemas.microsoft.com/office/drawing/2014/main" val="770985610"/>
                    </a:ext>
                  </a:extLst>
                </a:gridCol>
                <a:gridCol w="204882">
                  <a:extLst>
                    <a:ext uri="{9D8B030D-6E8A-4147-A177-3AD203B41FA5}">
                      <a16:colId xmlns:a16="http://schemas.microsoft.com/office/drawing/2014/main" val="1264659456"/>
                    </a:ext>
                  </a:extLst>
                </a:gridCol>
                <a:gridCol w="514891">
                  <a:extLst>
                    <a:ext uri="{9D8B030D-6E8A-4147-A177-3AD203B41FA5}">
                      <a16:colId xmlns:a16="http://schemas.microsoft.com/office/drawing/2014/main" val="76854365"/>
                    </a:ext>
                  </a:extLst>
                </a:gridCol>
                <a:gridCol w="549578">
                  <a:extLst>
                    <a:ext uri="{9D8B030D-6E8A-4147-A177-3AD203B41FA5}">
                      <a16:colId xmlns:a16="http://schemas.microsoft.com/office/drawing/2014/main" val="861507985"/>
                    </a:ext>
                  </a:extLst>
                </a:gridCol>
                <a:gridCol w="549578">
                  <a:extLst>
                    <a:ext uri="{9D8B030D-6E8A-4147-A177-3AD203B41FA5}">
                      <a16:colId xmlns:a16="http://schemas.microsoft.com/office/drawing/2014/main" val="3923809301"/>
                    </a:ext>
                  </a:extLst>
                </a:gridCol>
                <a:gridCol w="549578">
                  <a:extLst>
                    <a:ext uri="{9D8B030D-6E8A-4147-A177-3AD203B41FA5}">
                      <a16:colId xmlns:a16="http://schemas.microsoft.com/office/drawing/2014/main" val="3875222446"/>
                    </a:ext>
                  </a:extLst>
                </a:gridCol>
                <a:gridCol w="549578">
                  <a:extLst>
                    <a:ext uri="{9D8B030D-6E8A-4147-A177-3AD203B41FA5}">
                      <a16:colId xmlns:a16="http://schemas.microsoft.com/office/drawing/2014/main" val="2046593738"/>
                    </a:ext>
                  </a:extLst>
                </a:gridCol>
              </a:tblGrid>
              <a:tr h="237553">
                <a:tc rowSpan="2">
                  <a:txBody>
                    <a:bodyPr/>
                    <a:lstStyle/>
                    <a:p>
                      <a:pPr algn="ctr" rtl="0" fontAlgn="ctr"/>
                      <a:r>
                        <a:rPr lang="en-IN" sz="1050" b="1" i="0" u="none" strike="noStrike">
                          <a:solidFill>
                            <a:srgbClr val="FFFFFF"/>
                          </a:solidFill>
                          <a:effectLst/>
                          <a:latin typeface="Arial" panose="020B0604020202020204" pitchFamily="34" charset="0"/>
                          <a:cs typeface="Arial" panose="020B0604020202020204" pitchFamily="34" charset="0"/>
                        </a:rPr>
                        <a:t>POC Deliverables</a:t>
                      </a:r>
                    </a:p>
                  </a:txBody>
                  <a:tcPr marL="4343" marR="4343" marT="4343" marB="0" anchor="ctr">
                    <a:lnL w="19050" cap="flat" cmpd="sng" algn="ctr">
                      <a:solidFill>
                        <a:srgbClr val="000000"/>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93B190"/>
                    </a:solidFill>
                  </a:tcPr>
                </a:tc>
                <a:tc gridSpan="3">
                  <a:txBody>
                    <a:bodyPr/>
                    <a:lstStyle/>
                    <a:p>
                      <a:pPr algn="ctr" rtl="0" fontAlgn="ctr"/>
                      <a:r>
                        <a:rPr lang="en-IN" sz="1050" b="1" i="0" u="none" strike="noStrike">
                          <a:solidFill>
                            <a:srgbClr val="FFFFFF"/>
                          </a:solidFill>
                          <a:effectLst/>
                          <a:latin typeface="Arial" panose="020B0604020202020204" pitchFamily="34" charset="0"/>
                          <a:cs typeface="Arial" panose="020B0604020202020204" pitchFamily="34" charset="0"/>
                        </a:rPr>
                        <a:t>Stage 0</a:t>
                      </a:r>
                    </a:p>
                  </a:txBody>
                  <a:tcPr marL="4343" marR="4343" marT="4343"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93B190"/>
                    </a:solidFill>
                  </a:tcPr>
                </a:tc>
                <a:tc hMerge="1">
                  <a:txBody>
                    <a:bodyPr/>
                    <a:lstStyle/>
                    <a:p>
                      <a:endParaRPr lang="en-IN"/>
                    </a:p>
                  </a:txBody>
                  <a:tcPr/>
                </a:tc>
                <a:tc hMerge="1">
                  <a:txBody>
                    <a:bodyPr/>
                    <a:lstStyle/>
                    <a:p>
                      <a:endParaRPr lang="en-IN"/>
                    </a:p>
                  </a:txBody>
                  <a:tcPr/>
                </a:tc>
                <a:tc gridSpan="5">
                  <a:txBody>
                    <a:bodyPr/>
                    <a:lstStyle/>
                    <a:p>
                      <a:pPr algn="ctr" rtl="0" fontAlgn="ctr"/>
                      <a:r>
                        <a:rPr lang="en-IN" sz="1050" b="1" i="0" u="none" strike="noStrike">
                          <a:solidFill>
                            <a:srgbClr val="FFFFFF"/>
                          </a:solidFill>
                          <a:effectLst/>
                          <a:latin typeface="Arial" panose="020B0604020202020204" pitchFamily="34" charset="0"/>
                          <a:cs typeface="Arial" panose="020B0604020202020204" pitchFamily="34" charset="0"/>
                        </a:rPr>
                        <a:t>Stage 1 </a:t>
                      </a:r>
                    </a:p>
                  </a:txBody>
                  <a:tcPr marL="4343" marR="4343" marT="4343"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93B190"/>
                    </a:solidFill>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gridSpan="2">
                  <a:txBody>
                    <a:bodyPr/>
                    <a:lstStyle/>
                    <a:p>
                      <a:pPr algn="ctr" rtl="0" fontAlgn="ctr"/>
                      <a:r>
                        <a:rPr lang="en-IN" sz="1050" b="1" i="0" u="none" strike="noStrike">
                          <a:solidFill>
                            <a:srgbClr val="FFFFFF"/>
                          </a:solidFill>
                          <a:effectLst/>
                          <a:latin typeface="Arial" panose="020B0604020202020204" pitchFamily="34" charset="0"/>
                          <a:cs typeface="Arial" panose="020B0604020202020204" pitchFamily="34" charset="0"/>
                        </a:rPr>
                        <a:t>Stage 2</a:t>
                      </a:r>
                    </a:p>
                  </a:txBody>
                  <a:tcPr marL="4343" marR="4343" marT="4343"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93B190"/>
                    </a:solidFill>
                  </a:tcPr>
                </a:tc>
                <a:tc hMerge="1">
                  <a:txBody>
                    <a:bodyPr/>
                    <a:lstStyle/>
                    <a:p>
                      <a:endParaRPr lang="en-IN"/>
                    </a:p>
                  </a:txBody>
                  <a:tcPr>
                    <a:lnL w="19050" cap="flat" cmpd="sng" algn="ctr">
                      <a:solidFill>
                        <a:srgbClr val="000000"/>
                      </a:solidFill>
                      <a:prstDash val="solid"/>
                      <a:round/>
                      <a:headEnd type="none" w="med" len="med"/>
                      <a:tailEnd type="none" w="med" len="med"/>
                    </a:lnL>
                  </a:tcPr>
                </a:tc>
                <a:tc gridSpan="4">
                  <a:txBody>
                    <a:bodyPr/>
                    <a:lstStyle/>
                    <a:p>
                      <a:pPr algn="ctr" rtl="0" fontAlgn="ctr"/>
                      <a:r>
                        <a:rPr lang="en-US" sz="1050" b="1" i="0" u="none" strike="noStrike">
                          <a:solidFill>
                            <a:srgbClr val="FFFFFF"/>
                          </a:solidFill>
                          <a:effectLst/>
                          <a:latin typeface="Arial" panose="020B0604020202020204" pitchFamily="34" charset="0"/>
                          <a:cs typeface="Arial" panose="020B0604020202020204" pitchFamily="34" charset="0"/>
                        </a:rPr>
                        <a:t>Stage 3</a:t>
                      </a:r>
                      <a:endParaRPr lang="en-IN" sz="1050" b="1" i="0" u="none" strike="noStrike">
                        <a:solidFill>
                          <a:srgbClr val="FFFFFF"/>
                        </a:solidFill>
                        <a:effectLst/>
                        <a:latin typeface="Arial" panose="020B0604020202020204" pitchFamily="34" charset="0"/>
                        <a:cs typeface="Arial" panose="020B0604020202020204" pitchFamily="34" charset="0"/>
                      </a:endParaRPr>
                    </a:p>
                  </a:txBody>
                  <a:tcPr marL="4343" marR="4343" marT="4343" marB="0" anchor="ctr">
                    <a:lnL w="19050" cap="flat" cmpd="sng" algn="ctr">
                      <a:solidFill>
                        <a:srgbClr val="FFFFFF"/>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93B190"/>
                    </a:solidFill>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3893257373"/>
                  </a:ext>
                </a:extLst>
              </a:tr>
              <a:tr h="351166">
                <a:tc vMerge="1">
                  <a:txBody>
                    <a:bodyPr/>
                    <a:lstStyle/>
                    <a:p>
                      <a:endParaRPr lang="en-IN"/>
                    </a:p>
                  </a:txBody>
                  <a:tcPr/>
                </a:tc>
                <a:tc gridSpan="3">
                  <a:txBody>
                    <a:bodyPr/>
                    <a:lstStyle/>
                    <a:p>
                      <a:pPr algn="ctr" rtl="0" fontAlgn="ctr"/>
                      <a:r>
                        <a:rPr lang="en-IN" sz="1050" b="1" i="0" u="none" strike="noStrike">
                          <a:solidFill>
                            <a:srgbClr val="FFFFFF"/>
                          </a:solidFill>
                          <a:effectLst/>
                          <a:latin typeface="Arial" panose="020B0604020202020204" pitchFamily="34" charset="0"/>
                          <a:cs typeface="Arial" panose="020B0604020202020204" pitchFamily="34" charset="0"/>
                        </a:rPr>
                        <a:t>(Prep)</a:t>
                      </a:r>
                    </a:p>
                  </a:txBody>
                  <a:tcPr marL="4343" marR="4343" marT="4343"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93B190"/>
                    </a:solidFill>
                  </a:tcPr>
                </a:tc>
                <a:tc hMerge="1">
                  <a:txBody>
                    <a:bodyPr/>
                    <a:lstStyle/>
                    <a:p>
                      <a:endParaRPr lang="en-IN"/>
                    </a:p>
                  </a:txBody>
                  <a:tcPr/>
                </a:tc>
                <a:tc hMerge="1">
                  <a:txBody>
                    <a:bodyPr/>
                    <a:lstStyle/>
                    <a:p>
                      <a:endParaRPr lang="en-IN"/>
                    </a:p>
                  </a:txBody>
                  <a:tcPr/>
                </a:tc>
                <a:tc gridSpan="5">
                  <a:txBody>
                    <a:bodyPr/>
                    <a:lstStyle/>
                    <a:p>
                      <a:pPr algn="ctr" rtl="0" fontAlgn="ctr"/>
                      <a:r>
                        <a:rPr lang="en-IN" sz="1050" b="1" i="0" u="none" strike="noStrike">
                          <a:solidFill>
                            <a:srgbClr val="FFFFFF"/>
                          </a:solidFill>
                          <a:effectLst/>
                          <a:latin typeface="Arial" panose="020B0604020202020204" pitchFamily="34" charset="0"/>
                          <a:cs typeface="Arial" panose="020B0604020202020204" pitchFamily="34" charset="0"/>
                        </a:rPr>
                        <a:t>(Build &amp; Test)</a:t>
                      </a:r>
                    </a:p>
                  </a:txBody>
                  <a:tcPr marL="4343" marR="4343" marT="4343"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93B190"/>
                    </a:solidFill>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gridSpan="2">
                  <a:txBody>
                    <a:bodyPr/>
                    <a:lstStyle/>
                    <a:p>
                      <a:pPr algn="ctr" rtl="0" fontAlgn="ctr"/>
                      <a:r>
                        <a:rPr lang="en-IN" sz="1050" b="1" i="0" u="none" strike="noStrike">
                          <a:solidFill>
                            <a:srgbClr val="FFFFFF"/>
                          </a:solidFill>
                          <a:effectLst/>
                          <a:latin typeface="Arial" panose="020B0604020202020204" pitchFamily="34" charset="0"/>
                          <a:cs typeface="Arial" panose="020B0604020202020204" pitchFamily="34" charset="0"/>
                        </a:rPr>
                        <a:t>(UAT &amp; Go-live)</a:t>
                      </a:r>
                    </a:p>
                  </a:txBody>
                  <a:tcPr marL="4343" marR="4343" marT="4343"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93B190"/>
                    </a:solidFill>
                  </a:tcPr>
                </a:tc>
                <a:tc hMerge="1">
                  <a:txBody>
                    <a:bodyPr/>
                    <a:lstStyle/>
                    <a:p>
                      <a:endParaRPr lang="en-IN"/>
                    </a:p>
                  </a:txBody>
                  <a:tcPr>
                    <a:lnL w="19050" cap="flat" cmpd="sng" algn="ctr">
                      <a:solidFill>
                        <a:srgbClr val="000000"/>
                      </a:solidFill>
                      <a:prstDash val="solid"/>
                      <a:round/>
                      <a:headEnd type="none" w="med" len="med"/>
                      <a:tailEnd type="none" w="med" len="med"/>
                    </a:lnL>
                  </a:tcPr>
                </a:tc>
                <a:tc gridSpan="4">
                  <a:txBody>
                    <a:bodyPr/>
                    <a:lstStyle/>
                    <a:p>
                      <a:pPr algn="ctr" rtl="0" fontAlgn="ctr"/>
                      <a:r>
                        <a:rPr lang="en-US" sz="1050" b="1" i="0" u="none" strike="noStrike">
                          <a:solidFill>
                            <a:srgbClr val="FFFFFF"/>
                          </a:solidFill>
                          <a:effectLst/>
                          <a:latin typeface="Arial" panose="020B0604020202020204" pitchFamily="34" charset="0"/>
                          <a:cs typeface="Arial" panose="020B0604020202020204" pitchFamily="34" charset="0"/>
                        </a:rPr>
                        <a:t>Hypercare</a:t>
                      </a:r>
                      <a:endParaRPr lang="en-IN" sz="1050" b="1" i="0" u="none" strike="noStrike">
                        <a:solidFill>
                          <a:srgbClr val="FFFFFF"/>
                        </a:solidFill>
                        <a:effectLst/>
                        <a:latin typeface="Arial" panose="020B0604020202020204" pitchFamily="34" charset="0"/>
                        <a:cs typeface="Arial" panose="020B0604020202020204" pitchFamily="34" charset="0"/>
                      </a:endParaRPr>
                    </a:p>
                  </a:txBody>
                  <a:tcPr marL="4343" marR="4343" marT="4343" marB="0" anchor="ctr">
                    <a:lnL w="19050" cap="flat" cmpd="sng" algn="ctr">
                      <a:solidFill>
                        <a:srgbClr val="FFFFFF"/>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93B190"/>
                    </a:solidFill>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513499437"/>
                  </a:ext>
                </a:extLst>
              </a:tr>
              <a:tr h="144598">
                <a:tc>
                  <a:txBody>
                    <a:bodyPr/>
                    <a:lstStyle/>
                    <a:p>
                      <a:pPr algn="ctr" rtl="0" fontAlgn="ctr"/>
                      <a:r>
                        <a:rPr lang="en-US" sz="1000" b="1" i="0" u="none" strike="noStrike">
                          <a:solidFill>
                            <a:srgbClr val="000000"/>
                          </a:solidFill>
                          <a:effectLst/>
                          <a:latin typeface="Arial" panose="020B0604020202020204" pitchFamily="34" charset="0"/>
                          <a:cs typeface="Arial" panose="020B0604020202020204" pitchFamily="34" charset="0"/>
                        </a:rPr>
                        <a:t>Gen AI Assist for R&amp;D Scientists: POC</a:t>
                      </a:r>
                    </a:p>
                  </a:txBody>
                  <a:tcPr marL="4343" marR="4343" marT="4343" marB="0" anchor="ctr">
                    <a:lnL w="190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gridSpan="3">
                  <a:txBody>
                    <a:bodyPr/>
                    <a:lstStyle/>
                    <a:p>
                      <a:pPr algn="ctr" rtl="0" fontAlgn="ctr"/>
                      <a:r>
                        <a:rPr lang="en-IN" sz="1000" b="0" i="0" u="none" strike="noStrike">
                          <a:solidFill>
                            <a:srgbClr val="000000"/>
                          </a:solidFill>
                          <a:effectLst/>
                          <a:latin typeface="Arial" panose="020B0604020202020204" pitchFamily="34" charset="0"/>
                          <a:cs typeface="Arial" panose="020B0604020202020204" pitchFamily="34" charset="0"/>
                        </a:rPr>
                        <a:t>1 Week</a:t>
                      </a:r>
                    </a:p>
                  </a:txBody>
                  <a:tcPr marL="4343" marR="4343" marT="43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hMerge="1">
                  <a:txBody>
                    <a:bodyPr/>
                    <a:lstStyle/>
                    <a:p>
                      <a:endParaRPr lang="en-IN"/>
                    </a:p>
                  </a:txBody>
                  <a:tcPr/>
                </a:tc>
                <a:tc hMerge="1">
                  <a:txBody>
                    <a:bodyPr/>
                    <a:lstStyle/>
                    <a:p>
                      <a:endParaRPr lang="en-IN"/>
                    </a:p>
                  </a:txBody>
                  <a:tcPr/>
                </a:tc>
                <a:tc gridSpan="5">
                  <a:txBody>
                    <a:bodyPr/>
                    <a:lstStyle/>
                    <a:p>
                      <a:pPr algn="ctr" rtl="0" fontAlgn="ctr"/>
                      <a:r>
                        <a:rPr lang="en-IN" sz="1000" b="0" i="0" u="none" strike="noStrike">
                          <a:solidFill>
                            <a:srgbClr val="000000"/>
                          </a:solidFill>
                          <a:effectLst/>
                          <a:latin typeface="Arial" panose="020B0604020202020204" pitchFamily="34" charset="0"/>
                          <a:cs typeface="Arial" panose="020B0604020202020204" pitchFamily="34" charset="0"/>
                        </a:rPr>
                        <a:t>6 Weeks</a:t>
                      </a:r>
                    </a:p>
                  </a:txBody>
                  <a:tcPr marL="4343" marR="4343" marT="43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gridSpan="2">
                  <a:txBody>
                    <a:bodyPr/>
                    <a:lstStyle/>
                    <a:p>
                      <a:pPr algn="ctr" rtl="0" fontAlgn="ctr"/>
                      <a:r>
                        <a:rPr lang="en-IN" sz="1000" b="0" i="0" u="none" strike="noStrike">
                          <a:solidFill>
                            <a:srgbClr val="000000"/>
                          </a:solidFill>
                          <a:effectLst/>
                          <a:latin typeface="Arial" panose="020B0604020202020204" pitchFamily="34" charset="0"/>
                          <a:cs typeface="Arial" panose="020B0604020202020204" pitchFamily="34" charset="0"/>
                        </a:rPr>
                        <a:t>1 Week</a:t>
                      </a:r>
                    </a:p>
                  </a:txBody>
                  <a:tcPr marL="4343" marR="4343" marT="43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hMerge="1">
                  <a:txBody>
                    <a:bodyPr/>
                    <a:lstStyle/>
                    <a:p>
                      <a:endParaRPr lang="en-IN"/>
                    </a:p>
                  </a:txBody>
                  <a:tcPr>
                    <a:lnL w="19050" cap="flat" cmpd="sng" algn="ctr">
                      <a:solidFill>
                        <a:srgbClr val="000000"/>
                      </a:solidFill>
                      <a:prstDash val="solid"/>
                      <a:round/>
                      <a:headEnd type="none" w="med" len="med"/>
                      <a:tailEnd type="none" w="med" len="med"/>
                    </a:lnL>
                  </a:tcPr>
                </a:tc>
                <a:tc gridSpan="4">
                  <a:txBody>
                    <a:bodyPr/>
                    <a:lstStyle/>
                    <a:p>
                      <a:pPr algn="ctr" rtl="0" fontAlgn="ctr"/>
                      <a:r>
                        <a:rPr lang="en-US" sz="1000" b="0" i="0" u="none" strike="noStrike">
                          <a:solidFill>
                            <a:srgbClr val="000000"/>
                          </a:solidFill>
                          <a:effectLst/>
                          <a:latin typeface="Arial" panose="020B0604020202020204" pitchFamily="34" charset="0"/>
                          <a:cs typeface="Arial" panose="020B0604020202020204" pitchFamily="34" charset="0"/>
                        </a:rPr>
                        <a:t>4 Weeks</a:t>
                      </a:r>
                      <a:endParaRPr lang="en-IN" sz="1000" b="0" i="0" u="none" strike="noStrike">
                        <a:solidFill>
                          <a:srgbClr val="000000"/>
                        </a:solidFill>
                        <a:effectLst/>
                        <a:latin typeface="Arial" panose="020B0604020202020204" pitchFamily="34" charset="0"/>
                        <a:cs typeface="Arial" panose="020B0604020202020204" pitchFamily="34" charset="0"/>
                      </a:endParaRPr>
                    </a:p>
                  </a:txBody>
                  <a:tcPr marL="4343" marR="4343" marT="4343" marB="0" anchor="ctr">
                    <a:lnL w="63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FFFFFF"/>
                      </a:solidFill>
                      <a:prstDash val="solid"/>
                      <a:round/>
                      <a:headEnd type="none" w="med" len="med"/>
                      <a:tailEnd type="none" w="med" len="med"/>
                    </a:lnT>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1391963940"/>
                  </a:ext>
                </a:extLst>
              </a:tr>
              <a:tr h="144598">
                <a:tc>
                  <a:txBody>
                    <a:bodyPr/>
                    <a:lstStyle/>
                    <a:p>
                      <a:pPr algn="l" fontAlgn="b"/>
                      <a:endParaRPr lang="en-IN" sz="1050" b="0" i="0" u="none" strike="noStrike">
                        <a:solidFill>
                          <a:srgbClr val="000000"/>
                        </a:solidFill>
                        <a:effectLst/>
                        <a:latin typeface="Arial" panose="020B0604020202020204" pitchFamily="34" charset="0"/>
                        <a:cs typeface="Arial" panose="020B0604020202020204" pitchFamily="34" charset="0"/>
                      </a:endParaRPr>
                    </a:p>
                  </a:txBody>
                  <a:tcPr marL="4343" marR="4343" marT="4343" marB="0" anchor="b">
                    <a:lnL>
                      <a:noFill/>
                    </a:lnL>
                    <a:lnR>
                      <a:noFill/>
                    </a:lnR>
                    <a:lnT w="19050" cap="flat" cmpd="sng" algn="ctr">
                      <a:solidFill>
                        <a:srgbClr val="000000"/>
                      </a:solidFill>
                      <a:prstDash val="solid"/>
                      <a:round/>
                      <a:headEnd type="none" w="med" len="med"/>
                      <a:tailEnd type="none" w="med" len="med"/>
                    </a:lnT>
                    <a:lnB w="19050" cap="flat" cmpd="sng" algn="ctr">
                      <a:solidFill>
                        <a:srgbClr val="424242"/>
                      </a:solidFill>
                      <a:prstDash val="solid"/>
                      <a:round/>
                      <a:headEnd type="none" w="med" len="med"/>
                      <a:tailEnd type="none" w="med" len="med"/>
                    </a:lnB>
                  </a:tcPr>
                </a:tc>
                <a:tc gridSpan="2">
                  <a:txBody>
                    <a:bodyPr/>
                    <a:lstStyle/>
                    <a:p>
                      <a:pPr algn="l" fontAlgn="b"/>
                      <a:endParaRPr lang="en-IN" sz="1050" b="0" i="0" u="none" strike="noStrike">
                        <a:solidFill>
                          <a:srgbClr val="000000"/>
                        </a:solidFill>
                        <a:effectLst/>
                        <a:latin typeface="Arial" panose="020B0604020202020204" pitchFamily="34" charset="0"/>
                        <a:cs typeface="Arial" panose="020B0604020202020204" pitchFamily="34" charset="0"/>
                      </a:endParaRPr>
                    </a:p>
                  </a:txBody>
                  <a:tcPr marL="4343" marR="4343" marT="4343" marB="0" anchor="b">
                    <a:lnL>
                      <a:noFill/>
                    </a:lnL>
                    <a:lnR>
                      <a:noFill/>
                    </a:lnR>
                    <a:lnT w="19050" cap="flat" cmpd="sng" algn="ctr">
                      <a:solidFill>
                        <a:srgbClr val="000000"/>
                      </a:solidFill>
                      <a:prstDash val="solid"/>
                      <a:round/>
                      <a:headEnd type="none" w="med" len="med"/>
                      <a:tailEnd type="none" w="med" len="med"/>
                    </a:lnT>
                    <a:lnB w="19050" cap="flat" cmpd="sng" algn="ctr">
                      <a:solidFill>
                        <a:srgbClr val="424242"/>
                      </a:solidFill>
                      <a:prstDash val="solid"/>
                      <a:round/>
                      <a:headEnd type="none" w="med" len="med"/>
                      <a:tailEnd type="none" w="med" len="med"/>
                    </a:lnB>
                  </a:tcPr>
                </a:tc>
                <a:tc hMerge="1">
                  <a:txBody>
                    <a:bodyPr/>
                    <a:lstStyle/>
                    <a:p>
                      <a:pPr algn="l" fontAlgn="b"/>
                      <a:endParaRPr lang="en-IN" sz="1050" b="0" i="0" u="none" strike="noStrike">
                        <a:solidFill>
                          <a:srgbClr val="000000"/>
                        </a:solidFill>
                        <a:effectLst/>
                        <a:latin typeface="Calibri" panose="020F0502020204030204" pitchFamily="34" charset="0"/>
                      </a:endParaRPr>
                    </a:p>
                  </a:txBody>
                  <a:tcPr marL="4343" marR="4343" marT="4343" marB="0" anchor="b">
                    <a:lnL>
                      <a:noFill/>
                    </a:lnL>
                    <a:lnR>
                      <a:noFill/>
                    </a:lnR>
                    <a:lnT w="19050" cap="flat" cmpd="sng" algn="ctr">
                      <a:solidFill>
                        <a:srgbClr val="000000"/>
                      </a:solidFill>
                      <a:prstDash val="solid"/>
                      <a:round/>
                      <a:headEnd type="none" w="med" len="med"/>
                      <a:tailEnd type="none" w="med" len="med"/>
                    </a:lnT>
                    <a:lnB w="19050" cap="flat" cmpd="sng" algn="ctr">
                      <a:solidFill>
                        <a:srgbClr val="424242"/>
                      </a:solidFill>
                      <a:prstDash val="solid"/>
                      <a:round/>
                      <a:headEnd type="none" w="med" len="med"/>
                      <a:tailEnd type="none" w="med" len="med"/>
                    </a:lnB>
                  </a:tcPr>
                </a:tc>
                <a:tc>
                  <a:txBody>
                    <a:bodyPr/>
                    <a:lstStyle/>
                    <a:p>
                      <a:pPr algn="l" fontAlgn="b"/>
                      <a:endParaRPr lang="en-IN" sz="1050" b="0" i="0" u="none" strike="noStrike">
                        <a:solidFill>
                          <a:srgbClr val="000000"/>
                        </a:solidFill>
                        <a:effectLst/>
                        <a:latin typeface="Arial" panose="020B0604020202020204" pitchFamily="34" charset="0"/>
                        <a:cs typeface="Arial" panose="020B0604020202020204" pitchFamily="34" charset="0"/>
                      </a:endParaRPr>
                    </a:p>
                  </a:txBody>
                  <a:tcPr marL="4343" marR="4343" marT="4343" marB="0" anchor="b">
                    <a:lnL>
                      <a:noFill/>
                    </a:lnL>
                    <a:lnR>
                      <a:noFill/>
                    </a:lnR>
                    <a:lnT w="19050" cap="flat" cmpd="sng" algn="ctr">
                      <a:solidFill>
                        <a:srgbClr val="000000"/>
                      </a:solidFill>
                      <a:prstDash val="solid"/>
                      <a:round/>
                      <a:headEnd type="none" w="med" len="med"/>
                      <a:tailEnd type="none" w="med" len="med"/>
                    </a:lnT>
                    <a:lnB w="19050" cap="flat" cmpd="sng" algn="ctr">
                      <a:solidFill>
                        <a:srgbClr val="424242"/>
                      </a:solidFill>
                      <a:prstDash val="solid"/>
                      <a:round/>
                      <a:headEnd type="none" w="med" len="med"/>
                      <a:tailEnd type="none" w="med" len="med"/>
                    </a:lnB>
                  </a:tcPr>
                </a:tc>
                <a:tc>
                  <a:txBody>
                    <a:bodyPr/>
                    <a:lstStyle/>
                    <a:p>
                      <a:pPr algn="l" fontAlgn="b"/>
                      <a:endParaRPr lang="en-IN" sz="1050" b="0" i="0" u="none" strike="noStrike">
                        <a:solidFill>
                          <a:srgbClr val="000000"/>
                        </a:solidFill>
                        <a:effectLst/>
                        <a:latin typeface="Arial" panose="020B0604020202020204" pitchFamily="34" charset="0"/>
                        <a:cs typeface="Arial" panose="020B0604020202020204" pitchFamily="34" charset="0"/>
                      </a:endParaRPr>
                    </a:p>
                  </a:txBody>
                  <a:tcPr marL="4343" marR="4343" marT="4343" marB="0" anchor="b">
                    <a:lnL>
                      <a:noFill/>
                    </a:lnL>
                    <a:lnR>
                      <a:noFill/>
                    </a:lnR>
                    <a:lnT w="19050" cap="flat" cmpd="sng" algn="ctr">
                      <a:solidFill>
                        <a:srgbClr val="000000"/>
                      </a:solidFill>
                      <a:prstDash val="solid"/>
                      <a:round/>
                      <a:headEnd type="none" w="med" len="med"/>
                      <a:tailEnd type="none" w="med" len="med"/>
                    </a:lnT>
                    <a:lnB w="19050" cap="flat" cmpd="sng" algn="ctr">
                      <a:solidFill>
                        <a:srgbClr val="424242"/>
                      </a:solidFill>
                      <a:prstDash val="solid"/>
                      <a:round/>
                      <a:headEnd type="none" w="med" len="med"/>
                      <a:tailEnd type="none" w="med" len="med"/>
                    </a:lnB>
                  </a:tcPr>
                </a:tc>
                <a:tc>
                  <a:txBody>
                    <a:bodyPr/>
                    <a:lstStyle/>
                    <a:p>
                      <a:pPr algn="l" fontAlgn="b"/>
                      <a:endParaRPr lang="en-IN" sz="1050" b="0" i="0" u="none" strike="noStrike">
                        <a:solidFill>
                          <a:srgbClr val="000000"/>
                        </a:solidFill>
                        <a:effectLst/>
                        <a:latin typeface="Arial" panose="020B0604020202020204" pitchFamily="34" charset="0"/>
                        <a:cs typeface="Arial" panose="020B0604020202020204" pitchFamily="34" charset="0"/>
                      </a:endParaRPr>
                    </a:p>
                  </a:txBody>
                  <a:tcPr marL="4343" marR="4343" marT="4343" marB="0" anchor="b">
                    <a:lnL>
                      <a:noFill/>
                    </a:lnL>
                    <a:lnR>
                      <a:noFill/>
                    </a:lnR>
                    <a:lnT w="19050" cap="flat" cmpd="sng" algn="ctr">
                      <a:solidFill>
                        <a:srgbClr val="000000"/>
                      </a:solidFill>
                      <a:prstDash val="solid"/>
                      <a:round/>
                      <a:headEnd type="none" w="med" len="med"/>
                      <a:tailEnd type="none" w="med" len="med"/>
                    </a:lnT>
                    <a:lnB w="19050" cap="flat" cmpd="sng" algn="ctr">
                      <a:solidFill>
                        <a:srgbClr val="424242"/>
                      </a:solidFill>
                      <a:prstDash val="solid"/>
                      <a:round/>
                      <a:headEnd type="none" w="med" len="med"/>
                      <a:tailEnd type="none" w="med" len="med"/>
                    </a:lnB>
                  </a:tcPr>
                </a:tc>
                <a:tc>
                  <a:txBody>
                    <a:bodyPr/>
                    <a:lstStyle/>
                    <a:p>
                      <a:pPr algn="l" fontAlgn="b"/>
                      <a:endParaRPr lang="en-IN" sz="1050" b="0" i="0" u="none" strike="noStrike">
                        <a:solidFill>
                          <a:srgbClr val="000000"/>
                        </a:solidFill>
                        <a:effectLst/>
                        <a:latin typeface="Arial" panose="020B0604020202020204" pitchFamily="34" charset="0"/>
                        <a:cs typeface="Arial" panose="020B0604020202020204" pitchFamily="34" charset="0"/>
                      </a:endParaRPr>
                    </a:p>
                  </a:txBody>
                  <a:tcPr marL="4343" marR="4343" marT="4343" marB="0" anchor="b">
                    <a:lnL>
                      <a:noFill/>
                    </a:lnL>
                    <a:lnR>
                      <a:noFill/>
                    </a:lnR>
                    <a:lnT w="19050" cap="flat" cmpd="sng" algn="ctr">
                      <a:solidFill>
                        <a:srgbClr val="000000"/>
                      </a:solidFill>
                      <a:prstDash val="solid"/>
                      <a:round/>
                      <a:headEnd type="none" w="med" len="med"/>
                      <a:tailEnd type="none" w="med" len="med"/>
                    </a:lnT>
                    <a:lnB w="19050" cap="flat" cmpd="sng" algn="ctr">
                      <a:solidFill>
                        <a:srgbClr val="424242"/>
                      </a:solidFill>
                      <a:prstDash val="solid"/>
                      <a:round/>
                      <a:headEnd type="none" w="med" len="med"/>
                      <a:tailEnd type="none" w="med" len="med"/>
                    </a:lnB>
                  </a:tcPr>
                </a:tc>
                <a:tc>
                  <a:txBody>
                    <a:bodyPr/>
                    <a:lstStyle/>
                    <a:p>
                      <a:pPr algn="l" fontAlgn="b"/>
                      <a:endParaRPr lang="en-IN" sz="1050" b="0" i="0" u="none" strike="noStrike">
                        <a:solidFill>
                          <a:srgbClr val="000000"/>
                        </a:solidFill>
                        <a:effectLst/>
                        <a:latin typeface="Arial" panose="020B0604020202020204" pitchFamily="34" charset="0"/>
                        <a:cs typeface="Arial" panose="020B0604020202020204" pitchFamily="34" charset="0"/>
                      </a:endParaRPr>
                    </a:p>
                  </a:txBody>
                  <a:tcPr marL="4343" marR="4343" marT="4343" marB="0" anchor="b">
                    <a:lnL>
                      <a:noFill/>
                    </a:lnL>
                    <a:lnR>
                      <a:noFill/>
                    </a:lnR>
                    <a:lnT w="19050" cap="flat" cmpd="sng" algn="ctr">
                      <a:solidFill>
                        <a:srgbClr val="000000"/>
                      </a:solidFill>
                      <a:prstDash val="solid"/>
                      <a:round/>
                      <a:headEnd type="none" w="med" len="med"/>
                      <a:tailEnd type="none" w="med" len="med"/>
                    </a:lnT>
                    <a:lnB w="19050" cap="flat" cmpd="sng" algn="ctr">
                      <a:solidFill>
                        <a:srgbClr val="424242"/>
                      </a:solidFill>
                      <a:prstDash val="solid"/>
                      <a:round/>
                      <a:headEnd type="none" w="med" len="med"/>
                      <a:tailEnd type="none" w="med" len="med"/>
                    </a:lnB>
                  </a:tcPr>
                </a:tc>
                <a:tc>
                  <a:txBody>
                    <a:bodyPr/>
                    <a:lstStyle/>
                    <a:p>
                      <a:pPr algn="l" fontAlgn="b"/>
                      <a:endParaRPr lang="en-IN" sz="1050" b="0" i="0" u="none" strike="noStrike">
                        <a:solidFill>
                          <a:srgbClr val="000000"/>
                        </a:solidFill>
                        <a:effectLst/>
                        <a:latin typeface="Arial" panose="020B0604020202020204" pitchFamily="34" charset="0"/>
                        <a:cs typeface="Arial" panose="020B0604020202020204" pitchFamily="34" charset="0"/>
                      </a:endParaRPr>
                    </a:p>
                  </a:txBody>
                  <a:tcPr marL="4343" marR="4343" marT="4343" marB="0" anchor="b">
                    <a:lnL>
                      <a:noFill/>
                    </a:lnL>
                    <a:lnR>
                      <a:noFill/>
                    </a:lnR>
                    <a:lnT w="19050" cap="flat" cmpd="sng" algn="ctr">
                      <a:solidFill>
                        <a:srgbClr val="000000"/>
                      </a:solidFill>
                      <a:prstDash val="solid"/>
                      <a:round/>
                      <a:headEnd type="none" w="med" len="med"/>
                      <a:tailEnd type="none" w="med" len="med"/>
                    </a:lnT>
                    <a:lnB w="19050" cap="flat" cmpd="sng" algn="ctr">
                      <a:solidFill>
                        <a:srgbClr val="424242"/>
                      </a:solidFill>
                      <a:prstDash val="solid"/>
                      <a:round/>
                      <a:headEnd type="none" w="med" len="med"/>
                      <a:tailEnd type="none" w="med" len="med"/>
                    </a:lnB>
                  </a:tcPr>
                </a:tc>
                <a:tc>
                  <a:txBody>
                    <a:bodyPr/>
                    <a:lstStyle/>
                    <a:p>
                      <a:pPr algn="l" fontAlgn="b"/>
                      <a:endParaRPr lang="en-IN" sz="1050" b="0" i="0" u="none" strike="noStrike">
                        <a:solidFill>
                          <a:srgbClr val="000000"/>
                        </a:solidFill>
                        <a:effectLst/>
                        <a:latin typeface="Arial" panose="020B0604020202020204" pitchFamily="34" charset="0"/>
                        <a:cs typeface="Arial" panose="020B0604020202020204" pitchFamily="34" charset="0"/>
                      </a:endParaRPr>
                    </a:p>
                  </a:txBody>
                  <a:tcPr marL="4343" marR="4343" marT="4343" marB="0" anchor="b">
                    <a:lnL>
                      <a:noFill/>
                    </a:lnL>
                    <a:lnR>
                      <a:noFill/>
                    </a:lnR>
                    <a:lnT w="19050" cap="flat" cmpd="sng" algn="ctr">
                      <a:solidFill>
                        <a:srgbClr val="000000"/>
                      </a:solidFill>
                      <a:prstDash val="solid"/>
                      <a:round/>
                      <a:headEnd type="none" w="med" len="med"/>
                      <a:tailEnd type="none" w="med" len="med"/>
                    </a:lnT>
                    <a:lnB w="19050" cap="flat" cmpd="sng" algn="ctr">
                      <a:solidFill>
                        <a:srgbClr val="424242"/>
                      </a:solidFill>
                      <a:prstDash val="solid"/>
                      <a:round/>
                      <a:headEnd type="none" w="med" len="med"/>
                      <a:tailEnd type="none" w="med" len="med"/>
                    </a:lnB>
                  </a:tcPr>
                </a:tc>
                <a:tc>
                  <a:txBody>
                    <a:bodyPr/>
                    <a:lstStyle/>
                    <a:p>
                      <a:pPr algn="l" fontAlgn="b"/>
                      <a:endParaRPr lang="en-IN" sz="1050" b="0" i="0" u="none" strike="noStrike">
                        <a:solidFill>
                          <a:srgbClr val="000000"/>
                        </a:solidFill>
                        <a:effectLst/>
                        <a:latin typeface="Arial" panose="020B0604020202020204" pitchFamily="34" charset="0"/>
                        <a:cs typeface="Arial" panose="020B0604020202020204" pitchFamily="34" charset="0"/>
                      </a:endParaRPr>
                    </a:p>
                  </a:txBody>
                  <a:tcPr marL="4343" marR="4343" marT="4343" marB="0" anchor="b">
                    <a:lnL>
                      <a:noFill/>
                    </a:lnL>
                    <a:lnR>
                      <a:noFill/>
                    </a:lnR>
                    <a:lnB w="19050" cap="flat" cmpd="sng" algn="ctr">
                      <a:solidFill>
                        <a:srgbClr val="424242"/>
                      </a:solidFill>
                      <a:prstDash val="solid"/>
                      <a:round/>
                      <a:headEnd type="none" w="med" len="med"/>
                      <a:tailEnd type="none" w="med" len="med"/>
                    </a:lnB>
                  </a:tcPr>
                </a:tc>
                <a:tc gridSpan="4">
                  <a:txBody>
                    <a:bodyPr/>
                    <a:lstStyle/>
                    <a:p>
                      <a:pPr algn="l" fontAlgn="b"/>
                      <a:endParaRPr lang="en-IN" sz="1050" b="0" i="0" u="none" strike="noStrike">
                        <a:solidFill>
                          <a:srgbClr val="000000"/>
                        </a:solidFill>
                        <a:effectLst/>
                        <a:latin typeface="Arial" panose="020B0604020202020204" pitchFamily="34" charset="0"/>
                        <a:cs typeface="Arial" panose="020B0604020202020204" pitchFamily="34" charset="0"/>
                      </a:endParaRPr>
                    </a:p>
                  </a:txBody>
                  <a:tcPr marL="4343" marR="4343" marT="4343" marB="0" anchor="b">
                    <a:lnL>
                      <a:noFill/>
                    </a:lnL>
                    <a:lnR>
                      <a:noFill/>
                    </a:lnR>
                    <a:lnB w="19050" cap="flat" cmpd="sng" algn="ctr">
                      <a:solidFill>
                        <a:srgbClr val="424242"/>
                      </a:solidFill>
                      <a:prstDash val="solid"/>
                      <a:round/>
                      <a:headEnd type="none" w="med" len="med"/>
                      <a:tailEnd type="none" w="med" len="med"/>
                    </a:lnB>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2733828746"/>
                  </a:ext>
                </a:extLst>
              </a:tr>
              <a:tr h="289195">
                <a:tc>
                  <a:txBody>
                    <a:bodyPr/>
                    <a:lstStyle/>
                    <a:p>
                      <a:pPr algn="ctr" rtl="0" fontAlgn="ctr"/>
                      <a:r>
                        <a:rPr lang="en-IN" sz="1050" b="1" i="0" u="none" strike="noStrike">
                          <a:solidFill>
                            <a:srgbClr val="FFFFFF"/>
                          </a:solidFill>
                          <a:effectLst/>
                          <a:latin typeface="Arial" panose="020B0604020202020204" pitchFamily="34" charset="0"/>
                          <a:cs typeface="Arial" panose="020B0604020202020204" pitchFamily="34" charset="0"/>
                        </a:rPr>
                        <a:t>POC Execution Plan</a:t>
                      </a:r>
                    </a:p>
                  </a:txBody>
                  <a:tcPr marL="4343" marR="4343" marT="4343" marB="0" anchor="ctr">
                    <a:lnL w="19050" cap="flat" cmpd="sng" algn="ctr">
                      <a:solidFill>
                        <a:srgbClr val="424242"/>
                      </a:solidFill>
                      <a:prstDash val="solid"/>
                      <a:round/>
                      <a:headEnd type="none" w="med" len="med"/>
                      <a:tailEnd type="none" w="med" len="med"/>
                    </a:lnL>
                    <a:lnR w="12700" cap="flat" cmpd="sng" algn="ctr">
                      <a:solidFill>
                        <a:srgbClr val="424242"/>
                      </a:solidFill>
                      <a:prstDash val="solid"/>
                      <a:round/>
                      <a:headEnd type="none" w="med" len="med"/>
                      <a:tailEnd type="none" w="med" len="med"/>
                    </a:lnR>
                    <a:lnT w="19050" cap="flat" cmpd="sng" algn="ctr">
                      <a:solidFill>
                        <a:srgbClr val="424242"/>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3B190"/>
                    </a:solidFill>
                  </a:tcPr>
                </a:tc>
                <a:tc gridSpan="9">
                  <a:txBody>
                    <a:bodyPr/>
                    <a:lstStyle/>
                    <a:p>
                      <a:pPr algn="ctr" rtl="0" fontAlgn="ctr"/>
                      <a:r>
                        <a:rPr lang="en-IN" sz="1050" b="1" i="0" u="none" strike="noStrike">
                          <a:solidFill>
                            <a:srgbClr val="FFFFFF"/>
                          </a:solidFill>
                          <a:effectLst/>
                          <a:latin typeface="Arial" panose="020B0604020202020204" pitchFamily="34" charset="0"/>
                          <a:cs typeface="Arial" panose="020B0604020202020204" pitchFamily="34" charset="0"/>
                        </a:rPr>
                        <a:t>Prep and Build </a:t>
                      </a:r>
                    </a:p>
                  </a:txBody>
                  <a:tcPr marL="4343" marR="4343" marT="4343" marB="0" anchor="ctr">
                    <a:lnL w="12700" cap="flat" cmpd="sng" algn="ctr">
                      <a:solidFill>
                        <a:srgbClr val="424242"/>
                      </a:solidFill>
                      <a:prstDash val="solid"/>
                      <a:round/>
                      <a:headEnd type="none" w="med" len="med"/>
                      <a:tailEnd type="none" w="med" len="med"/>
                    </a:lnL>
                    <a:lnR w="12700" cap="flat" cmpd="sng" algn="ctr">
                      <a:solidFill>
                        <a:srgbClr val="424242"/>
                      </a:solidFill>
                      <a:prstDash val="solid"/>
                      <a:round/>
                      <a:headEnd type="none" w="med" len="med"/>
                      <a:tailEnd type="none" w="med" len="med"/>
                    </a:lnR>
                    <a:lnT w="19050" cap="flat" cmpd="sng" algn="ctr">
                      <a:solidFill>
                        <a:srgbClr val="424242"/>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3B190"/>
                    </a:solidFill>
                  </a:tcPr>
                </a:tc>
                <a:tc hMerge="1">
                  <a:txBody>
                    <a:bodyPr/>
                    <a:lstStyle/>
                    <a:p>
                      <a:endParaRPr lang="en-IN"/>
                    </a:p>
                  </a:txBody>
                  <a:tcPr/>
                </a:tc>
                <a:tc hMerge="1">
                  <a:txBody>
                    <a:bodyPr/>
                    <a:lstStyle/>
                    <a:p>
                      <a:endParaRPr lang="en-IN"/>
                    </a:p>
                  </a:txBody>
                  <a:tcPr/>
                </a:tc>
                <a:tc hMerge="1">
                  <a:txBody>
                    <a:bodyPr/>
                    <a:lstStyle/>
                    <a:p>
                      <a:endParaRPr lang="en-IN"/>
                    </a:p>
                  </a:txBody>
                  <a:tcPr>
                    <a:lnL w="12700" cap="flat" cmpd="sng" algn="ctr">
                      <a:solidFill>
                        <a:srgbClr val="424242"/>
                      </a:solidFill>
                      <a:prstDash val="solid"/>
                      <a:round/>
                      <a:headEnd type="none" w="med" len="med"/>
                      <a:tailEnd type="none" w="med" len="med"/>
                    </a:lnL>
                    <a:lnT w="19050" cap="flat" cmpd="sng" algn="ctr">
                      <a:solidFill>
                        <a:srgbClr val="424242"/>
                      </a:solidFill>
                      <a:prstDash val="solid"/>
                      <a:round/>
                      <a:headEnd type="none" w="med" len="med"/>
                      <a:tailEnd type="none" w="med" len="med"/>
                    </a:lnT>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a:txBody>
                    <a:bodyPr/>
                    <a:lstStyle/>
                    <a:p>
                      <a:pPr algn="ctr" rtl="0" fontAlgn="ctr"/>
                      <a:r>
                        <a:rPr lang="en-IN" sz="1050" b="1" i="0" u="none" strike="noStrike">
                          <a:solidFill>
                            <a:srgbClr val="FFFFFF"/>
                          </a:solidFill>
                          <a:effectLst/>
                          <a:latin typeface="Arial" panose="020B0604020202020204" pitchFamily="34" charset="0"/>
                          <a:cs typeface="Arial" panose="020B0604020202020204" pitchFamily="34" charset="0"/>
                        </a:rPr>
                        <a:t>UAT and Go Live</a:t>
                      </a:r>
                    </a:p>
                  </a:txBody>
                  <a:tcPr marL="4343" marR="4343" marT="4343" marB="0" anchor="ctr">
                    <a:lnL w="12700" cap="flat" cmpd="sng" algn="ctr">
                      <a:solidFill>
                        <a:srgbClr val="424242"/>
                      </a:solidFill>
                      <a:prstDash val="solid"/>
                      <a:round/>
                      <a:headEnd type="none" w="med" len="med"/>
                      <a:tailEnd type="none" w="med" len="med"/>
                    </a:lnL>
                    <a:lnR w="12700" cap="flat" cmpd="sng" algn="ctr">
                      <a:solidFill>
                        <a:srgbClr val="424242"/>
                      </a:solidFill>
                      <a:prstDash val="solid"/>
                      <a:round/>
                      <a:headEnd type="none" w="med" len="med"/>
                      <a:tailEnd type="none" w="med" len="med"/>
                    </a:lnR>
                    <a:lnT w="19050" cap="flat" cmpd="sng" algn="ctr">
                      <a:solidFill>
                        <a:srgbClr val="424242"/>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3B190"/>
                    </a:solidFill>
                  </a:tcPr>
                </a:tc>
                <a:tc gridSpan="4">
                  <a:txBody>
                    <a:bodyPr/>
                    <a:lstStyle/>
                    <a:p>
                      <a:pPr algn="ctr" rtl="0" fontAlgn="ctr"/>
                      <a:r>
                        <a:rPr lang="en-US" sz="1050" b="1" i="0" u="none" strike="noStrike">
                          <a:solidFill>
                            <a:srgbClr val="FFFFFF"/>
                          </a:solidFill>
                          <a:effectLst/>
                          <a:latin typeface="Arial" panose="020B0604020202020204" pitchFamily="34" charset="0"/>
                          <a:cs typeface="Arial" panose="020B0604020202020204" pitchFamily="34" charset="0"/>
                        </a:rPr>
                        <a:t>4 Weeks</a:t>
                      </a:r>
                      <a:endParaRPr lang="en-IN" sz="1050" b="1" i="0" u="none" strike="noStrike">
                        <a:solidFill>
                          <a:srgbClr val="FFFFFF"/>
                        </a:solidFill>
                        <a:effectLst/>
                        <a:latin typeface="Arial" panose="020B0604020202020204" pitchFamily="34" charset="0"/>
                        <a:cs typeface="Arial" panose="020B0604020202020204" pitchFamily="34" charset="0"/>
                      </a:endParaRPr>
                    </a:p>
                  </a:txBody>
                  <a:tcPr marL="4343" marR="4343" marT="4343" marB="0" anchor="ctr">
                    <a:lnL w="12700" cap="flat" cmpd="sng" algn="ctr">
                      <a:solidFill>
                        <a:srgbClr val="424242"/>
                      </a:solidFill>
                      <a:prstDash val="solid"/>
                      <a:round/>
                      <a:headEnd type="none" w="med" len="med"/>
                      <a:tailEnd type="none" w="med" len="med"/>
                    </a:lnL>
                    <a:lnR w="19050" cap="flat" cmpd="sng" algn="ctr">
                      <a:solidFill>
                        <a:srgbClr val="424242"/>
                      </a:solidFill>
                      <a:prstDash val="solid"/>
                      <a:round/>
                      <a:headEnd type="none" w="med" len="med"/>
                      <a:tailEnd type="none" w="med" len="med"/>
                    </a:lnR>
                    <a:lnT w="19050" cap="flat" cmpd="sng" algn="ctr">
                      <a:solidFill>
                        <a:srgbClr val="424242"/>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3B190"/>
                    </a:solidFill>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762093335"/>
                  </a:ext>
                </a:extLst>
              </a:tr>
              <a:tr h="123941">
                <a:tc>
                  <a:txBody>
                    <a:bodyPr/>
                    <a:lstStyle/>
                    <a:p>
                      <a:pPr algn="l" rtl="0" fontAlgn="t"/>
                      <a:r>
                        <a:rPr lang="en-IN" sz="900" b="1" i="0" u="none" strike="noStrike">
                          <a:solidFill>
                            <a:srgbClr val="000000"/>
                          </a:solidFill>
                          <a:effectLst/>
                          <a:latin typeface="Arial" panose="020B0604020202020204" pitchFamily="34" charset="0"/>
                          <a:cs typeface="Arial" panose="020B0604020202020204" pitchFamily="34" charset="0"/>
                        </a:rPr>
                        <a:t>Activities</a:t>
                      </a:r>
                    </a:p>
                  </a:txBody>
                  <a:tcPr marL="4343" marR="4343" marT="4343" marB="0">
                    <a:lnL w="19050" cap="flat" cmpd="sng" algn="ctr">
                      <a:solidFill>
                        <a:srgbClr val="424242"/>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424242"/>
                      </a:solidFill>
                      <a:prstDash val="solid"/>
                      <a:round/>
                      <a:headEnd type="none" w="med" len="med"/>
                      <a:tailEnd type="none" w="med" len="med"/>
                    </a:lnB>
                  </a:tcPr>
                </a:tc>
                <a:tc>
                  <a:txBody>
                    <a:bodyPr/>
                    <a:lstStyle/>
                    <a:p>
                      <a:pPr algn="ctr" rtl="0" fontAlgn="b"/>
                      <a:r>
                        <a:rPr lang="en-IN" sz="900" b="1" i="0" u="none" strike="noStrike">
                          <a:solidFill>
                            <a:srgbClr val="000000"/>
                          </a:solidFill>
                          <a:effectLst/>
                          <a:latin typeface="Arial" panose="020B0604020202020204" pitchFamily="34" charset="0"/>
                          <a:cs typeface="Arial" panose="020B0604020202020204" pitchFamily="34" charset="0"/>
                        </a:rPr>
                        <a:t>W0</a:t>
                      </a:r>
                    </a:p>
                  </a:txBody>
                  <a:tcPr marL="4343" marR="4343" marT="4343"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D9D9"/>
                    </a:solidFill>
                  </a:tcPr>
                </a:tc>
                <a:tc>
                  <a:txBody>
                    <a:bodyPr/>
                    <a:lstStyle/>
                    <a:p>
                      <a:pPr algn="ctr" rtl="0" fontAlgn="b"/>
                      <a:r>
                        <a:rPr lang="en-IN" sz="900" b="1" i="0" u="none" strike="noStrike">
                          <a:solidFill>
                            <a:srgbClr val="000000"/>
                          </a:solidFill>
                          <a:effectLst/>
                          <a:latin typeface="Arial" panose="020B0604020202020204" pitchFamily="34" charset="0"/>
                          <a:cs typeface="Arial" panose="020B0604020202020204" pitchFamily="34" charset="0"/>
                        </a:rPr>
                        <a:t>W1</a:t>
                      </a:r>
                    </a:p>
                  </a:txBody>
                  <a:tcPr marL="4343" marR="4343" marT="4343"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D9D9"/>
                    </a:solidFill>
                  </a:tcPr>
                </a:tc>
                <a:tc>
                  <a:txBody>
                    <a:bodyPr/>
                    <a:lstStyle/>
                    <a:p>
                      <a:pPr algn="ctr" rtl="0" fontAlgn="b"/>
                      <a:r>
                        <a:rPr lang="en-IN" sz="900" b="1" i="0" u="none" strike="noStrike">
                          <a:solidFill>
                            <a:srgbClr val="000000"/>
                          </a:solidFill>
                          <a:effectLst/>
                          <a:latin typeface="Arial" panose="020B0604020202020204" pitchFamily="34" charset="0"/>
                          <a:cs typeface="Arial" panose="020B0604020202020204" pitchFamily="34" charset="0"/>
                        </a:rPr>
                        <a:t>W2</a:t>
                      </a:r>
                    </a:p>
                  </a:txBody>
                  <a:tcPr marL="4343" marR="4343" marT="4343"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D9D9"/>
                    </a:solidFill>
                  </a:tcPr>
                </a:tc>
                <a:tc>
                  <a:txBody>
                    <a:bodyPr/>
                    <a:lstStyle/>
                    <a:p>
                      <a:pPr algn="ctr" rtl="0" fontAlgn="b"/>
                      <a:r>
                        <a:rPr lang="en-IN" sz="900" b="1" i="0" u="none" strike="noStrike">
                          <a:solidFill>
                            <a:srgbClr val="000000"/>
                          </a:solidFill>
                          <a:effectLst/>
                          <a:latin typeface="Arial" panose="020B0604020202020204" pitchFamily="34" charset="0"/>
                          <a:cs typeface="Arial" panose="020B0604020202020204" pitchFamily="34" charset="0"/>
                        </a:rPr>
                        <a:t>W3</a:t>
                      </a:r>
                    </a:p>
                  </a:txBody>
                  <a:tcPr marL="4343" marR="4343" marT="4343"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rgbClr val="D9D9D9"/>
                    </a:solidFill>
                  </a:tcPr>
                </a:tc>
                <a:tc>
                  <a:txBody>
                    <a:bodyPr/>
                    <a:lstStyle/>
                    <a:p>
                      <a:pPr algn="ctr" rtl="0" fontAlgn="b"/>
                      <a:r>
                        <a:rPr lang="en-IN" sz="900" b="1" i="0" u="none" strike="noStrike">
                          <a:solidFill>
                            <a:srgbClr val="000000"/>
                          </a:solidFill>
                          <a:effectLst/>
                          <a:latin typeface="Arial" panose="020B0604020202020204" pitchFamily="34" charset="0"/>
                          <a:cs typeface="Arial" panose="020B0604020202020204" pitchFamily="34" charset="0"/>
                        </a:rPr>
                        <a:t>W4</a:t>
                      </a:r>
                    </a:p>
                  </a:txBody>
                  <a:tcPr marL="4343" marR="4343" marT="4343"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D9D9"/>
                    </a:solidFill>
                  </a:tcPr>
                </a:tc>
                <a:tc>
                  <a:txBody>
                    <a:bodyPr/>
                    <a:lstStyle/>
                    <a:p>
                      <a:pPr algn="ctr" rtl="0" fontAlgn="b"/>
                      <a:r>
                        <a:rPr lang="en-IN" sz="900" b="1" i="0" u="none" strike="noStrike">
                          <a:solidFill>
                            <a:srgbClr val="000000"/>
                          </a:solidFill>
                          <a:effectLst/>
                          <a:latin typeface="Arial" panose="020B0604020202020204" pitchFamily="34" charset="0"/>
                          <a:cs typeface="Arial" panose="020B0604020202020204" pitchFamily="34" charset="0"/>
                        </a:rPr>
                        <a:t>W5</a:t>
                      </a:r>
                    </a:p>
                  </a:txBody>
                  <a:tcPr marL="4343" marR="4343" marT="4343"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D9D9"/>
                    </a:solidFill>
                  </a:tcPr>
                </a:tc>
                <a:tc>
                  <a:txBody>
                    <a:bodyPr/>
                    <a:lstStyle/>
                    <a:p>
                      <a:pPr algn="ctr" rtl="0" fontAlgn="b"/>
                      <a:r>
                        <a:rPr lang="en-IN" sz="900" b="1" i="0" u="none" strike="noStrike">
                          <a:solidFill>
                            <a:srgbClr val="000000"/>
                          </a:solidFill>
                          <a:effectLst/>
                          <a:latin typeface="Arial" panose="020B0604020202020204" pitchFamily="34" charset="0"/>
                          <a:cs typeface="Arial" panose="020B0604020202020204" pitchFamily="34" charset="0"/>
                        </a:rPr>
                        <a:t>W6</a:t>
                      </a:r>
                    </a:p>
                  </a:txBody>
                  <a:tcPr marL="4343" marR="4343" marT="4343"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D9D9"/>
                    </a:solidFill>
                  </a:tcPr>
                </a:tc>
                <a:tc gridSpan="2">
                  <a:txBody>
                    <a:bodyPr/>
                    <a:lstStyle/>
                    <a:p>
                      <a:pPr algn="ctr" rtl="0" fontAlgn="b"/>
                      <a:r>
                        <a:rPr lang="en-IN" sz="900" b="1" i="0" u="none" strike="noStrike">
                          <a:solidFill>
                            <a:srgbClr val="000000"/>
                          </a:solidFill>
                          <a:effectLst/>
                          <a:latin typeface="Arial" panose="020B0604020202020204" pitchFamily="34" charset="0"/>
                          <a:cs typeface="Arial" panose="020B0604020202020204" pitchFamily="34" charset="0"/>
                        </a:rPr>
                        <a:t>W7</a:t>
                      </a:r>
                    </a:p>
                  </a:txBody>
                  <a:tcPr marL="4343" marR="4343" marT="4343"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D9D9"/>
                    </a:solidFill>
                  </a:tcPr>
                </a:tc>
                <a:tc hMerge="1">
                  <a:txBody>
                    <a:bodyPr/>
                    <a:lstStyle/>
                    <a:p>
                      <a:pPr algn="ctr" rtl="0" fontAlgn="b"/>
                      <a:r>
                        <a:rPr lang="en-IN" sz="900" b="1" i="0" u="none" strike="noStrike">
                          <a:solidFill>
                            <a:srgbClr val="000000"/>
                          </a:solidFill>
                          <a:effectLst/>
                          <a:latin typeface="Arial" panose="020B0604020202020204" pitchFamily="34" charset="0"/>
                        </a:rPr>
                        <a:t>W7</a:t>
                      </a:r>
                    </a:p>
                  </a:txBody>
                  <a:tcPr marL="4343" marR="4343" marT="4343"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rtl="0" fontAlgn="b"/>
                      <a:r>
                        <a:rPr lang="en-IN" sz="900" b="1" i="0" u="none" strike="noStrike">
                          <a:solidFill>
                            <a:srgbClr val="000000"/>
                          </a:solidFill>
                          <a:effectLst/>
                          <a:latin typeface="Arial" panose="020B0604020202020204" pitchFamily="34" charset="0"/>
                          <a:cs typeface="Arial" panose="020B0604020202020204" pitchFamily="34" charset="0"/>
                        </a:rPr>
                        <a:t>W8</a:t>
                      </a:r>
                    </a:p>
                  </a:txBody>
                  <a:tcPr marL="4343" marR="4343" marT="4343"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D9D9"/>
                    </a:solidFill>
                  </a:tcPr>
                </a:tc>
                <a:tc>
                  <a:txBody>
                    <a:bodyPr/>
                    <a:lstStyle/>
                    <a:p>
                      <a:pPr algn="ctr" rtl="0" fontAlgn="b"/>
                      <a:r>
                        <a:rPr lang="en-US" sz="900" b="1" i="0" u="none" strike="noStrike">
                          <a:solidFill>
                            <a:srgbClr val="000000"/>
                          </a:solidFill>
                          <a:effectLst/>
                          <a:latin typeface="Arial" panose="020B0604020202020204" pitchFamily="34" charset="0"/>
                          <a:cs typeface="Arial" panose="020B0604020202020204" pitchFamily="34" charset="0"/>
                        </a:rPr>
                        <a:t>W9</a:t>
                      </a:r>
                      <a:endParaRPr lang="en-IN" sz="900" b="1" i="0" u="none" strike="noStrike">
                        <a:solidFill>
                          <a:srgbClr val="000000"/>
                        </a:solidFill>
                        <a:effectLst/>
                        <a:latin typeface="Arial" panose="020B0604020202020204" pitchFamily="34" charset="0"/>
                        <a:cs typeface="Arial" panose="020B0604020202020204" pitchFamily="34" charset="0"/>
                      </a:endParaRPr>
                    </a:p>
                  </a:txBody>
                  <a:tcPr marL="4343" marR="4343" marT="4343" marB="0" anchor="b">
                    <a:lnL w="12700" cap="flat" cmpd="sng" algn="ctr">
                      <a:solidFill>
                        <a:srgbClr val="000000"/>
                      </a:solidFill>
                      <a:prstDash val="solid"/>
                      <a:round/>
                      <a:headEnd type="none" w="med" len="med"/>
                      <a:tailEnd type="none" w="med" len="med"/>
                    </a:lnL>
                    <a:lnR w="19050" cap="flat" cmpd="sng" algn="ctr">
                      <a:solidFill>
                        <a:srgbClr val="424242"/>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D9D9"/>
                    </a:solidFill>
                  </a:tcPr>
                </a:tc>
                <a:tc>
                  <a:txBody>
                    <a:bodyPr/>
                    <a:lstStyle/>
                    <a:p>
                      <a:pPr algn="ctr" rtl="0" fontAlgn="b"/>
                      <a:r>
                        <a:rPr lang="en-US" sz="900" b="1" i="0" u="none" strike="noStrike">
                          <a:solidFill>
                            <a:srgbClr val="000000"/>
                          </a:solidFill>
                          <a:effectLst/>
                          <a:latin typeface="Arial" panose="020B0604020202020204" pitchFamily="34" charset="0"/>
                          <a:cs typeface="Arial" panose="020B0604020202020204" pitchFamily="34" charset="0"/>
                        </a:rPr>
                        <a:t>W10</a:t>
                      </a:r>
                      <a:endParaRPr lang="en-IN" sz="900" b="1" i="0" u="none" strike="noStrike">
                        <a:solidFill>
                          <a:srgbClr val="000000"/>
                        </a:solidFill>
                        <a:effectLst/>
                        <a:latin typeface="Arial" panose="020B0604020202020204" pitchFamily="34" charset="0"/>
                        <a:cs typeface="Arial" panose="020B0604020202020204" pitchFamily="34" charset="0"/>
                      </a:endParaRPr>
                    </a:p>
                  </a:txBody>
                  <a:tcPr marL="4343" marR="4343" marT="4343" marB="0" anchor="b">
                    <a:lnL w="19050" cap="flat" cmpd="sng" algn="ctr">
                      <a:solidFill>
                        <a:srgbClr val="424242"/>
                      </a:solidFill>
                      <a:prstDash val="solid"/>
                      <a:round/>
                      <a:headEnd type="none" w="med" len="med"/>
                      <a:tailEnd type="none" w="med" len="med"/>
                    </a:lnL>
                    <a:lnR w="19050" cap="flat" cmpd="sng" algn="ctr">
                      <a:solidFill>
                        <a:srgbClr val="424242"/>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D9D9"/>
                    </a:solidFill>
                  </a:tcPr>
                </a:tc>
                <a:tc>
                  <a:txBody>
                    <a:bodyPr/>
                    <a:lstStyle/>
                    <a:p>
                      <a:pPr algn="ctr" rtl="0" fontAlgn="b"/>
                      <a:r>
                        <a:rPr lang="en-US" sz="900" b="1" i="0" u="none" strike="noStrike">
                          <a:solidFill>
                            <a:srgbClr val="000000"/>
                          </a:solidFill>
                          <a:effectLst/>
                          <a:latin typeface="Arial" panose="020B0604020202020204" pitchFamily="34" charset="0"/>
                          <a:cs typeface="Arial" panose="020B0604020202020204" pitchFamily="34" charset="0"/>
                        </a:rPr>
                        <a:t>W11</a:t>
                      </a:r>
                      <a:endParaRPr lang="en-IN" sz="900" b="1" i="0" u="none" strike="noStrike">
                        <a:solidFill>
                          <a:srgbClr val="000000"/>
                        </a:solidFill>
                        <a:effectLst/>
                        <a:latin typeface="Arial" panose="020B0604020202020204" pitchFamily="34" charset="0"/>
                        <a:cs typeface="Arial" panose="020B0604020202020204" pitchFamily="34" charset="0"/>
                      </a:endParaRPr>
                    </a:p>
                  </a:txBody>
                  <a:tcPr marL="4343" marR="4343" marT="4343" marB="0" anchor="b">
                    <a:lnL w="19050" cap="flat" cmpd="sng" algn="ctr">
                      <a:solidFill>
                        <a:srgbClr val="424242"/>
                      </a:solidFill>
                      <a:prstDash val="solid"/>
                      <a:round/>
                      <a:headEnd type="none" w="med" len="med"/>
                      <a:tailEnd type="none" w="med" len="med"/>
                    </a:lnL>
                    <a:lnR w="19050" cap="flat" cmpd="sng" algn="ctr">
                      <a:solidFill>
                        <a:srgbClr val="424242"/>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D9D9"/>
                    </a:solidFill>
                  </a:tcPr>
                </a:tc>
                <a:tc>
                  <a:txBody>
                    <a:bodyPr/>
                    <a:lstStyle/>
                    <a:p>
                      <a:pPr algn="ctr" rtl="0" fontAlgn="b"/>
                      <a:r>
                        <a:rPr lang="en-US" sz="900" b="1" i="0" u="none" strike="noStrike">
                          <a:solidFill>
                            <a:srgbClr val="000000"/>
                          </a:solidFill>
                          <a:effectLst/>
                          <a:latin typeface="Arial" panose="020B0604020202020204" pitchFamily="34" charset="0"/>
                          <a:cs typeface="Arial" panose="020B0604020202020204" pitchFamily="34" charset="0"/>
                        </a:rPr>
                        <a:t>W12</a:t>
                      </a:r>
                      <a:endParaRPr lang="en-IN" sz="900" b="1" i="0" u="none" strike="noStrike">
                        <a:solidFill>
                          <a:srgbClr val="000000"/>
                        </a:solidFill>
                        <a:effectLst/>
                        <a:latin typeface="Arial" panose="020B0604020202020204" pitchFamily="34" charset="0"/>
                        <a:cs typeface="Arial" panose="020B0604020202020204" pitchFamily="34" charset="0"/>
                      </a:endParaRPr>
                    </a:p>
                  </a:txBody>
                  <a:tcPr marL="4343" marR="4343" marT="4343" marB="0" anchor="b">
                    <a:lnL w="19050" cap="flat" cmpd="sng" algn="ctr">
                      <a:solidFill>
                        <a:srgbClr val="424242"/>
                      </a:solidFill>
                      <a:prstDash val="solid"/>
                      <a:round/>
                      <a:headEnd type="none" w="med" len="med"/>
                      <a:tailEnd type="none" w="med" len="med"/>
                    </a:lnL>
                    <a:lnR w="19050" cap="flat" cmpd="sng" algn="ctr">
                      <a:solidFill>
                        <a:srgbClr val="424242"/>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D9D9"/>
                    </a:solidFill>
                  </a:tcPr>
                </a:tc>
                <a:extLst>
                  <a:ext uri="{0D108BD9-81ED-4DB2-BD59-A6C34878D82A}">
                    <a16:rowId xmlns:a16="http://schemas.microsoft.com/office/drawing/2014/main" val="3186108534"/>
                  </a:ext>
                </a:extLst>
              </a:tr>
              <a:tr h="227225">
                <a:tc>
                  <a:txBody>
                    <a:bodyPr/>
                    <a:lstStyle/>
                    <a:p>
                      <a:pPr algn="l" rtl="0" fontAlgn="ctr"/>
                      <a:r>
                        <a:rPr lang="en-US" sz="900" b="0" i="0" u="none" strike="noStrike">
                          <a:solidFill>
                            <a:srgbClr val="424242"/>
                          </a:solidFill>
                          <a:effectLst/>
                          <a:latin typeface="Arial" panose="020B0604020202020204" pitchFamily="34" charset="0"/>
                          <a:cs typeface="Arial" panose="020B0604020202020204" pitchFamily="34" charset="0"/>
                        </a:rPr>
                        <a:t>Project Initiation and Infrastructure Set up</a:t>
                      </a:r>
                    </a:p>
                  </a:txBody>
                  <a:tcPr marL="4343" marR="4343" marT="4343" marB="0" anchor="ctr">
                    <a:lnL w="19050" cap="flat" cmpd="sng" algn="ctr">
                      <a:solidFill>
                        <a:srgbClr val="424242"/>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424242"/>
                      </a:solidFill>
                      <a:prstDash val="solid"/>
                      <a:round/>
                      <a:headEnd type="none" w="med" len="med"/>
                      <a:tailEnd type="none" w="med" len="med"/>
                    </a:lnT>
                    <a:lnB w="12700" cap="flat" cmpd="sng" algn="ctr">
                      <a:solidFill>
                        <a:srgbClr val="424242"/>
                      </a:solidFill>
                      <a:prstDash val="solid"/>
                      <a:round/>
                      <a:headEnd type="none" w="med" len="med"/>
                      <a:tailEnd type="none" w="med" len="med"/>
                    </a:lnB>
                  </a:tcPr>
                </a:tc>
                <a:tc>
                  <a:txBody>
                    <a:bodyPr/>
                    <a:lstStyle/>
                    <a:p>
                      <a:pPr marL="0" algn="l" defTabSz="864017" rtl="0" eaLnBrk="1" fontAlgn="ctr" latinLnBrk="0" hangingPunct="1"/>
                      <a:r>
                        <a:rPr lang="en-IN" sz="900" b="0" i="0" u="none" strike="noStrike" kern="1200">
                          <a:solidFill>
                            <a:srgbClr val="424242"/>
                          </a:solidFill>
                          <a:effectLst/>
                          <a:latin typeface="Arial" panose="020B0604020202020204" pitchFamily="34" charset="0"/>
                          <a:ea typeface="+mn-ea"/>
                          <a:cs typeface="Arial" panose="020B0604020202020204" pitchFamily="34" charset="0"/>
                        </a:rPr>
                        <a:t> </a:t>
                      </a:r>
                    </a:p>
                  </a:txBody>
                  <a:tcPr marL="4343" marR="4343" marT="43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05427"/>
                    </a:solidFill>
                  </a:tcPr>
                </a:tc>
                <a:tc>
                  <a:txBody>
                    <a:bodyPr/>
                    <a:lstStyle/>
                    <a:p>
                      <a:pPr marL="0" algn="l" defTabSz="864017" rtl="0" eaLnBrk="1" fontAlgn="ctr" latinLnBrk="0" hangingPunct="1"/>
                      <a:r>
                        <a:rPr lang="en-IN" sz="900" b="0" i="0" u="none" strike="noStrike" kern="1200">
                          <a:solidFill>
                            <a:srgbClr val="424242"/>
                          </a:solidFill>
                          <a:effectLst/>
                          <a:latin typeface="Arial" panose="020B0604020202020204" pitchFamily="34" charset="0"/>
                          <a:ea typeface="+mn-ea"/>
                          <a:cs typeface="Arial" panose="020B0604020202020204" pitchFamily="34" charset="0"/>
                        </a:rPr>
                        <a:t> </a:t>
                      </a:r>
                    </a:p>
                  </a:txBody>
                  <a:tcPr marL="4343" marR="4343" marT="43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05427"/>
                    </a:solidFill>
                  </a:tcPr>
                </a:tc>
                <a:tc>
                  <a:txBody>
                    <a:bodyPr/>
                    <a:lstStyle/>
                    <a:p>
                      <a:pPr marL="0" algn="l" defTabSz="864017" rtl="0" eaLnBrk="1" fontAlgn="ctr" latinLnBrk="0" hangingPunct="1"/>
                      <a:r>
                        <a:rPr lang="en-IN" sz="900" b="0" i="0" u="none" strike="noStrike" kern="1200">
                          <a:solidFill>
                            <a:srgbClr val="424242"/>
                          </a:solidFill>
                          <a:effectLst/>
                          <a:latin typeface="Arial" panose="020B0604020202020204" pitchFamily="34" charset="0"/>
                          <a:ea typeface="+mn-ea"/>
                          <a:cs typeface="Arial" panose="020B0604020202020204" pitchFamily="34" charset="0"/>
                        </a:rPr>
                        <a:t> </a:t>
                      </a:r>
                    </a:p>
                  </a:txBody>
                  <a:tcPr marL="4343" marR="4343" marT="43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864017" rtl="0" eaLnBrk="1" fontAlgn="ctr" latinLnBrk="0" hangingPunct="1"/>
                      <a:r>
                        <a:rPr lang="en-IN" sz="900" b="0" i="0" u="none" strike="noStrike" kern="1200">
                          <a:solidFill>
                            <a:srgbClr val="424242"/>
                          </a:solidFill>
                          <a:effectLst/>
                          <a:latin typeface="Arial" panose="020B0604020202020204" pitchFamily="34" charset="0"/>
                          <a:ea typeface="+mn-ea"/>
                          <a:cs typeface="Arial" panose="020B0604020202020204" pitchFamily="34" charset="0"/>
                        </a:rPr>
                        <a:t> </a:t>
                      </a:r>
                    </a:p>
                  </a:txBody>
                  <a:tcPr marL="4343" marR="4343" marT="43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864017" rtl="0" eaLnBrk="1" fontAlgn="ctr" latinLnBrk="0" hangingPunct="1"/>
                      <a:r>
                        <a:rPr lang="en-IN" sz="900" b="0" i="0" u="none" strike="noStrike" kern="1200">
                          <a:solidFill>
                            <a:srgbClr val="424242"/>
                          </a:solidFill>
                          <a:effectLst/>
                          <a:latin typeface="Arial" panose="020B0604020202020204" pitchFamily="34" charset="0"/>
                          <a:ea typeface="+mn-ea"/>
                          <a:cs typeface="Arial" panose="020B0604020202020204" pitchFamily="34" charset="0"/>
                        </a:rPr>
                        <a:t> </a:t>
                      </a:r>
                    </a:p>
                  </a:txBody>
                  <a:tcPr marL="4343" marR="4343" marT="43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864017" rtl="0" eaLnBrk="1" fontAlgn="ctr" latinLnBrk="0" hangingPunct="1"/>
                      <a:r>
                        <a:rPr lang="en-IN" sz="900" b="0" i="0" u="none" strike="noStrike" kern="1200">
                          <a:solidFill>
                            <a:srgbClr val="424242"/>
                          </a:solidFill>
                          <a:effectLst/>
                          <a:latin typeface="Arial" panose="020B0604020202020204" pitchFamily="34" charset="0"/>
                          <a:ea typeface="+mn-ea"/>
                          <a:cs typeface="Arial" panose="020B0604020202020204" pitchFamily="34" charset="0"/>
                        </a:rPr>
                        <a:t> </a:t>
                      </a:r>
                    </a:p>
                  </a:txBody>
                  <a:tcPr marL="4343" marR="4343" marT="43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864017" rtl="0" eaLnBrk="1" fontAlgn="ctr" latinLnBrk="0" hangingPunct="1"/>
                      <a:r>
                        <a:rPr lang="en-IN" sz="900" b="0" i="0" u="none" strike="noStrike" kern="1200">
                          <a:solidFill>
                            <a:srgbClr val="424242"/>
                          </a:solidFill>
                          <a:effectLst/>
                          <a:latin typeface="Arial" panose="020B0604020202020204" pitchFamily="34" charset="0"/>
                          <a:ea typeface="+mn-ea"/>
                          <a:cs typeface="Arial" panose="020B0604020202020204" pitchFamily="34" charset="0"/>
                        </a:rPr>
                        <a:t> </a:t>
                      </a:r>
                    </a:p>
                  </a:txBody>
                  <a:tcPr marL="4343" marR="4343" marT="43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marL="0" algn="l" defTabSz="864017" rtl="0" eaLnBrk="1" fontAlgn="ctr" latinLnBrk="0" hangingPunct="1"/>
                      <a:r>
                        <a:rPr lang="en-IN" sz="900" b="0" i="0" u="none" strike="noStrike" kern="1200">
                          <a:solidFill>
                            <a:srgbClr val="424242"/>
                          </a:solidFill>
                          <a:effectLst/>
                          <a:latin typeface="Arial" panose="020B0604020202020204" pitchFamily="34" charset="0"/>
                          <a:ea typeface="+mn-ea"/>
                          <a:cs typeface="Arial" panose="020B0604020202020204" pitchFamily="34" charset="0"/>
                        </a:rPr>
                        <a:t> </a:t>
                      </a:r>
                    </a:p>
                  </a:txBody>
                  <a:tcPr marL="4343" marR="4343" marT="43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fontAlgn="ctr"/>
                      <a:r>
                        <a:rPr lang="en-IN" sz="1800" b="0" i="0" u="none" strike="noStrike">
                          <a:solidFill>
                            <a:srgbClr val="000000"/>
                          </a:solidFill>
                          <a:effectLst/>
                          <a:latin typeface="Arial" panose="020B0604020202020204" pitchFamily="34" charset="0"/>
                        </a:rPr>
                        <a:t> </a:t>
                      </a:r>
                    </a:p>
                  </a:txBody>
                  <a:tcPr marL="4343" marR="4343" marT="434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l" defTabSz="864017" rtl="0" eaLnBrk="1" fontAlgn="ctr" latinLnBrk="0" hangingPunct="1"/>
                      <a:r>
                        <a:rPr lang="en-IN" sz="900" b="0" i="0" u="none" strike="noStrike" kern="1200">
                          <a:solidFill>
                            <a:srgbClr val="424242"/>
                          </a:solidFill>
                          <a:effectLst/>
                          <a:latin typeface="Arial" panose="020B0604020202020204" pitchFamily="34" charset="0"/>
                          <a:ea typeface="+mn-ea"/>
                          <a:cs typeface="Arial" panose="020B0604020202020204" pitchFamily="34" charset="0"/>
                        </a:rPr>
                        <a:t> </a:t>
                      </a:r>
                    </a:p>
                  </a:txBody>
                  <a:tcPr marL="4343" marR="4343" marT="43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864017" rtl="0" eaLnBrk="1" fontAlgn="ctr" latinLnBrk="0" hangingPunct="1"/>
                      <a:endParaRPr lang="en-IN" sz="900" b="0" i="0" u="none" strike="noStrike" kern="1200">
                        <a:solidFill>
                          <a:srgbClr val="424242"/>
                        </a:solidFill>
                        <a:effectLst/>
                        <a:latin typeface="Arial" panose="020B0604020202020204" pitchFamily="34" charset="0"/>
                        <a:ea typeface="+mn-ea"/>
                        <a:cs typeface="Arial" panose="020B0604020202020204" pitchFamily="34" charset="0"/>
                      </a:endParaRPr>
                    </a:p>
                  </a:txBody>
                  <a:tcPr marL="4343" marR="4343" marT="43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864017" rtl="0" eaLnBrk="1" fontAlgn="ctr" latinLnBrk="0" hangingPunct="1"/>
                      <a:endParaRPr lang="en-IN" sz="900" b="0" i="0" u="none" strike="noStrike" kern="1200">
                        <a:solidFill>
                          <a:srgbClr val="424242"/>
                        </a:solidFill>
                        <a:effectLst/>
                        <a:latin typeface="Arial" panose="020B0604020202020204" pitchFamily="34" charset="0"/>
                        <a:ea typeface="+mn-ea"/>
                        <a:cs typeface="Arial" panose="020B0604020202020204" pitchFamily="34" charset="0"/>
                      </a:endParaRPr>
                    </a:p>
                  </a:txBody>
                  <a:tcPr marL="4343" marR="4343" marT="43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864017" rtl="0" eaLnBrk="1" fontAlgn="ctr" latinLnBrk="0" hangingPunct="1"/>
                      <a:endParaRPr lang="en-IN" sz="900" b="0" i="0" u="none" strike="noStrike" kern="1200">
                        <a:solidFill>
                          <a:srgbClr val="424242"/>
                        </a:solidFill>
                        <a:effectLst/>
                        <a:latin typeface="Arial" panose="020B0604020202020204" pitchFamily="34" charset="0"/>
                        <a:ea typeface="+mn-ea"/>
                        <a:cs typeface="Arial" panose="020B0604020202020204" pitchFamily="34" charset="0"/>
                      </a:endParaRPr>
                    </a:p>
                  </a:txBody>
                  <a:tcPr marL="4343" marR="4343" marT="43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864017" rtl="0" eaLnBrk="1" fontAlgn="ctr" latinLnBrk="0" hangingPunct="1"/>
                      <a:endParaRPr lang="en-IN" sz="900" b="0" i="0" u="none" strike="noStrike" kern="1200">
                        <a:solidFill>
                          <a:srgbClr val="424242"/>
                        </a:solidFill>
                        <a:effectLst/>
                        <a:latin typeface="Arial" panose="020B0604020202020204" pitchFamily="34" charset="0"/>
                        <a:ea typeface="+mn-ea"/>
                        <a:cs typeface="Arial" panose="020B0604020202020204" pitchFamily="34" charset="0"/>
                      </a:endParaRPr>
                    </a:p>
                  </a:txBody>
                  <a:tcPr marL="4343" marR="4343" marT="43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89818090"/>
                  </a:ext>
                </a:extLst>
              </a:tr>
              <a:tr h="227225">
                <a:tc>
                  <a:txBody>
                    <a:bodyPr/>
                    <a:lstStyle/>
                    <a:p>
                      <a:pPr algn="l" rtl="0" fontAlgn="ctr"/>
                      <a:r>
                        <a:rPr lang="en-US" sz="900" b="0" i="0" u="none" strike="noStrike">
                          <a:solidFill>
                            <a:srgbClr val="424242"/>
                          </a:solidFill>
                          <a:effectLst/>
                          <a:latin typeface="Arial" panose="020B0604020202020204" pitchFamily="34" charset="0"/>
                          <a:cs typeface="Arial" panose="020B0604020202020204" pitchFamily="34" charset="0"/>
                        </a:rPr>
                        <a:t>Data Gathering, Understanding and Refine</a:t>
                      </a:r>
                    </a:p>
                  </a:txBody>
                  <a:tcPr marL="4343" marR="4343" marT="4343" marB="0" anchor="ctr">
                    <a:lnL w="19050" cap="flat" cmpd="sng" algn="ctr">
                      <a:solidFill>
                        <a:srgbClr val="424242"/>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424242"/>
                      </a:solidFill>
                      <a:prstDash val="solid"/>
                      <a:round/>
                      <a:headEnd type="none" w="med" len="med"/>
                      <a:tailEnd type="none" w="med" len="med"/>
                    </a:lnT>
                    <a:lnB w="12700" cap="flat" cmpd="sng" algn="ctr">
                      <a:solidFill>
                        <a:srgbClr val="424242"/>
                      </a:solidFill>
                      <a:prstDash val="solid"/>
                      <a:round/>
                      <a:headEnd type="none" w="med" len="med"/>
                      <a:tailEnd type="none" w="med" len="med"/>
                    </a:lnB>
                  </a:tcPr>
                </a:tc>
                <a:tc>
                  <a:txBody>
                    <a:bodyPr/>
                    <a:lstStyle/>
                    <a:p>
                      <a:pPr marL="0" algn="l" defTabSz="864017" rtl="0" eaLnBrk="1" fontAlgn="ctr" latinLnBrk="0" hangingPunct="1"/>
                      <a:r>
                        <a:rPr lang="en-IN" sz="900" b="0" i="0" u="none" strike="noStrike" kern="1200">
                          <a:solidFill>
                            <a:srgbClr val="424242"/>
                          </a:solidFill>
                          <a:effectLst/>
                          <a:latin typeface="Arial" panose="020B0604020202020204" pitchFamily="34" charset="0"/>
                          <a:ea typeface="+mn-ea"/>
                          <a:cs typeface="Arial" panose="020B0604020202020204" pitchFamily="34" charset="0"/>
                        </a:rPr>
                        <a:t> </a:t>
                      </a:r>
                    </a:p>
                  </a:txBody>
                  <a:tcPr marL="4343" marR="4343" marT="43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05427"/>
                    </a:solidFill>
                  </a:tcPr>
                </a:tc>
                <a:tc>
                  <a:txBody>
                    <a:bodyPr/>
                    <a:lstStyle/>
                    <a:p>
                      <a:pPr marL="0" algn="l" defTabSz="864017" rtl="0" eaLnBrk="1" fontAlgn="ctr" latinLnBrk="0" hangingPunct="1"/>
                      <a:r>
                        <a:rPr lang="en-IN" sz="900" b="0" i="0" u="none" strike="noStrike" kern="1200">
                          <a:solidFill>
                            <a:srgbClr val="424242"/>
                          </a:solidFill>
                          <a:effectLst/>
                          <a:latin typeface="Arial" panose="020B0604020202020204" pitchFamily="34" charset="0"/>
                          <a:ea typeface="+mn-ea"/>
                          <a:cs typeface="Arial" panose="020B0604020202020204" pitchFamily="34" charset="0"/>
                        </a:rPr>
                        <a:t> </a:t>
                      </a:r>
                    </a:p>
                  </a:txBody>
                  <a:tcPr marL="4343" marR="4343" marT="43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05427"/>
                    </a:solidFill>
                  </a:tcPr>
                </a:tc>
                <a:tc>
                  <a:txBody>
                    <a:bodyPr/>
                    <a:lstStyle/>
                    <a:p>
                      <a:pPr marL="0" algn="l" defTabSz="864017" rtl="0" eaLnBrk="1" fontAlgn="ctr" latinLnBrk="0" hangingPunct="1"/>
                      <a:r>
                        <a:rPr lang="en-IN" sz="900" b="0" i="0" u="none" strike="noStrike" kern="1200">
                          <a:solidFill>
                            <a:srgbClr val="424242"/>
                          </a:solidFill>
                          <a:effectLst/>
                          <a:latin typeface="Arial" panose="020B0604020202020204" pitchFamily="34" charset="0"/>
                          <a:ea typeface="+mn-ea"/>
                          <a:cs typeface="Arial" panose="020B0604020202020204" pitchFamily="34" charset="0"/>
                        </a:rPr>
                        <a:t> </a:t>
                      </a:r>
                    </a:p>
                  </a:txBody>
                  <a:tcPr marL="4343" marR="4343" marT="43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864017" rtl="0" eaLnBrk="1" fontAlgn="ctr" latinLnBrk="0" hangingPunct="1"/>
                      <a:r>
                        <a:rPr lang="en-IN" sz="900" b="0" i="0" u="none" strike="noStrike" kern="1200">
                          <a:solidFill>
                            <a:srgbClr val="424242"/>
                          </a:solidFill>
                          <a:effectLst/>
                          <a:latin typeface="Arial" panose="020B0604020202020204" pitchFamily="34" charset="0"/>
                          <a:ea typeface="+mn-ea"/>
                          <a:cs typeface="Arial" panose="020B0604020202020204" pitchFamily="34" charset="0"/>
                        </a:rPr>
                        <a:t> </a:t>
                      </a:r>
                    </a:p>
                  </a:txBody>
                  <a:tcPr marL="4343" marR="4343" marT="43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864017" rtl="0" eaLnBrk="1" fontAlgn="ctr" latinLnBrk="0" hangingPunct="1"/>
                      <a:r>
                        <a:rPr lang="en-IN" sz="900" b="0" i="0" u="none" strike="noStrike" kern="1200">
                          <a:solidFill>
                            <a:srgbClr val="424242"/>
                          </a:solidFill>
                          <a:effectLst/>
                          <a:latin typeface="Arial" panose="020B0604020202020204" pitchFamily="34" charset="0"/>
                          <a:ea typeface="+mn-ea"/>
                          <a:cs typeface="Arial" panose="020B0604020202020204" pitchFamily="34" charset="0"/>
                        </a:rPr>
                        <a:t> </a:t>
                      </a:r>
                    </a:p>
                  </a:txBody>
                  <a:tcPr marL="4343" marR="4343" marT="43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864017" rtl="0" eaLnBrk="1" fontAlgn="ctr" latinLnBrk="0" hangingPunct="1"/>
                      <a:r>
                        <a:rPr lang="en-IN" sz="900" b="0" i="0" u="none" strike="noStrike" kern="1200">
                          <a:solidFill>
                            <a:srgbClr val="424242"/>
                          </a:solidFill>
                          <a:effectLst/>
                          <a:latin typeface="Arial" panose="020B0604020202020204" pitchFamily="34" charset="0"/>
                          <a:ea typeface="+mn-ea"/>
                          <a:cs typeface="Arial" panose="020B0604020202020204" pitchFamily="34" charset="0"/>
                        </a:rPr>
                        <a:t> </a:t>
                      </a:r>
                    </a:p>
                  </a:txBody>
                  <a:tcPr marL="4343" marR="4343" marT="43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864017" rtl="0" eaLnBrk="1" fontAlgn="ctr" latinLnBrk="0" hangingPunct="1"/>
                      <a:r>
                        <a:rPr lang="en-IN" sz="900" b="0" i="0" u="none" strike="noStrike" kern="1200">
                          <a:solidFill>
                            <a:srgbClr val="424242"/>
                          </a:solidFill>
                          <a:effectLst/>
                          <a:latin typeface="Arial" panose="020B0604020202020204" pitchFamily="34" charset="0"/>
                          <a:ea typeface="+mn-ea"/>
                          <a:cs typeface="Arial" panose="020B0604020202020204" pitchFamily="34" charset="0"/>
                        </a:rPr>
                        <a:t> </a:t>
                      </a:r>
                    </a:p>
                  </a:txBody>
                  <a:tcPr marL="4343" marR="4343" marT="43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marL="0" algn="l" defTabSz="864017" rtl="0" eaLnBrk="1" fontAlgn="ctr" latinLnBrk="0" hangingPunct="1"/>
                      <a:r>
                        <a:rPr lang="en-IN" sz="900" b="0" i="0" u="none" strike="noStrike" kern="1200">
                          <a:solidFill>
                            <a:srgbClr val="424242"/>
                          </a:solidFill>
                          <a:effectLst/>
                          <a:latin typeface="Arial" panose="020B0604020202020204" pitchFamily="34" charset="0"/>
                          <a:ea typeface="+mn-ea"/>
                          <a:cs typeface="Arial" panose="020B0604020202020204" pitchFamily="34" charset="0"/>
                        </a:rPr>
                        <a:t> </a:t>
                      </a:r>
                    </a:p>
                  </a:txBody>
                  <a:tcPr marL="4343" marR="4343" marT="43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fontAlgn="ctr"/>
                      <a:r>
                        <a:rPr lang="en-IN" sz="1800" b="0" i="0" u="none" strike="noStrike">
                          <a:solidFill>
                            <a:srgbClr val="000000"/>
                          </a:solidFill>
                          <a:effectLst/>
                          <a:latin typeface="Arial" panose="020B0604020202020204" pitchFamily="34" charset="0"/>
                        </a:rPr>
                        <a:t> </a:t>
                      </a:r>
                    </a:p>
                  </a:txBody>
                  <a:tcPr marL="4343" marR="4343" marT="434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l" defTabSz="864017" rtl="0" eaLnBrk="1" fontAlgn="ctr" latinLnBrk="0" hangingPunct="1"/>
                      <a:r>
                        <a:rPr lang="en-IN" sz="900" b="0" i="0" u="none" strike="noStrike" kern="1200">
                          <a:solidFill>
                            <a:srgbClr val="424242"/>
                          </a:solidFill>
                          <a:effectLst/>
                          <a:latin typeface="Arial" panose="020B0604020202020204" pitchFamily="34" charset="0"/>
                          <a:ea typeface="+mn-ea"/>
                          <a:cs typeface="Arial" panose="020B0604020202020204" pitchFamily="34" charset="0"/>
                        </a:rPr>
                        <a:t> </a:t>
                      </a:r>
                    </a:p>
                  </a:txBody>
                  <a:tcPr marL="4343" marR="4343" marT="43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864017" rtl="0" eaLnBrk="1" fontAlgn="ctr" latinLnBrk="0" hangingPunct="1"/>
                      <a:endParaRPr lang="en-IN" sz="900" b="0" i="0" u="none" strike="noStrike" kern="1200">
                        <a:solidFill>
                          <a:srgbClr val="424242"/>
                        </a:solidFill>
                        <a:effectLst/>
                        <a:latin typeface="Arial" panose="020B0604020202020204" pitchFamily="34" charset="0"/>
                        <a:ea typeface="+mn-ea"/>
                        <a:cs typeface="Arial" panose="020B0604020202020204" pitchFamily="34" charset="0"/>
                      </a:endParaRPr>
                    </a:p>
                  </a:txBody>
                  <a:tcPr marL="4343" marR="4343" marT="43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864017" rtl="0" eaLnBrk="1" fontAlgn="ctr" latinLnBrk="0" hangingPunct="1"/>
                      <a:endParaRPr lang="en-IN" sz="900" b="0" i="0" u="none" strike="noStrike" kern="1200">
                        <a:solidFill>
                          <a:srgbClr val="424242"/>
                        </a:solidFill>
                        <a:effectLst/>
                        <a:latin typeface="Arial" panose="020B0604020202020204" pitchFamily="34" charset="0"/>
                        <a:ea typeface="+mn-ea"/>
                        <a:cs typeface="Arial" panose="020B0604020202020204" pitchFamily="34" charset="0"/>
                      </a:endParaRPr>
                    </a:p>
                  </a:txBody>
                  <a:tcPr marL="4343" marR="4343" marT="43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864017" rtl="0" eaLnBrk="1" fontAlgn="ctr" latinLnBrk="0" hangingPunct="1"/>
                      <a:endParaRPr lang="en-IN" sz="900" b="0" i="0" u="none" strike="noStrike" kern="1200">
                        <a:solidFill>
                          <a:srgbClr val="424242"/>
                        </a:solidFill>
                        <a:effectLst/>
                        <a:latin typeface="Arial" panose="020B0604020202020204" pitchFamily="34" charset="0"/>
                        <a:ea typeface="+mn-ea"/>
                        <a:cs typeface="Arial" panose="020B0604020202020204" pitchFamily="34" charset="0"/>
                      </a:endParaRPr>
                    </a:p>
                  </a:txBody>
                  <a:tcPr marL="4343" marR="4343" marT="43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864017" rtl="0" eaLnBrk="1" fontAlgn="ctr" latinLnBrk="0" hangingPunct="1"/>
                      <a:endParaRPr lang="en-IN" sz="900" b="0" i="0" u="none" strike="noStrike" kern="1200">
                        <a:solidFill>
                          <a:srgbClr val="424242"/>
                        </a:solidFill>
                        <a:effectLst/>
                        <a:latin typeface="Arial" panose="020B0604020202020204" pitchFamily="34" charset="0"/>
                        <a:ea typeface="+mn-ea"/>
                        <a:cs typeface="Arial" panose="020B0604020202020204" pitchFamily="34" charset="0"/>
                      </a:endParaRPr>
                    </a:p>
                  </a:txBody>
                  <a:tcPr marL="4343" marR="4343" marT="43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06793012"/>
                  </a:ext>
                </a:extLst>
              </a:tr>
              <a:tr h="227225">
                <a:tc>
                  <a:txBody>
                    <a:bodyPr/>
                    <a:lstStyle/>
                    <a:p>
                      <a:pPr algn="l" rtl="0" fontAlgn="ctr"/>
                      <a:r>
                        <a:rPr lang="en-US" sz="900" b="0" i="0" u="none" strike="noStrike">
                          <a:solidFill>
                            <a:srgbClr val="424242"/>
                          </a:solidFill>
                          <a:effectLst/>
                          <a:latin typeface="Arial" panose="020B0604020202020204" pitchFamily="34" charset="0"/>
                          <a:cs typeface="Arial" panose="020B0604020202020204" pitchFamily="34" charset="0"/>
                        </a:rPr>
                        <a:t>Design Gen AI Solution Architecture and Sign Offs</a:t>
                      </a:r>
                    </a:p>
                  </a:txBody>
                  <a:tcPr marL="4343" marR="4343" marT="4343" marB="0" anchor="ctr">
                    <a:lnL w="19050" cap="flat" cmpd="sng" algn="ctr">
                      <a:solidFill>
                        <a:srgbClr val="424242"/>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424242"/>
                      </a:solidFill>
                      <a:prstDash val="solid"/>
                      <a:round/>
                      <a:headEnd type="none" w="med" len="med"/>
                      <a:tailEnd type="none" w="med" len="med"/>
                    </a:lnT>
                    <a:lnB w="12700" cap="flat" cmpd="sng" algn="ctr">
                      <a:solidFill>
                        <a:srgbClr val="424242"/>
                      </a:solidFill>
                      <a:prstDash val="solid"/>
                      <a:round/>
                      <a:headEnd type="none" w="med" len="med"/>
                      <a:tailEnd type="none" w="med" len="med"/>
                    </a:lnB>
                  </a:tcPr>
                </a:tc>
                <a:tc>
                  <a:txBody>
                    <a:bodyPr/>
                    <a:lstStyle/>
                    <a:p>
                      <a:pPr marL="0" algn="l" defTabSz="864017" rtl="0" eaLnBrk="1" fontAlgn="ctr" latinLnBrk="0" hangingPunct="1"/>
                      <a:r>
                        <a:rPr lang="en-IN" sz="900" b="0" i="0" u="none" strike="noStrike" kern="1200">
                          <a:solidFill>
                            <a:srgbClr val="424242"/>
                          </a:solidFill>
                          <a:effectLst/>
                          <a:latin typeface="Arial" panose="020B0604020202020204" pitchFamily="34" charset="0"/>
                          <a:ea typeface="+mn-ea"/>
                          <a:cs typeface="Arial" panose="020B0604020202020204" pitchFamily="34" charset="0"/>
                        </a:rPr>
                        <a:t> </a:t>
                      </a:r>
                    </a:p>
                  </a:txBody>
                  <a:tcPr marL="4343" marR="4343" marT="43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05427"/>
                    </a:solidFill>
                  </a:tcPr>
                </a:tc>
                <a:tc>
                  <a:txBody>
                    <a:bodyPr/>
                    <a:lstStyle/>
                    <a:p>
                      <a:pPr marL="0" algn="l" defTabSz="864017" rtl="0" eaLnBrk="1" fontAlgn="ctr" latinLnBrk="0" hangingPunct="1"/>
                      <a:r>
                        <a:rPr lang="en-IN" sz="900" b="0" i="0" u="none" strike="noStrike" kern="1200">
                          <a:solidFill>
                            <a:srgbClr val="424242"/>
                          </a:solidFill>
                          <a:effectLst/>
                          <a:latin typeface="Arial" panose="020B0604020202020204" pitchFamily="34" charset="0"/>
                          <a:ea typeface="+mn-ea"/>
                          <a:cs typeface="Arial" panose="020B0604020202020204" pitchFamily="34" charset="0"/>
                        </a:rPr>
                        <a:t> </a:t>
                      </a:r>
                    </a:p>
                  </a:txBody>
                  <a:tcPr marL="4343" marR="4343" marT="43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05427"/>
                    </a:solidFill>
                  </a:tcPr>
                </a:tc>
                <a:tc>
                  <a:txBody>
                    <a:bodyPr/>
                    <a:lstStyle/>
                    <a:p>
                      <a:pPr marL="0" algn="l" defTabSz="864017" rtl="0" eaLnBrk="1" fontAlgn="ctr" latinLnBrk="0" hangingPunct="1"/>
                      <a:r>
                        <a:rPr lang="en-IN" sz="900" b="0" i="0" u="none" strike="noStrike" kern="1200">
                          <a:solidFill>
                            <a:srgbClr val="424242"/>
                          </a:solidFill>
                          <a:effectLst/>
                          <a:latin typeface="Arial" panose="020B0604020202020204" pitchFamily="34" charset="0"/>
                          <a:ea typeface="+mn-ea"/>
                          <a:cs typeface="Arial" panose="020B0604020202020204" pitchFamily="34" charset="0"/>
                        </a:rPr>
                        <a:t> </a:t>
                      </a:r>
                    </a:p>
                  </a:txBody>
                  <a:tcPr marL="4343" marR="4343" marT="43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864017" rtl="0" eaLnBrk="1" fontAlgn="ctr" latinLnBrk="0" hangingPunct="1"/>
                      <a:r>
                        <a:rPr lang="en-IN" sz="900" b="0" i="0" u="none" strike="noStrike" kern="1200">
                          <a:solidFill>
                            <a:srgbClr val="424242"/>
                          </a:solidFill>
                          <a:effectLst/>
                          <a:latin typeface="Arial" panose="020B0604020202020204" pitchFamily="34" charset="0"/>
                          <a:ea typeface="+mn-ea"/>
                          <a:cs typeface="Arial" panose="020B0604020202020204" pitchFamily="34" charset="0"/>
                        </a:rPr>
                        <a:t> </a:t>
                      </a:r>
                    </a:p>
                  </a:txBody>
                  <a:tcPr marL="4343" marR="4343" marT="43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864017" rtl="0" eaLnBrk="1" fontAlgn="ctr" latinLnBrk="0" hangingPunct="1"/>
                      <a:r>
                        <a:rPr lang="en-IN" sz="900" b="0" i="0" u="none" strike="noStrike" kern="1200">
                          <a:solidFill>
                            <a:srgbClr val="424242"/>
                          </a:solidFill>
                          <a:effectLst/>
                          <a:latin typeface="Arial" panose="020B0604020202020204" pitchFamily="34" charset="0"/>
                          <a:ea typeface="+mn-ea"/>
                          <a:cs typeface="Arial" panose="020B0604020202020204" pitchFamily="34" charset="0"/>
                        </a:rPr>
                        <a:t> </a:t>
                      </a:r>
                    </a:p>
                  </a:txBody>
                  <a:tcPr marL="4343" marR="4343" marT="43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864017" rtl="0" eaLnBrk="1" fontAlgn="ctr" latinLnBrk="0" hangingPunct="1"/>
                      <a:r>
                        <a:rPr lang="en-IN" sz="900" b="0" i="0" u="none" strike="noStrike" kern="1200">
                          <a:solidFill>
                            <a:srgbClr val="424242"/>
                          </a:solidFill>
                          <a:effectLst/>
                          <a:latin typeface="Arial" panose="020B0604020202020204" pitchFamily="34" charset="0"/>
                          <a:ea typeface="+mn-ea"/>
                          <a:cs typeface="Arial" panose="020B0604020202020204" pitchFamily="34" charset="0"/>
                        </a:rPr>
                        <a:t> </a:t>
                      </a:r>
                    </a:p>
                  </a:txBody>
                  <a:tcPr marL="4343" marR="4343" marT="43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864017" rtl="0" eaLnBrk="1" fontAlgn="ctr" latinLnBrk="0" hangingPunct="1"/>
                      <a:r>
                        <a:rPr lang="en-IN" sz="900" b="0" i="0" u="none" strike="noStrike" kern="1200">
                          <a:solidFill>
                            <a:srgbClr val="424242"/>
                          </a:solidFill>
                          <a:effectLst/>
                          <a:latin typeface="Arial" panose="020B0604020202020204" pitchFamily="34" charset="0"/>
                          <a:ea typeface="+mn-ea"/>
                          <a:cs typeface="Arial" panose="020B0604020202020204" pitchFamily="34" charset="0"/>
                        </a:rPr>
                        <a:t> </a:t>
                      </a:r>
                    </a:p>
                  </a:txBody>
                  <a:tcPr marL="4343" marR="4343" marT="43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marL="0" algn="l" defTabSz="864017" rtl="0" eaLnBrk="1" fontAlgn="ctr" latinLnBrk="0" hangingPunct="1"/>
                      <a:r>
                        <a:rPr lang="en-IN" sz="900" b="0" i="0" u="none" strike="noStrike" kern="1200">
                          <a:solidFill>
                            <a:srgbClr val="424242"/>
                          </a:solidFill>
                          <a:effectLst/>
                          <a:latin typeface="Arial" panose="020B0604020202020204" pitchFamily="34" charset="0"/>
                          <a:ea typeface="+mn-ea"/>
                          <a:cs typeface="Arial" panose="020B0604020202020204" pitchFamily="34" charset="0"/>
                        </a:rPr>
                        <a:t> </a:t>
                      </a:r>
                    </a:p>
                  </a:txBody>
                  <a:tcPr marL="4343" marR="4343" marT="43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fontAlgn="ctr"/>
                      <a:r>
                        <a:rPr lang="en-IN" sz="1800" b="0" i="0" u="none" strike="noStrike">
                          <a:solidFill>
                            <a:srgbClr val="000000"/>
                          </a:solidFill>
                          <a:effectLst/>
                          <a:latin typeface="Arial" panose="020B0604020202020204" pitchFamily="34" charset="0"/>
                        </a:rPr>
                        <a:t> </a:t>
                      </a:r>
                    </a:p>
                  </a:txBody>
                  <a:tcPr marL="4343" marR="4343" marT="434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l" defTabSz="864017" rtl="0" eaLnBrk="1" fontAlgn="ctr" latinLnBrk="0" hangingPunct="1"/>
                      <a:r>
                        <a:rPr lang="en-IN" sz="900" b="0" i="0" u="none" strike="noStrike" kern="1200">
                          <a:solidFill>
                            <a:srgbClr val="424242"/>
                          </a:solidFill>
                          <a:effectLst/>
                          <a:latin typeface="Arial" panose="020B0604020202020204" pitchFamily="34" charset="0"/>
                          <a:ea typeface="+mn-ea"/>
                          <a:cs typeface="Arial" panose="020B0604020202020204" pitchFamily="34" charset="0"/>
                        </a:rPr>
                        <a:t> </a:t>
                      </a:r>
                    </a:p>
                  </a:txBody>
                  <a:tcPr marL="4343" marR="4343" marT="43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864017" rtl="0" eaLnBrk="1" fontAlgn="ctr" latinLnBrk="0" hangingPunct="1"/>
                      <a:endParaRPr lang="en-IN" sz="900" b="0" i="0" u="none" strike="noStrike" kern="1200">
                        <a:solidFill>
                          <a:srgbClr val="424242"/>
                        </a:solidFill>
                        <a:effectLst/>
                        <a:latin typeface="Arial" panose="020B0604020202020204" pitchFamily="34" charset="0"/>
                        <a:ea typeface="+mn-ea"/>
                        <a:cs typeface="Arial" panose="020B0604020202020204" pitchFamily="34" charset="0"/>
                      </a:endParaRPr>
                    </a:p>
                  </a:txBody>
                  <a:tcPr marL="4343" marR="4343" marT="43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864017" rtl="0" eaLnBrk="1" fontAlgn="ctr" latinLnBrk="0" hangingPunct="1"/>
                      <a:endParaRPr lang="en-IN" sz="900" b="0" i="0" u="none" strike="noStrike" kern="1200">
                        <a:solidFill>
                          <a:srgbClr val="424242"/>
                        </a:solidFill>
                        <a:effectLst/>
                        <a:latin typeface="Arial" panose="020B0604020202020204" pitchFamily="34" charset="0"/>
                        <a:ea typeface="+mn-ea"/>
                        <a:cs typeface="Arial" panose="020B0604020202020204" pitchFamily="34" charset="0"/>
                      </a:endParaRPr>
                    </a:p>
                  </a:txBody>
                  <a:tcPr marL="4343" marR="4343" marT="43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864017" rtl="0" eaLnBrk="1" fontAlgn="ctr" latinLnBrk="0" hangingPunct="1"/>
                      <a:endParaRPr lang="en-IN" sz="900" b="0" i="0" u="none" strike="noStrike" kern="1200">
                        <a:solidFill>
                          <a:srgbClr val="424242"/>
                        </a:solidFill>
                        <a:effectLst/>
                        <a:latin typeface="Arial" panose="020B0604020202020204" pitchFamily="34" charset="0"/>
                        <a:ea typeface="+mn-ea"/>
                        <a:cs typeface="Arial" panose="020B0604020202020204" pitchFamily="34" charset="0"/>
                      </a:endParaRPr>
                    </a:p>
                  </a:txBody>
                  <a:tcPr marL="4343" marR="4343" marT="43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864017" rtl="0" eaLnBrk="1" fontAlgn="ctr" latinLnBrk="0" hangingPunct="1"/>
                      <a:endParaRPr lang="en-IN" sz="900" b="0" i="0" u="none" strike="noStrike" kern="1200">
                        <a:solidFill>
                          <a:srgbClr val="424242"/>
                        </a:solidFill>
                        <a:effectLst/>
                        <a:latin typeface="Arial" panose="020B0604020202020204" pitchFamily="34" charset="0"/>
                        <a:ea typeface="+mn-ea"/>
                        <a:cs typeface="Arial" panose="020B0604020202020204" pitchFamily="34" charset="0"/>
                      </a:endParaRPr>
                    </a:p>
                  </a:txBody>
                  <a:tcPr marL="4343" marR="4343" marT="43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93716880"/>
                  </a:ext>
                </a:extLst>
              </a:tr>
              <a:tr h="227225">
                <a:tc>
                  <a:txBody>
                    <a:bodyPr/>
                    <a:lstStyle/>
                    <a:p>
                      <a:pPr algn="l" rtl="0" fontAlgn="ctr"/>
                      <a:r>
                        <a:rPr lang="en-US" sz="900" b="0" i="0" u="none" strike="noStrike">
                          <a:solidFill>
                            <a:srgbClr val="424242"/>
                          </a:solidFill>
                          <a:effectLst/>
                          <a:latin typeface="Arial" panose="020B0604020202020204" pitchFamily="34" charset="0"/>
                          <a:cs typeface="Arial" panose="020B0604020202020204" pitchFamily="34" charset="0"/>
                        </a:rPr>
                        <a:t>Initiate UX design, Create and Finalize Wireframes</a:t>
                      </a:r>
                    </a:p>
                  </a:txBody>
                  <a:tcPr marL="4343" marR="4343" marT="4343" marB="0" anchor="ctr">
                    <a:lnL w="19050" cap="flat" cmpd="sng" algn="ctr">
                      <a:solidFill>
                        <a:srgbClr val="424242"/>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424242"/>
                      </a:solidFill>
                      <a:prstDash val="solid"/>
                      <a:round/>
                      <a:headEnd type="none" w="med" len="med"/>
                      <a:tailEnd type="none" w="med" len="med"/>
                    </a:lnT>
                    <a:lnB w="12700" cap="flat" cmpd="sng" algn="ctr">
                      <a:solidFill>
                        <a:srgbClr val="424242"/>
                      </a:solidFill>
                      <a:prstDash val="solid"/>
                      <a:round/>
                      <a:headEnd type="none" w="med" len="med"/>
                      <a:tailEnd type="none" w="med" len="med"/>
                    </a:lnB>
                  </a:tcPr>
                </a:tc>
                <a:tc>
                  <a:txBody>
                    <a:bodyPr/>
                    <a:lstStyle/>
                    <a:p>
                      <a:pPr marL="0" algn="l" defTabSz="864017" rtl="0" eaLnBrk="1" fontAlgn="ctr" latinLnBrk="0" hangingPunct="1"/>
                      <a:r>
                        <a:rPr lang="en-IN" sz="900" b="0" i="0" u="none" strike="noStrike" kern="1200">
                          <a:solidFill>
                            <a:srgbClr val="424242"/>
                          </a:solidFill>
                          <a:effectLst/>
                          <a:latin typeface="Arial" panose="020B0604020202020204" pitchFamily="34" charset="0"/>
                          <a:ea typeface="+mn-ea"/>
                          <a:cs typeface="Arial" panose="020B0604020202020204" pitchFamily="34" charset="0"/>
                        </a:rPr>
                        <a:t> </a:t>
                      </a:r>
                    </a:p>
                  </a:txBody>
                  <a:tcPr marL="4343" marR="4343" marT="43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864017" rtl="0" eaLnBrk="1" fontAlgn="ctr" latinLnBrk="0" hangingPunct="1"/>
                      <a:r>
                        <a:rPr lang="en-IN" sz="900" b="0" i="0" u="none" strike="noStrike" kern="1200">
                          <a:solidFill>
                            <a:srgbClr val="424242"/>
                          </a:solidFill>
                          <a:effectLst/>
                          <a:latin typeface="Arial" panose="020B0604020202020204" pitchFamily="34" charset="0"/>
                          <a:ea typeface="+mn-ea"/>
                          <a:cs typeface="Arial" panose="020B0604020202020204" pitchFamily="34" charset="0"/>
                        </a:rPr>
                        <a:t> </a:t>
                      </a:r>
                    </a:p>
                  </a:txBody>
                  <a:tcPr marL="4343" marR="4343" marT="43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05427"/>
                    </a:solidFill>
                  </a:tcPr>
                </a:tc>
                <a:tc>
                  <a:txBody>
                    <a:bodyPr/>
                    <a:lstStyle/>
                    <a:p>
                      <a:pPr marL="0" algn="l" defTabSz="864017" rtl="0" eaLnBrk="1" fontAlgn="ctr" latinLnBrk="0" hangingPunct="1"/>
                      <a:r>
                        <a:rPr lang="en-IN" sz="900" b="0" i="0" u="none" strike="noStrike" kern="1200">
                          <a:solidFill>
                            <a:srgbClr val="424242"/>
                          </a:solidFill>
                          <a:effectLst/>
                          <a:latin typeface="Arial" panose="020B0604020202020204" pitchFamily="34" charset="0"/>
                          <a:ea typeface="+mn-ea"/>
                          <a:cs typeface="Arial" panose="020B0604020202020204" pitchFamily="34" charset="0"/>
                        </a:rPr>
                        <a:t> </a:t>
                      </a:r>
                    </a:p>
                  </a:txBody>
                  <a:tcPr marL="4343" marR="4343" marT="43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05427"/>
                    </a:solidFill>
                  </a:tcPr>
                </a:tc>
                <a:tc>
                  <a:txBody>
                    <a:bodyPr/>
                    <a:lstStyle/>
                    <a:p>
                      <a:pPr marL="0" algn="l" defTabSz="864017" rtl="0" eaLnBrk="1" fontAlgn="ctr" latinLnBrk="0" hangingPunct="1"/>
                      <a:r>
                        <a:rPr lang="en-IN" sz="900" b="0" i="0" u="none" strike="noStrike" kern="1200">
                          <a:solidFill>
                            <a:srgbClr val="424242"/>
                          </a:solidFill>
                          <a:effectLst/>
                          <a:latin typeface="Arial" panose="020B0604020202020204" pitchFamily="34" charset="0"/>
                          <a:ea typeface="+mn-ea"/>
                          <a:cs typeface="Arial" panose="020B0604020202020204" pitchFamily="34" charset="0"/>
                        </a:rPr>
                        <a:t> </a:t>
                      </a:r>
                    </a:p>
                  </a:txBody>
                  <a:tcPr marL="4343" marR="4343" marT="43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05427"/>
                    </a:solidFill>
                  </a:tcPr>
                </a:tc>
                <a:tc>
                  <a:txBody>
                    <a:bodyPr/>
                    <a:lstStyle/>
                    <a:p>
                      <a:pPr marL="0" algn="l" defTabSz="864017" rtl="0" eaLnBrk="1" fontAlgn="ctr" latinLnBrk="0" hangingPunct="1"/>
                      <a:r>
                        <a:rPr lang="en-IN" sz="900" b="0" i="0" u="none" strike="noStrike" kern="1200">
                          <a:solidFill>
                            <a:srgbClr val="424242"/>
                          </a:solidFill>
                          <a:effectLst/>
                          <a:latin typeface="Arial" panose="020B0604020202020204" pitchFamily="34" charset="0"/>
                          <a:ea typeface="+mn-ea"/>
                          <a:cs typeface="Arial" panose="020B0604020202020204" pitchFamily="34" charset="0"/>
                        </a:rPr>
                        <a:t> </a:t>
                      </a:r>
                    </a:p>
                  </a:txBody>
                  <a:tcPr marL="4343" marR="4343" marT="43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864017" rtl="0" eaLnBrk="1" fontAlgn="ctr" latinLnBrk="0" hangingPunct="1"/>
                      <a:r>
                        <a:rPr lang="en-IN" sz="900" b="0" i="0" u="none" strike="noStrike" kern="1200">
                          <a:solidFill>
                            <a:srgbClr val="424242"/>
                          </a:solidFill>
                          <a:effectLst/>
                          <a:latin typeface="Arial" panose="020B0604020202020204" pitchFamily="34" charset="0"/>
                          <a:ea typeface="+mn-ea"/>
                          <a:cs typeface="Arial" panose="020B0604020202020204" pitchFamily="34" charset="0"/>
                        </a:rPr>
                        <a:t> </a:t>
                      </a:r>
                    </a:p>
                  </a:txBody>
                  <a:tcPr marL="4343" marR="4343" marT="43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864017" rtl="0" eaLnBrk="1" fontAlgn="ctr" latinLnBrk="0" hangingPunct="1"/>
                      <a:r>
                        <a:rPr lang="en-IN" sz="900" b="0" i="0" u="none" strike="noStrike" kern="1200">
                          <a:solidFill>
                            <a:srgbClr val="424242"/>
                          </a:solidFill>
                          <a:effectLst/>
                          <a:latin typeface="Arial" panose="020B0604020202020204" pitchFamily="34" charset="0"/>
                          <a:ea typeface="+mn-ea"/>
                          <a:cs typeface="Arial" panose="020B0604020202020204" pitchFamily="34" charset="0"/>
                        </a:rPr>
                        <a:t> </a:t>
                      </a:r>
                    </a:p>
                  </a:txBody>
                  <a:tcPr marL="4343" marR="4343" marT="43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marL="0" algn="l" defTabSz="864017" rtl="0" eaLnBrk="1" fontAlgn="ctr" latinLnBrk="0" hangingPunct="1"/>
                      <a:r>
                        <a:rPr lang="en-IN" sz="900" b="0" i="0" u="none" strike="noStrike" kern="1200">
                          <a:solidFill>
                            <a:srgbClr val="424242"/>
                          </a:solidFill>
                          <a:effectLst/>
                          <a:latin typeface="Arial" panose="020B0604020202020204" pitchFamily="34" charset="0"/>
                          <a:ea typeface="+mn-ea"/>
                          <a:cs typeface="Arial" panose="020B0604020202020204" pitchFamily="34" charset="0"/>
                        </a:rPr>
                        <a:t> </a:t>
                      </a:r>
                    </a:p>
                  </a:txBody>
                  <a:tcPr marL="4343" marR="4343" marT="43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fontAlgn="ctr"/>
                      <a:r>
                        <a:rPr lang="en-IN" sz="1800" b="0" i="0" u="none" strike="noStrike">
                          <a:solidFill>
                            <a:srgbClr val="000000"/>
                          </a:solidFill>
                          <a:effectLst/>
                          <a:latin typeface="Arial" panose="020B0604020202020204" pitchFamily="34" charset="0"/>
                        </a:rPr>
                        <a:t> </a:t>
                      </a:r>
                    </a:p>
                  </a:txBody>
                  <a:tcPr marL="4343" marR="4343" marT="434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l" defTabSz="864017" rtl="0" eaLnBrk="1" fontAlgn="ctr" latinLnBrk="0" hangingPunct="1"/>
                      <a:r>
                        <a:rPr lang="en-IN" sz="900" b="0" i="0" u="none" strike="noStrike" kern="1200">
                          <a:solidFill>
                            <a:srgbClr val="424242"/>
                          </a:solidFill>
                          <a:effectLst/>
                          <a:latin typeface="Arial" panose="020B0604020202020204" pitchFamily="34" charset="0"/>
                          <a:ea typeface="+mn-ea"/>
                          <a:cs typeface="Arial" panose="020B0604020202020204" pitchFamily="34" charset="0"/>
                        </a:rPr>
                        <a:t> </a:t>
                      </a:r>
                    </a:p>
                  </a:txBody>
                  <a:tcPr marL="4343" marR="4343" marT="43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864017" rtl="0" eaLnBrk="1" fontAlgn="ctr" latinLnBrk="0" hangingPunct="1"/>
                      <a:endParaRPr lang="en-IN" sz="900" b="0" i="0" u="none" strike="noStrike" kern="1200">
                        <a:solidFill>
                          <a:srgbClr val="424242"/>
                        </a:solidFill>
                        <a:effectLst/>
                        <a:latin typeface="Arial" panose="020B0604020202020204" pitchFamily="34" charset="0"/>
                        <a:ea typeface="+mn-ea"/>
                        <a:cs typeface="Arial" panose="020B0604020202020204" pitchFamily="34" charset="0"/>
                      </a:endParaRPr>
                    </a:p>
                  </a:txBody>
                  <a:tcPr marL="4343" marR="4343" marT="43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864017" rtl="0" eaLnBrk="1" fontAlgn="ctr" latinLnBrk="0" hangingPunct="1"/>
                      <a:endParaRPr lang="en-IN" sz="900" b="0" i="0" u="none" strike="noStrike" kern="1200">
                        <a:solidFill>
                          <a:srgbClr val="424242"/>
                        </a:solidFill>
                        <a:effectLst/>
                        <a:latin typeface="Arial" panose="020B0604020202020204" pitchFamily="34" charset="0"/>
                        <a:ea typeface="+mn-ea"/>
                        <a:cs typeface="Arial" panose="020B0604020202020204" pitchFamily="34" charset="0"/>
                      </a:endParaRPr>
                    </a:p>
                  </a:txBody>
                  <a:tcPr marL="4343" marR="4343" marT="43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864017" rtl="0" eaLnBrk="1" fontAlgn="ctr" latinLnBrk="0" hangingPunct="1"/>
                      <a:endParaRPr lang="en-IN" sz="900" b="0" i="0" u="none" strike="noStrike" kern="1200">
                        <a:solidFill>
                          <a:srgbClr val="424242"/>
                        </a:solidFill>
                        <a:effectLst/>
                        <a:latin typeface="Arial" panose="020B0604020202020204" pitchFamily="34" charset="0"/>
                        <a:ea typeface="+mn-ea"/>
                        <a:cs typeface="Arial" panose="020B0604020202020204" pitchFamily="34" charset="0"/>
                      </a:endParaRPr>
                    </a:p>
                  </a:txBody>
                  <a:tcPr marL="4343" marR="4343" marT="43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864017" rtl="0" eaLnBrk="1" fontAlgn="ctr" latinLnBrk="0" hangingPunct="1"/>
                      <a:endParaRPr lang="en-IN" sz="900" b="0" i="0" u="none" strike="noStrike" kern="1200">
                        <a:solidFill>
                          <a:srgbClr val="424242"/>
                        </a:solidFill>
                        <a:effectLst/>
                        <a:latin typeface="Arial" panose="020B0604020202020204" pitchFamily="34" charset="0"/>
                        <a:ea typeface="+mn-ea"/>
                        <a:cs typeface="Arial" panose="020B0604020202020204" pitchFamily="34" charset="0"/>
                      </a:endParaRPr>
                    </a:p>
                  </a:txBody>
                  <a:tcPr marL="4343" marR="4343" marT="43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76759617"/>
                  </a:ext>
                </a:extLst>
              </a:tr>
              <a:tr h="227225">
                <a:tc>
                  <a:txBody>
                    <a:bodyPr/>
                    <a:lstStyle/>
                    <a:p>
                      <a:pPr algn="l" rtl="0" fontAlgn="ctr"/>
                      <a:r>
                        <a:rPr lang="en-US" sz="900" b="0" i="0" u="none" strike="noStrike">
                          <a:solidFill>
                            <a:srgbClr val="424242"/>
                          </a:solidFill>
                          <a:effectLst/>
                          <a:latin typeface="Arial" panose="020B0604020202020204" pitchFamily="34" charset="0"/>
                          <a:cs typeface="Arial" panose="020B0604020202020204" pitchFamily="34" charset="0"/>
                        </a:rPr>
                        <a:t>Data Pre-processing and Gen AI Pipeline Development</a:t>
                      </a:r>
                    </a:p>
                  </a:txBody>
                  <a:tcPr marL="4343" marR="4343" marT="4343" marB="0" anchor="ctr">
                    <a:lnL w="19050" cap="flat" cmpd="sng" algn="ctr">
                      <a:solidFill>
                        <a:srgbClr val="424242"/>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424242"/>
                      </a:solidFill>
                      <a:prstDash val="solid"/>
                      <a:round/>
                      <a:headEnd type="none" w="med" len="med"/>
                      <a:tailEnd type="none" w="med" len="med"/>
                    </a:lnT>
                    <a:lnB w="12700" cap="flat" cmpd="sng" algn="ctr">
                      <a:solidFill>
                        <a:srgbClr val="424242"/>
                      </a:solidFill>
                      <a:prstDash val="solid"/>
                      <a:round/>
                      <a:headEnd type="none" w="med" len="med"/>
                      <a:tailEnd type="none" w="med" len="med"/>
                    </a:lnB>
                  </a:tcPr>
                </a:tc>
                <a:tc>
                  <a:txBody>
                    <a:bodyPr/>
                    <a:lstStyle/>
                    <a:p>
                      <a:pPr marL="0" algn="l" defTabSz="864017" rtl="0" eaLnBrk="1" fontAlgn="ctr" latinLnBrk="0" hangingPunct="1"/>
                      <a:r>
                        <a:rPr lang="en-IN" sz="900" b="0" i="0" u="none" strike="noStrike" kern="1200">
                          <a:solidFill>
                            <a:srgbClr val="424242"/>
                          </a:solidFill>
                          <a:effectLst/>
                          <a:latin typeface="Arial" panose="020B0604020202020204" pitchFamily="34" charset="0"/>
                          <a:ea typeface="+mn-ea"/>
                          <a:cs typeface="Arial" panose="020B0604020202020204" pitchFamily="34" charset="0"/>
                        </a:rPr>
                        <a:t> </a:t>
                      </a:r>
                    </a:p>
                  </a:txBody>
                  <a:tcPr marL="4343" marR="4343" marT="43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864017" rtl="0" eaLnBrk="1" fontAlgn="ctr" latinLnBrk="0" hangingPunct="1"/>
                      <a:r>
                        <a:rPr lang="en-IN" sz="900" b="0" i="0" u="none" strike="noStrike" kern="1200">
                          <a:solidFill>
                            <a:srgbClr val="424242"/>
                          </a:solidFill>
                          <a:effectLst/>
                          <a:latin typeface="Arial" panose="020B0604020202020204" pitchFamily="34" charset="0"/>
                          <a:ea typeface="+mn-ea"/>
                          <a:cs typeface="Arial" panose="020B0604020202020204" pitchFamily="34" charset="0"/>
                        </a:rPr>
                        <a:t> </a:t>
                      </a:r>
                    </a:p>
                  </a:txBody>
                  <a:tcPr marL="4343" marR="4343" marT="43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05427"/>
                    </a:solidFill>
                  </a:tcPr>
                </a:tc>
                <a:tc>
                  <a:txBody>
                    <a:bodyPr/>
                    <a:lstStyle/>
                    <a:p>
                      <a:pPr marL="0" algn="l" defTabSz="864017" rtl="0" eaLnBrk="1" fontAlgn="ctr" latinLnBrk="0" hangingPunct="1"/>
                      <a:r>
                        <a:rPr lang="en-IN" sz="900" b="0" i="0" u="none" strike="noStrike" kern="1200">
                          <a:solidFill>
                            <a:srgbClr val="424242"/>
                          </a:solidFill>
                          <a:effectLst/>
                          <a:latin typeface="Arial" panose="020B0604020202020204" pitchFamily="34" charset="0"/>
                          <a:ea typeface="+mn-ea"/>
                          <a:cs typeface="Arial" panose="020B0604020202020204" pitchFamily="34" charset="0"/>
                        </a:rPr>
                        <a:t> </a:t>
                      </a:r>
                    </a:p>
                  </a:txBody>
                  <a:tcPr marL="4343" marR="4343" marT="43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05427"/>
                    </a:solidFill>
                  </a:tcPr>
                </a:tc>
                <a:tc>
                  <a:txBody>
                    <a:bodyPr/>
                    <a:lstStyle/>
                    <a:p>
                      <a:pPr marL="0" algn="l" defTabSz="864017" rtl="0" eaLnBrk="1" fontAlgn="ctr" latinLnBrk="0" hangingPunct="1"/>
                      <a:r>
                        <a:rPr lang="en-IN" sz="900" b="0" i="0" u="none" strike="noStrike" kern="1200">
                          <a:solidFill>
                            <a:srgbClr val="424242"/>
                          </a:solidFill>
                          <a:effectLst/>
                          <a:latin typeface="Arial" panose="020B0604020202020204" pitchFamily="34" charset="0"/>
                          <a:ea typeface="+mn-ea"/>
                          <a:cs typeface="Arial" panose="020B0604020202020204" pitchFamily="34" charset="0"/>
                        </a:rPr>
                        <a:t> </a:t>
                      </a:r>
                    </a:p>
                  </a:txBody>
                  <a:tcPr marL="4343" marR="4343" marT="43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05427"/>
                    </a:solidFill>
                  </a:tcPr>
                </a:tc>
                <a:tc>
                  <a:txBody>
                    <a:bodyPr/>
                    <a:lstStyle/>
                    <a:p>
                      <a:pPr marL="0" algn="l" defTabSz="864017" rtl="0" eaLnBrk="1" fontAlgn="ctr" latinLnBrk="0" hangingPunct="1"/>
                      <a:r>
                        <a:rPr lang="en-IN" sz="900" b="0" i="0" u="none" strike="noStrike" kern="1200">
                          <a:solidFill>
                            <a:srgbClr val="424242"/>
                          </a:solidFill>
                          <a:effectLst/>
                          <a:latin typeface="Arial" panose="020B0604020202020204" pitchFamily="34" charset="0"/>
                          <a:ea typeface="+mn-ea"/>
                          <a:cs typeface="Arial" panose="020B0604020202020204" pitchFamily="34" charset="0"/>
                        </a:rPr>
                        <a:t> </a:t>
                      </a:r>
                    </a:p>
                  </a:txBody>
                  <a:tcPr marL="4343" marR="4343" marT="43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05427"/>
                    </a:solidFill>
                  </a:tcPr>
                </a:tc>
                <a:tc>
                  <a:txBody>
                    <a:bodyPr/>
                    <a:lstStyle/>
                    <a:p>
                      <a:pPr marL="0" algn="l" defTabSz="864017" rtl="0" eaLnBrk="1" fontAlgn="ctr" latinLnBrk="0" hangingPunct="1"/>
                      <a:r>
                        <a:rPr lang="en-IN" sz="900" b="0" i="0" u="none" strike="noStrike" kern="1200">
                          <a:solidFill>
                            <a:srgbClr val="424242"/>
                          </a:solidFill>
                          <a:effectLst/>
                          <a:latin typeface="Arial" panose="020B0604020202020204" pitchFamily="34" charset="0"/>
                          <a:ea typeface="+mn-ea"/>
                          <a:cs typeface="Arial" panose="020B0604020202020204" pitchFamily="34" charset="0"/>
                        </a:rPr>
                        <a:t> </a:t>
                      </a:r>
                    </a:p>
                  </a:txBody>
                  <a:tcPr marL="4343" marR="4343" marT="43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864017" rtl="0" eaLnBrk="1" fontAlgn="ctr" latinLnBrk="0" hangingPunct="1"/>
                      <a:r>
                        <a:rPr lang="en-IN" sz="900" b="0" i="0" u="none" strike="noStrike" kern="1200">
                          <a:solidFill>
                            <a:srgbClr val="424242"/>
                          </a:solidFill>
                          <a:effectLst/>
                          <a:latin typeface="Arial" panose="020B0604020202020204" pitchFamily="34" charset="0"/>
                          <a:ea typeface="+mn-ea"/>
                          <a:cs typeface="Arial" panose="020B0604020202020204" pitchFamily="34" charset="0"/>
                        </a:rPr>
                        <a:t> </a:t>
                      </a:r>
                    </a:p>
                  </a:txBody>
                  <a:tcPr marL="4343" marR="4343" marT="43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marL="0" algn="l" defTabSz="864017" rtl="0" eaLnBrk="1" fontAlgn="ctr" latinLnBrk="0" hangingPunct="1"/>
                      <a:r>
                        <a:rPr lang="en-IN" sz="900" b="0" i="0" u="none" strike="noStrike" kern="1200">
                          <a:solidFill>
                            <a:srgbClr val="424242"/>
                          </a:solidFill>
                          <a:effectLst/>
                          <a:latin typeface="Arial" panose="020B0604020202020204" pitchFamily="34" charset="0"/>
                          <a:ea typeface="+mn-ea"/>
                          <a:cs typeface="Arial" panose="020B0604020202020204" pitchFamily="34" charset="0"/>
                        </a:rPr>
                        <a:t> </a:t>
                      </a:r>
                    </a:p>
                  </a:txBody>
                  <a:tcPr marL="4343" marR="4343" marT="43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fontAlgn="ctr"/>
                      <a:r>
                        <a:rPr lang="en-IN" sz="1800" b="0" i="0" u="none" strike="noStrike">
                          <a:solidFill>
                            <a:srgbClr val="000000"/>
                          </a:solidFill>
                          <a:effectLst/>
                          <a:latin typeface="Arial" panose="020B0604020202020204" pitchFamily="34" charset="0"/>
                        </a:rPr>
                        <a:t> </a:t>
                      </a:r>
                    </a:p>
                  </a:txBody>
                  <a:tcPr marL="4343" marR="4343" marT="434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l" defTabSz="864017" rtl="0" eaLnBrk="1" fontAlgn="ctr" latinLnBrk="0" hangingPunct="1"/>
                      <a:r>
                        <a:rPr lang="en-IN" sz="900" b="0" i="0" u="none" strike="noStrike" kern="1200">
                          <a:solidFill>
                            <a:srgbClr val="424242"/>
                          </a:solidFill>
                          <a:effectLst/>
                          <a:latin typeface="Arial" panose="020B0604020202020204" pitchFamily="34" charset="0"/>
                          <a:ea typeface="+mn-ea"/>
                          <a:cs typeface="Arial" panose="020B0604020202020204" pitchFamily="34" charset="0"/>
                        </a:rPr>
                        <a:t> </a:t>
                      </a:r>
                    </a:p>
                  </a:txBody>
                  <a:tcPr marL="4343" marR="4343" marT="43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864017" rtl="0" eaLnBrk="1" fontAlgn="ctr" latinLnBrk="0" hangingPunct="1"/>
                      <a:endParaRPr lang="en-IN" sz="900" b="0" i="0" u="none" strike="noStrike" kern="1200">
                        <a:solidFill>
                          <a:srgbClr val="424242"/>
                        </a:solidFill>
                        <a:effectLst/>
                        <a:latin typeface="Arial" panose="020B0604020202020204" pitchFamily="34" charset="0"/>
                        <a:ea typeface="+mn-ea"/>
                        <a:cs typeface="Arial" panose="020B0604020202020204" pitchFamily="34" charset="0"/>
                      </a:endParaRPr>
                    </a:p>
                  </a:txBody>
                  <a:tcPr marL="4343" marR="4343" marT="43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864017" rtl="0" eaLnBrk="1" fontAlgn="ctr" latinLnBrk="0" hangingPunct="1"/>
                      <a:endParaRPr lang="en-IN" sz="900" b="0" i="0" u="none" strike="noStrike" kern="1200">
                        <a:solidFill>
                          <a:srgbClr val="424242"/>
                        </a:solidFill>
                        <a:effectLst/>
                        <a:latin typeface="Arial" panose="020B0604020202020204" pitchFamily="34" charset="0"/>
                        <a:ea typeface="+mn-ea"/>
                        <a:cs typeface="Arial" panose="020B0604020202020204" pitchFamily="34" charset="0"/>
                      </a:endParaRPr>
                    </a:p>
                  </a:txBody>
                  <a:tcPr marL="4343" marR="4343" marT="43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864017" rtl="0" eaLnBrk="1" fontAlgn="ctr" latinLnBrk="0" hangingPunct="1"/>
                      <a:endParaRPr lang="en-IN" sz="900" b="0" i="0" u="none" strike="noStrike" kern="1200">
                        <a:solidFill>
                          <a:srgbClr val="424242"/>
                        </a:solidFill>
                        <a:effectLst/>
                        <a:latin typeface="Arial" panose="020B0604020202020204" pitchFamily="34" charset="0"/>
                        <a:ea typeface="+mn-ea"/>
                        <a:cs typeface="Arial" panose="020B0604020202020204" pitchFamily="34" charset="0"/>
                      </a:endParaRPr>
                    </a:p>
                  </a:txBody>
                  <a:tcPr marL="4343" marR="4343" marT="43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864017" rtl="0" eaLnBrk="1" fontAlgn="ctr" latinLnBrk="0" hangingPunct="1"/>
                      <a:endParaRPr lang="en-IN" sz="900" b="0" i="0" u="none" strike="noStrike" kern="1200">
                        <a:solidFill>
                          <a:srgbClr val="424242"/>
                        </a:solidFill>
                        <a:effectLst/>
                        <a:latin typeface="Arial" panose="020B0604020202020204" pitchFamily="34" charset="0"/>
                        <a:ea typeface="+mn-ea"/>
                        <a:cs typeface="Arial" panose="020B0604020202020204" pitchFamily="34" charset="0"/>
                      </a:endParaRPr>
                    </a:p>
                  </a:txBody>
                  <a:tcPr marL="4343" marR="4343" marT="43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60275263"/>
                  </a:ext>
                </a:extLst>
              </a:tr>
              <a:tr h="227225">
                <a:tc>
                  <a:txBody>
                    <a:bodyPr/>
                    <a:lstStyle/>
                    <a:p>
                      <a:pPr algn="l" rtl="0" fontAlgn="ctr"/>
                      <a:r>
                        <a:rPr lang="en-IN" sz="900" b="0" i="0" u="none" strike="noStrike">
                          <a:solidFill>
                            <a:srgbClr val="424242"/>
                          </a:solidFill>
                          <a:effectLst/>
                          <a:latin typeface="Arial" panose="020B0604020202020204" pitchFamily="34" charset="0"/>
                          <a:cs typeface="Arial" panose="020B0604020202020204" pitchFamily="34" charset="0"/>
                        </a:rPr>
                        <a:t>Identification of similar document</a:t>
                      </a:r>
                    </a:p>
                  </a:txBody>
                  <a:tcPr marL="4343" marR="4343" marT="4343" marB="0" anchor="ctr">
                    <a:lnL w="19050" cap="flat" cmpd="sng" algn="ctr">
                      <a:solidFill>
                        <a:srgbClr val="424242"/>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424242"/>
                      </a:solidFill>
                      <a:prstDash val="solid"/>
                      <a:round/>
                      <a:headEnd type="none" w="med" len="med"/>
                      <a:tailEnd type="none" w="med" len="med"/>
                    </a:lnT>
                    <a:lnB w="12700" cap="flat" cmpd="sng" algn="ctr">
                      <a:solidFill>
                        <a:srgbClr val="424242"/>
                      </a:solidFill>
                      <a:prstDash val="solid"/>
                      <a:round/>
                      <a:headEnd type="none" w="med" len="med"/>
                      <a:tailEnd type="none" w="med" len="med"/>
                    </a:lnB>
                  </a:tcPr>
                </a:tc>
                <a:tc>
                  <a:txBody>
                    <a:bodyPr/>
                    <a:lstStyle/>
                    <a:p>
                      <a:pPr marL="0" algn="l" defTabSz="864017" rtl="0" eaLnBrk="1" fontAlgn="ctr" latinLnBrk="0" hangingPunct="1"/>
                      <a:r>
                        <a:rPr lang="en-IN" sz="900" b="0" i="0" u="none" strike="noStrike" kern="1200">
                          <a:solidFill>
                            <a:srgbClr val="424242"/>
                          </a:solidFill>
                          <a:effectLst/>
                          <a:latin typeface="Arial" panose="020B0604020202020204" pitchFamily="34" charset="0"/>
                          <a:ea typeface="+mn-ea"/>
                          <a:cs typeface="Arial" panose="020B0604020202020204" pitchFamily="34" charset="0"/>
                        </a:rPr>
                        <a:t> </a:t>
                      </a:r>
                    </a:p>
                  </a:txBody>
                  <a:tcPr marL="4343" marR="4343" marT="43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864017" rtl="0" eaLnBrk="1" fontAlgn="ctr" latinLnBrk="0" hangingPunct="1"/>
                      <a:r>
                        <a:rPr lang="en-IN" sz="900" b="0" i="0" u="none" strike="noStrike" kern="1200">
                          <a:solidFill>
                            <a:srgbClr val="424242"/>
                          </a:solidFill>
                          <a:effectLst/>
                          <a:latin typeface="Arial" panose="020B0604020202020204" pitchFamily="34" charset="0"/>
                          <a:ea typeface="+mn-ea"/>
                          <a:cs typeface="Arial" panose="020B0604020202020204" pitchFamily="34" charset="0"/>
                        </a:rPr>
                        <a:t> </a:t>
                      </a:r>
                    </a:p>
                  </a:txBody>
                  <a:tcPr marL="4343" marR="4343" marT="43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864017" rtl="0" eaLnBrk="1" fontAlgn="ctr" latinLnBrk="0" hangingPunct="1"/>
                      <a:r>
                        <a:rPr lang="en-IN" sz="900" b="0" i="0" u="none" strike="noStrike" kern="1200">
                          <a:solidFill>
                            <a:srgbClr val="424242"/>
                          </a:solidFill>
                          <a:effectLst/>
                          <a:latin typeface="Arial" panose="020B0604020202020204" pitchFamily="34" charset="0"/>
                          <a:ea typeface="+mn-ea"/>
                          <a:cs typeface="Arial" panose="020B0604020202020204" pitchFamily="34" charset="0"/>
                        </a:rPr>
                        <a:t> </a:t>
                      </a:r>
                    </a:p>
                  </a:txBody>
                  <a:tcPr marL="4343" marR="4343" marT="43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05427"/>
                    </a:solidFill>
                  </a:tcPr>
                </a:tc>
                <a:tc>
                  <a:txBody>
                    <a:bodyPr/>
                    <a:lstStyle/>
                    <a:p>
                      <a:pPr marL="0" algn="l" defTabSz="864017" rtl="0" eaLnBrk="1" fontAlgn="ctr" latinLnBrk="0" hangingPunct="1"/>
                      <a:r>
                        <a:rPr lang="en-IN" sz="900" b="0" i="0" u="none" strike="noStrike" kern="1200">
                          <a:solidFill>
                            <a:srgbClr val="424242"/>
                          </a:solidFill>
                          <a:effectLst/>
                          <a:latin typeface="Arial" panose="020B0604020202020204" pitchFamily="34" charset="0"/>
                          <a:ea typeface="+mn-ea"/>
                          <a:cs typeface="Arial" panose="020B0604020202020204" pitchFamily="34" charset="0"/>
                        </a:rPr>
                        <a:t> </a:t>
                      </a:r>
                    </a:p>
                  </a:txBody>
                  <a:tcPr marL="4343" marR="4343" marT="43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05427"/>
                    </a:solidFill>
                  </a:tcPr>
                </a:tc>
                <a:tc>
                  <a:txBody>
                    <a:bodyPr/>
                    <a:lstStyle/>
                    <a:p>
                      <a:pPr marL="0" algn="l" defTabSz="864017" rtl="0" eaLnBrk="1" fontAlgn="ctr" latinLnBrk="0" hangingPunct="1"/>
                      <a:r>
                        <a:rPr lang="en-IN" sz="900" b="0" i="0" u="none" strike="noStrike" kern="1200">
                          <a:solidFill>
                            <a:srgbClr val="424242"/>
                          </a:solidFill>
                          <a:effectLst/>
                          <a:latin typeface="Arial" panose="020B0604020202020204" pitchFamily="34" charset="0"/>
                          <a:ea typeface="+mn-ea"/>
                          <a:cs typeface="Arial" panose="020B0604020202020204" pitchFamily="34" charset="0"/>
                        </a:rPr>
                        <a:t> </a:t>
                      </a:r>
                    </a:p>
                  </a:txBody>
                  <a:tcPr marL="4343" marR="4343" marT="43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05427"/>
                    </a:solidFill>
                  </a:tcPr>
                </a:tc>
                <a:tc>
                  <a:txBody>
                    <a:bodyPr/>
                    <a:lstStyle/>
                    <a:p>
                      <a:pPr marL="0" algn="l" defTabSz="864017" rtl="0" eaLnBrk="1" fontAlgn="ctr" latinLnBrk="0" hangingPunct="1"/>
                      <a:r>
                        <a:rPr lang="en-IN" sz="900" b="0" i="0" u="none" strike="noStrike" kern="1200">
                          <a:solidFill>
                            <a:srgbClr val="424242"/>
                          </a:solidFill>
                          <a:effectLst/>
                          <a:latin typeface="Arial" panose="020B0604020202020204" pitchFamily="34" charset="0"/>
                          <a:ea typeface="+mn-ea"/>
                          <a:cs typeface="Arial" panose="020B0604020202020204" pitchFamily="34" charset="0"/>
                        </a:rPr>
                        <a:t> </a:t>
                      </a:r>
                    </a:p>
                  </a:txBody>
                  <a:tcPr marL="4343" marR="4343" marT="43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05427"/>
                    </a:solidFill>
                  </a:tcPr>
                </a:tc>
                <a:tc>
                  <a:txBody>
                    <a:bodyPr/>
                    <a:lstStyle/>
                    <a:p>
                      <a:pPr marL="0" algn="l" defTabSz="864017" rtl="0" eaLnBrk="1" fontAlgn="ctr" latinLnBrk="0" hangingPunct="1"/>
                      <a:r>
                        <a:rPr lang="en-IN" sz="900" b="0" i="0" u="none" strike="noStrike" kern="1200">
                          <a:solidFill>
                            <a:srgbClr val="424242"/>
                          </a:solidFill>
                          <a:effectLst/>
                          <a:latin typeface="Arial" panose="020B0604020202020204" pitchFamily="34" charset="0"/>
                          <a:ea typeface="+mn-ea"/>
                          <a:cs typeface="Arial" panose="020B0604020202020204" pitchFamily="34" charset="0"/>
                        </a:rPr>
                        <a:t> </a:t>
                      </a:r>
                    </a:p>
                  </a:txBody>
                  <a:tcPr marL="4343" marR="4343" marT="43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marL="0" algn="l" defTabSz="864017" rtl="0" eaLnBrk="1" fontAlgn="ctr" latinLnBrk="0" hangingPunct="1"/>
                      <a:r>
                        <a:rPr lang="en-IN" sz="900" b="0" i="0" u="none" strike="noStrike" kern="1200">
                          <a:solidFill>
                            <a:srgbClr val="424242"/>
                          </a:solidFill>
                          <a:effectLst/>
                          <a:latin typeface="Arial" panose="020B0604020202020204" pitchFamily="34" charset="0"/>
                          <a:ea typeface="+mn-ea"/>
                          <a:cs typeface="Arial" panose="020B0604020202020204" pitchFamily="34" charset="0"/>
                        </a:rPr>
                        <a:t> </a:t>
                      </a:r>
                    </a:p>
                  </a:txBody>
                  <a:tcPr marL="4343" marR="4343" marT="43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fontAlgn="ctr"/>
                      <a:r>
                        <a:rPr lang="en-IN" sz="1800" b="0" i="0" u="none" strike="noStrike">
                          <a:solidFill>
                            <a:srgbClr val="000000"/>
                          </a:solidFill>
                          <a:effectLst/>
                          <a:latin typeface="Arial" panose="020B0604020202020204" pitchFamily="34" charset="0"/>
                        </a:rPr>
                        <a:t> </a:t>
                      </a:r>
                    </a:p>
                  </a:txBody>
                  <a:tcPr marL="4343" marR="4343" marT="434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l" defTabSz="864017" rtl="0" eaLnBrk="1" fontAlgn="ctr" latinLnBrk="0" hangingPunct="1"/>
                      <a:r>
                        <a:rPr lang="en-IN" sz="900" b="0" i="0" u="none" strike="noStrike" kern="1200">
                          <a:solidFill>
                            <a:srgbClr val="424242"/>
                          </a:solidFill>
                          <a:effectLst/>
                          <a:latin typeface="Arial" panose="020B0604020202020204" pitchFamily="34" charset="0"/>
                          <a:ea typeface="+mn-ea"/>
                          <a:cs typeface="Arial" panose="020B0604020202020204" pitchFamily="34" charset="0"/>
                        </a:rPr>
                        <a:t> </a:t>
                      </a:r>
                    </a:p>
                  </a:txBody>
                  <a:tcPr marL="4343" marR="4343" marT="43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864017" rtl="0" eaLnBrk="1" fontAlgn="ctr" latinLnBrk="0" hangingPunct="1"/>
                      <a:endParaRPr lang="en-IN" sz="900" b="0" i="0" u="none" strike="noStrike" kern="1200">
                        <a:solidFill>
                          <a:srgbClr val="424242"/>
                        </a:solidFill>
                        <a:effectLst/>
                        <a:latin typeface="Arial" panose="020B0604020202020204" pitchFamily="34" charset="0"/>
                        <a:ea typeface="+mn-ea"/>
                        <a:cs typeface="Arial" panose="020B0604020202020204" pitchFamily="34" charset="0"/>
                      </a:endParaRPr>
                    </a:p>
                  </a:txBody>
                  <a:tcPr marL="4343" marR="4343" marT="43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864017" rtl="0" eaLnBrk="1" fontAlgn="ctr" latinLnBrk="0" hangingPunct="1"/>
                      <a:endParaRPr lang="en-IN" sz="900" b="0" i="0" u="none" strike="noStrike" kern="1200">
                        <a:solidFill>
                          <a:srgbClr val="424242"/>
                        </a:solidFill>
                        <a:effectLst/>
                        <a:latin typeface="Arial" panose="020B0604020202020204" pitchFamily="34" charset="0"/>
                        <a:ea typeface="+mn-ea"/>
                        <a:cs typeface="Arial" panose="020B0604020202020204" pitchFamily="34" charset="0"/>
                      </a:endParaRPr>
                    </a:p>
                  </a:txBody>
                  <a:tcPr marL="4343" marR="4343" marT="43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864017" rtl="0" eaLnBrk="1" fontAlgn="ctr" latinLnBrk="0" hangingPunct="1"/>
                      <a:endParaRPr lang="en-IN" sz="900" b="0" i="0" u="none" strike="noStrike" kern="1200">
                        <a:solidFill>
                          <a:srgbClr val="424242"/>
                        </a:solidFill>
                        <a:effectLst/>
                        <a:latin typeface="Arial" panose="020B0604020202020204" pitchFamily="34" charset="0"/>
                        <a:ea typeface="+mn-ea"/>
                        <a:cs typeface="Arial" panose="020B0604020202020204" pitchFamily="34" charset="0"/>
                      </a:endParaRPr>
                    </a:p>
                  </a:txBody>
                  <a:tcPr marL="4343" marR="4343" marT="43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864017" rtl="0" eaLnBrk="1" fontAlgn="ctr" latinLnBrk="0" hangingPunct="1"/>
                      <a:endParaRPr lang="en-IN" sz="900" b="0" i="0" u="none" strike="noStrike" kern="1200">
                        <a:solidFill>
                          <a:srgbClr val="424242"/>
                        </a:solidFill>
                        <a:effectLst/>
                        <a:latin typeface="Arial" panose="020B0604020202020204" pitchFamily="34" charset="0"/>
                        <a:ea typeface="+mn-ea"/>
                        <a:cs typeface="Arial" panose="020B0604020202020204" pitchFamily="34" charset="0"/>
                      </a:endParaRPr>
                    </a:p>
                  </a:txBody>
                  <a:tcPr marL="4343" marR="4343" marT="43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11069825"/>
                  </a:ext>
                </a:extLst>
              </a:tr>
              <a:tr h="227225">
                <a:tc>
                  <a:txBody>
                    <a:bodyPr/>
                    <a:lstStyle/>
                    <a:p>
                      <a:pPr algn="l" rtl="0" fontAlgn="ctr"/>
                      <a:r>
                        <a:rPr lang="en-IN" sz="900" b="0" i="0" u="none" strike="noStrike">
                          <a:solidFill>
                            <a:srgbClr val="424242"/>
                          </a:solidFill>
                          <a:effectLst/>
                          <a:latin typeface="Arial" panose="020B0604020202020204" pitchFamily="34" charset="0"/>
                          <a:cs typeface="Arial" panose="020B0604020202020204" pitchFamily="34" charset="0"/>
                        </a:rPr>
                        <a:t>SME Review</a:t>
                      </a:r>
                    </a:p>
                  </a:txBody>
                  <a:tcPr marL="4343" marR="4343" marT="4343" marB="0" anchor="ctr">
                    <a:lnL w="19050" cap="flat" cmpd="sng" algn="ctr">
                      <a:solidFill>
                        <a:srgbClr val="424242"/>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424242"/>
                      </a:solidFill>
                      <a:prstDash val="solid"/>
                      <a:round/>
                      <a:headEnd type="none" w="med" len="med"/>
                      <a:tailEnd type="none" w="med" len="med"/>
                    </a:lnT>
                    <a:lnB w="12700" cap="flat" cmpd="sng" algn="ctr">
                      <a:solidFill>
                        <a:srgbClr val="424242"/>
                      </a:solidFill>
                      <a:prstDash val="solid"/>
                      <a:round/>
                      <a:headEnd type="none" w="med" len="med"/>
                      <a:tailEnd type="none" w="med" len="med"/>
                    </a:lnB>
                  </a:tcPr>
                </a:tc>
                <a:tc>
                  <a:txBody>
                    <a:bodyPr/>
                    <a:lstStyle/>
                    <a:p>
                      <a:pPr marL="0" algn="l" defTabSz="864017" rtl="0" eaLnBrk="1" fontAlgn="ctr" latinLnBrk="0" hangingPunct="1"/>
                      <a:r>
                        <a:rPr lang="en-IN" sz="900" b="0" i="0" u="none" strike="noStrike" kern="1200">
                          <a:solidFill>
                            <a:srgbClr val="424242"/>
                          </a:solidFill>
                          <a:effectLst/>
                          <a:latin typeface="Arial" panose="020B0604020202020204" pitchFamily="34" charset="0"/>
                          <a:ea typeface="+mn-ea"/>
                          <a:cs typeface="Arial" panose="020B0604020202020204" pitchFamily="34" charset="0"/>
                        </a:rPr>
                        <a:t> </a:t>
                      </a:r>
                    </a:p>
                  </a:txBody>
                  <a:tcPr marL="4343" marR="4343" marT="43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864017" rtl="0" eaLnBrk="1" fontAlgn="ctr" latinLnBrk="0" hangingPunct="1"/>
                      <a:r>
                        <a:rPr lang="en-IN" sz="900" b="0" i="0" u="none" strike="noStrike" kern="1200">
                          <a:solidFill>
                            <a:srgbClr val="424242"/>
                          </a:solidFill>
                          <a:effectLst/>
                          <a:latin typeface="Arial" panose="020B0604020202020204" pitchFamily="34" charset="0"/>
                          <a:ea typeface="+mn-ea"/>
                          <a:cs typeface="Arial" panose="020B0604020202020204" pitchFamily="34" charset="0"/>
                        </a:rPr>
                        <a:t> </a:t>
                      </a:r>
                    </a:p>
                  </a:txBody>
                  <a:tcPr marL="4343" marR="4343" marT="43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864017" rtl="0" eaLnBrk="1" fontAlgn="ctr" latinLnBrk="0" hangingPunct="1"/>
                      <a:r>
                        <a:rPr lang="en-IN" sz="900" b="0" i="0" u="none" strike="noStrike" kern="1200">
                          <a:solidFill>
                            <a:srgbClr val="424242"/>
                          </a:solidFill>
                          <a:effectLst/>
                          <a:latin typeface="Arial" panose="020B0604020202020204" pitchFamily="34" charset="0"/>
                          <a:ea typeface="+mn-ea"/>
                          <a:cs typeface="Arial" panose="020B0604020202020204" pitchFamily="34" charset="0"/>
                        </a:rPr>
                        <a:t> </a:t>
                      </a:r>
                    </a:p>
                  </a:txBody>
                  <a:tcPr marL="4343" marR="4343" marT="43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864017" rtl="0" eaLnBrk="1" fontAlgn="ctr" latinLnBrk="0" hangingPunct="1"/>
                      <a:r>
                        <a:rPr lang="en-IN" sz="900" b="0" i="0" u="none" strike="noStrike" kern="1200">
                          <a:solidFill>
                            <a:srgbClr val="424242"/>
                          </a:solidFill>
                          <a:effectLst/>
                          <a:latin typeface="Arial" panose="020B0604020202020204" pitchFamily="34" charset="0"/>
                          <a:ea typeface="+mn-ea"/>
                          <a:cs typeface="Arial" panose="020B0604020202020204" pitchFamily="34" charset="0"/>
                        </a:rPr>
                        <a:t> </a:t>
                      </a:r>
                    </a:p>
                  </a:txBody>
                  <a:tcPr marL="4343" marR="4343" marT="43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864017" rtl="0" eaLnBrk="1" fontAlgn="ctr" latinLnBrk="0" hangingPunct="1"/>
                      <a:r>
                        <a:rPr lang="en-IN" sz="900" b="0" i="0" u="none" strike="noStrike" kern="1200">
                          <a:solidFill>
                            <a:srgbClr val="424242"/>
                          </a:solidFill>
                          <a:effectLst/>
                          <a:latin typeface="Arial" panose="020B0604020202020204" pitchFamily="34" charset="0"/>
                          <a:ea typeface="+mn-ea"/>
                          <a:cs typeface="Arial" panose="020B0604020202020204" pitchFamily="34" charset="0"/>
                        </a:rPr>
                        <a:t> </a:t>
                      </a:r>
                    </a:p>
                  </a:txBody>
                  <a:tcPr marL="4343" marR="4343" marT="43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05427"/>
                    </a:solidFill>
                  </a:tcPr>
                </a:tc>
                <a:tc>
                  <a:txBody>
                    <a:bodyPr/>
                    <a:lstStyle/>
                    <a:p>
                      <a:pPr marL="0" algn="l" defTabSz="864017" rtl="0" eaLnBrk="1" fontAlgn="ctr" latinLnBrk="0" hangingPunct="1"/>
                      <a:r>
                        <a:rPr lang="en-IN" sz="900" b="0" i="0" u="none" strike="noStrike" kern="1200">
                          <a:solidFill>
                            <a:srgbClr val="424242"/>
                          </a:solidFill>
                          <a:effectLst/>
                          <a:latin typeface="Arial" panose="020B0604020202020204" pitchFamily="34" charset="0"/>
                          <a:ea typeface="+mn-ea"/>
                          <a:cs typeface="Arial" panose="020B0604020202020204" pitchFamily="34" charset="0"/>
                        </a:rPr>
                        <a:t> </a:t>
                      </a:r>
                    </a:p>
                  </a:txBody>
                  <a:tcPr marL="4343" marR="4343" marT="43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05427"/>
                    </a:solidFill>
                  </a:tcPr>
                </a:tc>
                <a:tc>
                  <a:txBody>
                    <a:bodyPr/>
                    <a:lstStyle/>
                    <a:p>
                      <a:pPr marL="0" algn="l" defTabSz="864017" rtl="0" eaLnBrk="1" fontAlgn="ctr" latinLnBrk="0" hangingPunct="1"/>
                      <a:r>
                        <a:rPr lang="en-IN" sz="900" b="0" i="0" u="none" strike="noStrike" kern="1200">
                          <a:solidFill>
                            <a:srgbClr val="424242"/>
                          </a:solidFill>
                          <a:effectLst/>
                          <a:latin typeface="Arial" panose="020B0604020202020204" pitchFamily="34" charset="0"/>
                          <a:ea typeface="+mn-ea"/>
                          <a:cs typeface="Arial" panose="020B0604020202020204" pitchFamily="34" charset="0"/>
                        </a:rPr>
                        <a:t> </a:t>
                      </a:r>
                    </a:p>
                  </a:txBody>
                  <a:tcPr marL="4343" marR="4343" marT="43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05427"/>
                    </a:solidFill>
                  </a:tcPr>
                </a:tc>
                <a:tc gridSpan="2">
                  <a:txBody>
                    <a:bodyPr/>
                    <a:lstStyle/>
                    <a:p>
                      <a:pPr marL="0" algn="l" defTabSz="864017" rtl="0" eaLnBrk="1" fontAlgn="ctr" latinLnBrk="0" hangingPunct="1"/>
                      <a:endParaRPr lang="en-IN" sz="900" b="0" i="0" u="none" strike="noStrike" kern="1200">
                        <a:solidFill>
                          <a:srgbClr val="424242"/>
                        </a:solidFill>
                        <a:effectLst/>
                        <a:latin typeface="Arial" panose="020B0604020202020204" pitchFamily="34" charset="0"/>
                        <a:ea typeface="+mn-ea"/>
                        <a:cs typeface="Arial" panose="020B0604020202020204" pitchFamily="34" charset="0"/>
                      </a:endParaRPr>
                    </a:p>
                  </a:txBody>
                  <a:tcPr marL="4343" marR="4343" marT="43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fontAlgn="ctr"/>
                      <a:endParaRPr lang="en-IN" sz="1800" b="0" i="0" u="none" strike="noStrike">
                        <a:solidFill>
                          <a:srgbClr val="000000"/>
                        </a:solidFill>
                        <a:effectLst/>
                        <a:latin typeface="Arial" panose="020B0604020202020204" pitchFamily="34" charset="0"/>
                      </a:endParaRPr>
                    </a:p>
                  </a:txBody>
                  <a:tcPr marL="4343" marR="4343" marT="434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marL="0" algn="l" defTabSz="864017" rtl="0" eaLnBrk="1" fontAlgn="ctr" latinLnBrk="0" hangingPunct="1"/>
                      <a:r>
                        <a:rPr lang="en-IN" sz="900" b="0" i="0" u="none" strike="noStrike" kern="1200">
                          <a:solidFill>
                            <a:srgbClr val="424242"/>
                          </a:solidFill>
                          <a:effectLst/>
                          <a:latin typeface="Arial" panose="020B0604020202020204" pitchFamily="34" charset="0"/>
                          <a:ea typeface="+mn-ea"/>
                          <a:cs typeface="Arial" panose="020B0604020202020204" pitchFamily="34" charset="0"/>
                        </a:rPr>
                        <a:t> </a:t>
                      </a:r>
                    </a:p>
                  </a:txBody>
                  <a:tcPr marL="4343" marR="4343" marT="43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864017" rtl="0" eaLnBrk="1" fontAlgn="ctr" latinLnBrk="0" hangingPunct="1"/>
                      <a:endParaRPr lang="en-IN" sz="900" b="0" i="0" u="none" strike="noStrike" kern="1200">
                        <a:solidFill>
                          <a:srgbClr val="424242"/>
                        </a:solidFill>
                        <a:effectLst/>
                        <a:latin typeface="Arial" panose="020B0604020202020204" pitchFamily="34" charset="0"/>
                        <a:ea typeface="+mn-ea"/>
                        <a:cs typeface="Arial" panose="020B0604020202020204" pitchFamily="34" charset="0"/>
                      </a:endParaRPr>
                    </a:p>
                  </a:txBody>
                  <a:tcPr marL="4343" marR="4343" marT="43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864017" rtl="0" eaLnBrk="1" fontAlgn="ctr" latinLnBrk="0" hangingPunct="1"/>
                      <a:endParaRPr lang="en-IN" sz="900" b="0" i="0" u="none" strike="noStrike" kern="1200">
                        <a:solidFill>
                          <a:srgbClr val="424242"/>
                        </a:solidFill>
                        <a:effectLst/>
                        <a:latin typeface="Arial" panose="020B0604020202020204" pitchFamily="34" charset="0"/>
                        <a:ea typeface="+mn-ea"/>
                        <a:cs typeface="Arial" panose="020B0604020202020204" pitchFamily="34" charset="0"/>
                      </a:endParaRPr>
                    </a:p>
                  </a:txBody>
                  <a:tcPr marL="4343" marR="4343" marT="43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864017" rtl="0" eaLnBrk="1" fontAlgn="ctr" latinLnBrk="0" hangingPunct="1"/>
                      <a:endParaRPr lang="en-IN" sz="900" b="0" i="0" u="none" strike="noStrike" kern="1200">
                        <a:solidFill>
                          <a:srgbClr val="424242"/>
                        </a:solidFill>
                        <a:effectLst/>
                        <a:latin typeface="Arial" panose="020B0604020202020204" pitchFamily="34" charset="0"/>
                        <a:ea typeface="+mn-ea"/>
                        <a:cs typeface="Arial" panose="020B0604020202020204" pitchFamily="34" charset="0"/>
                      </a:endParaRPr>
                    </a:p>
                  </a:txBody>
                  <a:tcPr marL="4343" marR="4343" marT="43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864017" rtl="0" eaLnBrk="1" fontAlgn="ctr" latinLnBrk="0" hangingPunct="1"/>
                      <a:endParaRPr lang="en-IN" sz="900" b="0" i="0" u="none" strike="noStrike" kern="1200">
                        <a:solidFill>
                          <a:srgbClr val="424242"/>
                        </a:solidFill>
                        <a:effectLst/>
                        <a:latin typeface="Arial" panose="020B0604020202020204" pitchFamily="34" charset="0"/>
                        <a:ea typeface="+mn-ea"/>
                        <a:cs typeface="Arial" panose="020B0604020202020204" pitchFamily="34" charset="0"/>
                      </a:endParaRPr>
                    </a:p>
                  </a:txBody>
                  <a:tcPr marL="4343" marR="4343" marT="43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95288449"/>
                  </a:ext>
                </a:extLst>
              </a:tr>
              <a:tr h="227225">
                <a:tc>
                  <a:txBody>
                    <a:bodyPr/>
                    <a:lstStyle/>
                    <a:p>
                      <a:pPr algn="l" rtl="0" fontAlgn="ctr"/>
                      <a:r>
                        <a:rPr lang="en-US" sz="900" b="0" i="0" u="none" strike="noStrike">
                          <a:solidFill>
                            <a:srgbClr val="424242"/>
                          </a:solidFill>
                          <a:effectLst/>
                          <a:latin typeface="Arial" panose="020B0604020202020204" pitchFamily="34" charset="0"/>
                          <a:cs typeface="Arial" panose="020B0604020202020204" pitchFamily="34" charset="0"/>
                        </a:rPr>
                        <a:t>Iterative Prompt Tuning, Hyperparameter Tuning and Evaluation</a:t>
                      </a:r>
                    </a:p>
                  </a:txBody>
                  <a:tcPr marL="4343" marR="4343" marT="4343" marB="0" anchor="ctr">
                    <a:lnL w="19050" cap="flat" cmpd="sng" algn="ctr">
                      <a:solidFill>
                        <a:srgbClr val="424242"/>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424242"/>
                      </a:solidFill>
                      <a:prstDash val="solid"/>
                      <a:round/>
                      <a:headEnd type="none" w="med" len="med"/>
                      <a:tailEnd type="none" w="med" len="med"/>
                    </a:lnT>
                    <a:lnB w="12700" cap="flat" cmpd="sng" algn="ctr">
                      <a:solidFill>
                        <a:srgbClr val="424242"/>
                      </a:solidFill>
                      <a:prstDash val="solid"/>
                      <a:round/>
                      <a:headEnd type="none" w="med" len="med"/>
                      <a:tailEnd type="none" w="med" len="med"/>
                    </a:lnB>
                  </a:tcPr>
                </a:tc>
                <a:tc>
                  <a:txBody>
                    <a:bodyPr/>
                    <a:lstStyle/>
                    <a:p>
                      <a:pPr marL="0" algn="l" defTabSz="864017" rtl="0" eaLnBrk="1" fontAlgn="ctr" latinLnBrk="0" hangingPunct="1"/>
                      <a:r>
                        <a:rPr lang="en-IN" sz="900" b="0" i="0" u="none" strike="noStrike" kern="1200">
                          <a:solidFill>
                            <a:srgbClr val="424242"/>
                          </a:solidFill>
                          <a:effectLst/>
                          <a:latin typeface="Arial" panose="020B0604020202020204" pitchFamily="34" charset="0"/>
                          <a:ea typeface="+mn-ea"/>
                          <a:cs typeface="Arial" panose="020B0604020202020204" pitchFamily="34" charset="0"/>
                        </a:rPr>
                        <a:t> </a:t>
                      </a:r>
                    </a:p>
                  </a:txBody>
                  <a:tcPr marL="4343" marR="4343" marT="43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864017" rtl="0" eaLnBrk="1" fontAlgn="ctr" latinLnBrk="0" hangingPunct="1"/>
                      <a:r>
                        <a:rPr lang="en-IN" sz="900" b="0" i="0" u="none" strike="noStrike" kern="1200">
                          <a:solidFill>
                            <a:srgbClr val="424242"/>
                          </a:solidFill>
                          <a:effectLst/>
                          <a:latin typeface="Arial" panose="020B0604020202020204" pitchFamily="34" charset="0"/>
                          <a:ea typeface="+mn-ea"/>
                          <a:cs typeface="Arial" panose="020B0604020202020204" pitchFamily="34" charset="0"/>
                        </a:rPr>
                        <a:t> </a:t>
                      </a:r>
                    </a:p>
                  </a:txBody>
                  <a:tcPr marL="4343" marR="4343" marT="43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864017" rtl="0" eaLnBrk="1" fontAlgn="ctr" latinLnBrk="0" hangingPunct="1"/>
                      <a:r>
                        <a:rPr lang="en-IN" sz="900" b="0" i="0" u="none" strike="noStrike" kern="1200">
                          <a:solidFill>
                            <a:srgbClr val="424242"/>
                          </a:solidFill>
                          <a:effectLst/>
                          <a:latin typeface="Arial" panose="020B0604020202020204" pitchFamily="34" charset="0"/>
                          <a:ea typeface="+mn-ea"/>
                          <a:cs typeface="Arial" panose="020B0604020202020204" pitchFamily="34" charset="0"/>
                        </a:rPr>
                        <a:t> </a:t>
                      </a:r>
                    </a:p>
                  </a:txBody>
                  <a:tcPr marL="4343" marR="4343" marT="43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864017" rtl="0" eaLnBrk="1" fontAlgn="ctr" latinLnBrk="0" hangingPunct="1"/>
                      <a:r>
                        <a:rPr lang="en-IN" sz="900" b="0" i="0" u="none" strike="noStrike" kern="1200">
                          <a:solidFill>
                            <a:srgbClr val="424242"/>
                          </a:solidFill>
                          <a:effectLst/>
                          <a:latin typeface="Arial" panose="020B0604020202020204" pitchFamily="34" charset="0"/>
                          <a:ea typeface="+mn-ea"/>
                          <a:cs typeface="Arial" panose="020B0604020202020204" pitchFamily="34" charset="0"/>
                        </a:rPr>
                        <a:t> </a:t>
                      </a:r>
                    </a:p>
                  </a:txBody>
                  <a:tcPr marL="4343" marR="4343" marT="43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864017" rtl="0" eaLnBrk="1" fontAlgn="ctr" latinLnBrk="0" hangingPunct="1"/>
                      <a:r>
                        <a:rPr lang="en-IN" sz="900" b="0" i="0" u="none" strike="noStrike" kern="1200">
                          <a:solidFill>
                            <a:srgbClr val="424242"/>
                          </a:solidFill>
                          <a:effectLst/>
                          <a:latin typeface="Arial" panose="020B0604020202020204" pitchFamily="34" charset="0"/>
                          <a:ea typeface="+mn-ea"/>
                          <a:cs typeface="Arial" panose="020B0604020202020204" pitchFamily="34" charset="0"/>
                        </a:rPr>
                        <a:t> </a:t>
                      </a:r>
                    </a:p>
                  </a:txBody>
                  <a:tcPr marL="4343" marR="4343" marT="43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05427"/>
                    </a:solidFill>
                  </a:tcPr>
                </a:tc>
                <a:tc>
                  <a:txBody>
                    <a:bodyPr/>
                    <a:lstStyle/>
                    <a:p>
                      <a:pPr marL="0" algn="l" defTabSz="864017" rtl="0" eaLnBrk="1" fontAlgn="ctr" latinLnBrk="0" hangingPunct="1"/>
                      <a:r>
                        <a:rPr lang="en-IN" sz="900" b="0" i="0" u="none" strike="noStrike" kern="1200">
                          <a:solidFill>
                            <a:srgbClr val="424242"/>
                          </a:solidFill>
                          <a:effectLst/>
                          <a:latin typeface="Arial" panose="020B0604020202020204" pitchFamily="34" charset="0"/>
                          <a:ea typeface="+mn-ea"/>
                          <a:cs typeface="Arial" panose="020B0604020202020204" pitchFamily="34" charset="0"/>
                        </a:rPr>
                        <a:t> </a:t>
                      </a:r>
                    </a:p>
                  </a:txBody>
                  <a:tcPr marL="4343" marR="4343" marT="43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05427"/>
                    </a:solidFill>
                  </a:tcPr>
                </a:tc>
                <a:tc>
                  <a:txBody>
                    <a:bodyPr/>
                    <a:lstStyle/>
                    <a:p>
                      <a:pPr marL="0" algn="l" defTabSz="864017" rtl="0" eaLnBrk="1" fontAlgn="ctr" latinLnBrk="0" hangingPunct="1"/>
                      <a:r>
                        <a:rPr lang="en-IN" sz="900" b="0" i="0" u="none" strike="noStrike" kern="1200">
                          <a:solidFill>
                            <a:srgbClr val="424242"/>
                          </a:solidFill>
                          <a:effectLst/>
                          <a:latin typeface="Arial" panose="020B0604020202020204" pitchFamily="34" charset="0"/>
                          <a:ea typeface="+mn-ea"/>
                          <a:cs typeface="Arial" panose="020B0604020202020204" pitchFamily="34" charset="0"/>
                        </a:rPr>
                        <a:t> </a:t>
                      </a:r>
                    </a:p>
                  </a:txBody>
                  <a:tcPr marL="4343" marR="4343" marT="43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05427"/>
                    </a:solidFill>
                  </a:tcPr>
                </a:tc>
                <a:tc gridSpan="2">
                  <a:txBody>
                    <a:bodyPr/>
                    <a:lstStyle/>
                    <a:p>
                      <a:pPr marL="0" algn="l" defTabSz="864017" rtl="0" eaLnBrk="1" fontAlgn="ctr" latinLnBrk="0" hangingPunct="1"/>
                      <a:endParaRPr lang="en-IN" sz="900" b="0" i="0" u="none" strike="noStrike" kern="1200">
                        <a:solidFill>
                          <a:srgbClr val="424242"/>
                        </a:solidFill>
                        <a:effectLst/>
                        <a:latin typeface="Arial" panose="020B0604020202020204" pitchFamily="34" charset="0"/>
                        <a:ea typeface="+mn-ea"/>
                        <a:cs typeface="Arial" panose="020B0604020202020204" pitchFamily="34" charset="0"/>
                      </a:endParaRPr>
                    </a:p>
                  </a:txBody>
                  <a:tcPr marL="4343" marR="4343" marT="43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05427"/>
                    </a:solidFill>
                  </a:tcPr>
                </a:tc>
                <a:tc hMerge="1">
                  <a:txBody>
                    <a:bodyPr/>
                    <a:lstStyle/>
                    <a:p>
                      <a:pPr algn="ctr" fontAlgn="ctr"/>
                      <a:endParaRPr lang="en-IN" sz="1800" b="0" i="0" u="none" strike="noStrike">
                        <a:solidFill>
                          <a:srgbClr val="000000"/>
                        </a:solidFill>
                        <a:effectLst/>
                        <a:latin typeface="Arial" panose="020B0604020202020204" pitchFamily="34" charset="0"/>
                      </a:endParaRPr>
                    </a:p>
                  </a:txBody>
                  <a:tcPr marL="4343" marR="4343" marT="4343" marB="0" anchor="ctr">
                    <a:lnL w="12700" cap="flat" cmpd="sng" algn="ctr">
                      <a:solidFill>
                        <a:srgbClr val="424242"/>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424242"/>
                      </a:solidFill>
                      <a:prstDash val="solid"/>
                      <a:round/>
                      <a:headEnd type="none" w="med" len="med"/>
                      <a:tailEnd type="none" w="med" len="med"/>
                    </a:lnB>
                  </a:tcPr>
                </a:tc>
                <a:tc>
                  <a:txBody>
                    <a:bodyPr/>
                    <a:lstStyle/>
                    <a:p>
                      <a:pPr marL="0" algn="l" defTabSz="864017" rtl="0" eaLnBrk="1" fontAlgn="ctr" latinLnBrk="0" hangingPunct="1"/>
                      <a:r>
                        <a:rPr lang="en-IN" sz="900" b="0" i="0" u="none" strike="noStrike" kern="1200">
                          <a:solidFill>
                            <a:srgbClr val="424242"/>
                          </a:solidFill>
                          <a:effectLst/>
                          <a:latin typeface="Arial" panose="020B0604020202020204" pitchFamily="34" charset="0"/>
                          <a:ea typeface="+mn-ea"/>
                          <a:cs typeface="Arial" panose="020B0604020202020204" pitchFamily="34" charset="0"/>
                        </a:rPr>
                        <a:t> </a:t>
                      </a:r>
                    </a:p>
                  </a:txBody>
                  <a:tcPr marL="4343" marR="4343" marT="43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864017" rtl="0" eaLnBrk="1" fontAlgn="ctr" latinLnBrk="0" hangingPunct="1"/>
                      <a:endParaRPr lang="en-IN" sz="900" b="0" i="0" u="none" strike="noStrike" kern="1200">
                        <a:solidFill>
                          <a:srgbClr val="424242"/>
                        </a:solidFill>
                        <a:effectLst/>
                        <a:latin typeface="Arial" panose="020B0604020202020204" pitchFamily="34" charset="0"/>
                        <a:ea typeface="+mn-ea"/>
                        <a:cs typeface="Arial" panose="020B0604020202020204" pitchFamily="34" charset="0"/>
                      </a:endParaRPr>
                    </a:p>
                  </a:txBody>
                  <a:tcPr marL="4343" marR="4343" marT="43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864017" rtl="0" eaLnBrk="1" fontAlgn="ctr" latinLnBrk="0" hangingPunct="1"/>
                      <a:endParaRPr lang="en-IN" sz="900" b="0" i="0" u="none" strike="noStrike" kern="1200">
                        <a:solidFill>
                          <a:srgbClr val="424242"/>
                        </a:solidFill>
                        <a:effectLst/>
                        <a:latin typeface="Arial" panose="020B0604020202020204" pitchFamily="34" charset="0"/>
                        <a:ea typeface="+mn-ea"/>
                        <a:cs typeface="Arial" panose="020B0604020202020204" pitchFamily="34" charset="0"/>
                      </a:endParaRPr>
                    </a:p>
                  </a:txBody>
                  <a:tcPr marL="4343" marR="4343" marT="43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864017" rtl="0" eaLnBrk="1" fontAlgn="ctr" latinLnBrk="0" hangingPunct="1"/>
                      <a:endParaRPr lang="en-IN" sz="900" b="0" i="0" u="none" strike="noStrike" kern="1200">
                        <a:solidFill>
                          <a:srgbClr val="424242"/>
                        </a:solidFill>
                        <a:effectLst/>
                        <a:latin typeface="Arial" panose="020B0604020202020204" pitchFamily="34" charset="0"/>
                        <a:ea typeface="+mn-ea"/>
                        <a:cs typeface="Arial" panose="020B0604020202020204" pitchFamily="34" charset="0"/>
                      </a:endParaRPr>
                    </a:p>
                  </a:txBody>
                  <a:tcPr marL="4343" marR="4343" marT="43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864017" rtl="0" eaLnBrk="1" fontAlgn="ctr" latinLnBrk="0" hangingPunct="1"/>
                      <a:endParaRPr lang="en-IN" sz="900" b="0" i="0" u="none" strike="noStrike" kern="1200">
                        <a:solidFill>
                          <a:srgbClr val="424242"/>
                        </a:solidFill>
                        <a:effectLst/>
                        <a:latin typeface="Arial" panose="020B0604020202020204" pitchFamily="34" charset="0"/>
                        <a:ea typeface="+mn-ea"/>
                        <a:cs typeface="Arial" panose="020B0604020202020204" pitchFamily="34" charset="0"/>
                      </a:endParaRPr>
                    </a:p>
                  </a:txBody>
                  <a:tcPr marL="4343" marR="4343" marT="43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77697313"/>
                  </a:ext>
                </a:extLst>
              </a:tr>
              <a:tr h="227225">
                <a:tc>
                  <a:txBody>
                    <a:bodyPr/>
                    <a:lstStyle/>
                    <a:p>
                      <a:pPr algn="l" rtl="0" fontAlgn="ctr"/>
                      <a:r>
                        <a:rPr lang="en-US" sz="900" b="0" i="0" u="none" strike="noStrike">
                          <a:solidFill>
                            <a:srgbClr val="424242"/>
                          </a:solidFill>
                          <a:effectLst/>
                          <a:latin typeface="Arial" panose="020B0604020202020204" pitchFamily="34" charset="0"/>
                          <a:cs typeface="Arial" panose="020B0604020202020204" pitchFamily="34" charset="0"/>
                        </a:rPr>
                        <a:t>Integration of UI and GenAI Backend Pipeline</a:t>
                      </a:r>
                    </a:p>
                  </a:txBody>
                  <a:tcPr marL="4343" marR="4343" marT="4343" marB="0" anchor="ctr">
                    <a:lnL w="19050" cap="flat" cmpd="sng" algn="ctr">
                      <a:solidFill>
                        <a:srgbClr val="424242"/>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424242"/>
                      </a:solidFill>
                      <a:prstDash val="solid"/>
                      <a:round/>
                      <a:headEnd type="none" w="med" len="med"/>
                      <a:tailEnd type="none" w="med" len="med"/>
                    </a:lnT>
                    <a:lnB w="12700" cap="flat" cmpd="sng" algn="ctr">
                      <a:solidFill>
                        <a:srgbClr val="424242"/>
                      </a:solidFill>
                      <a:prstDash val="solid"/>
                      <a:round/>
                      <a:headEnd type="none" w="med" len="med"/>
                      <a:tailEnd type="none" w="med" len="med"/>
                    </a:lnB>
                  </a:tcPr>
                </a:tc>
                <a:tc>
                  <a:txBody>
                    <a:bodyPr/>
                    <a:lstStyle/>
                    <a:p>
                      <a:pPr marL="0" algn="l" defTabSz="864017" rtl="0" eaLnBrk="1" fontAlgn="ctr" latinLnBrk="0" hangingPunct="1"/>
                      <a:r>
                        <a:rPr lang="en-IN" sz="900" b="0" i="0" u="none" strike="noStrike" kern="1200">
                          <a:solidFill>
                            <a:srgbClr val="424242"/>
                          </a:solidFill>
                          <a:effectLst/>
                          <a:latin typeface="Arial" panose="020B0604020202020204" pitchFamily="34" charset="0"/>
                          <a:ea typeface="+mn-ea"/>
                          <a:cs typeface="Arial" panose="020B0604020202020204" pitchFamily="34" charset="0"/>
                        </a:rPr>
                        <a:t> </a:t>
                      </a:r>
                    </a:p>
                  </a:txBody>
                  <a:tcPr marL="4343" marR="4343" marT="43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864017" rtl="0" eaLnBrk="1" fontAlgn="ctr" latinLnBrk="0" hangingPunct="1"/>
                      <a:r>
                        <a:rPr lang="en-IN" sz="900" b="0" i="0" u="none" strike="noStrike" kern="1200">
                          <a:solidFill>
                            <a:srgbClr val="424242"/>
                          </a:solidFill>
                          <a:effectLst/>
                          <a:latin typeface="Arial" panose="020B0604020202020204" pitchFamily="34" charset="0"/>
                          <a:ea typeface="+mn-ea"/>
                          <a:cs typeface="Arial" panose="020B0604020202020204" pitchFamily="34" charset="0"/>
                        </a:rPr>
                        <a:t> </a:t>
                      </a:r>
                    </a:p>
                  </a:txBody>
                  <a:tcPr marL="4343" marR="4343" marT="43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864017" rtl="0" eaLnBrk="1" fontAlgn="ctr" latinLnBrk="0" hangingPunct="1"/>
                      <a:r>
                        <a:rPr lang="en-IN" sz="900" b="0" i="0" u="none" strike="noStrike" kern="1200">
                          <a:solidFill>
                            <a:srgbClr val="424242"/>
                          </a:solidFill>
                          <a:effectLst/>
                          <a:latin typeface="Arial" panose="020B0604020202020204" pitchFamily="34" charset="0"/>
                          <a:ea typeface="+mn-ea"/>
                          <a:cs typeface="Arial" panose="020B0604020202020204" pitchFamily="34" charset="0"/>
                        </a:rPr>
                        <a:t> </a:t>
                      </a:r>
                    </a:p>
                  </a:txBody>
                  <a:tcPr marL="4343" marR="4343" marT="43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864017" rtl="0" eaLnBrk="1" fontAlgn="ctr" latinLnBrk="0" hangingPunct="1"/>
                      <a:r>
                        <a:rPr lang="en-IN" sz="900" b="0" i="0" u="none" strike="noStrike" kern="1200">
                          <a:solidFill>
                            <a:srgbClr val="424242"/>
                          </a:solidFill>
                          <a:effectLst/>
                          <a:latin typeface="Arial" panose="020B0604020202020204" pitchFamily="34" charset="0"/>
                          <a:ea typeface="+mn-ea"/>
                          <a:cs typeface="Arial" panose="020B0604020202020204" pitchFamily="34" charset="0"/>
                        </a:rPr>
                        <a:t> </a:t>
                      </a:r>
                    </a:p>
                  </a:txBody>
                  <a:tcPr marL="4343" marR="4343" marT="43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864017" rtl="0" eaLnBrk="1" fontAlgn="ctr" latinLnBrk="0" hangingPunct="1"/>
                      <a:r>
                        <a:rPr lang="en-IN" sz="900" b="0" i="0" u="none" strike="noStrike" kern="1200">
                          <a:solidFill>
                            <a:srgbClr val="424242"/>
                          </a:solidFill>
                          <a:effectLst/>
                          <a:latin typeface="Arial" panose="020B0604020202020204" pitchFamily="34" charset="0"/>
                          <a:ea typeface="+mn-ea"/>
                          <a:cs typeface="Arial" panose="020B0604020202020204" pitchFamily="34" charset="0"/>
                        </a:rPr>
                        <a:t> </a:t>
                      </a:r>
                    </a:p>
                  </a:txBody>
                  <a:tcPr marL="4343" marR="4343" marT="43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864017" rtl="0" eaLnBrk="1" fontAlgn="ctr" latinLnBrk="0" hangingPunct="1"/>
                      <a:r>
                        <a:rPr lang="en-IN" sz="900" b="0" i="0" u="none" strike="noStrike" kern="1200">
                          <a:solidFill>
                            <a:srgbClr val="424242"/>
                          </a:solidFill>
                          <a:effectLst/>
                          <a:latin typeface="Arial" panose="020B0604020202020204" pitchFamily="34" charset="0"/>
                          <a:ea typeface="+mn-ea"/>
                          <a:cs typeface="Arial" panose="020B0604020202020204" pitchFamily="34" charset="0"/>
                        </a:rPr>
                        <a:t> </a:t>
                      </a:r>
                    </a:p>
                  </a:txBody>
                  <a:tcPr marL="4343" marR="4343" marT="43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05427"/>
                    </a:solidFill>
                  </a:tcPr>
                </a:tc>
                <a:tc>
                  <a:txBody>
                    <a:bodyPr/>
                    <a:lstStyle/>
                    <a:p>
                      <a:pPr marL="0" algn="l" defTabSz="864017" rtl="0" eaLnBrk="1" fontAlgn="ctr" latinLnBrk="0" hangingPunct="1"/>
                      <a:r>
                        <a:rPr lang="en-IN" sz="900" b="0" i="0" u="none" strike="noStrike" kern="1200">
                          <a:solidFill>
                            <a:srgbClr val="424242"/>
                          </a:solidFill>
                          <a:effectLst/>
                          <a:latin typeface="Arial" panose="020B0604020202020204" pitchFamily="34" charset="0"/>
                          <a:ea typeface="+mn-ea"/>
                          <a:cs typeface="Arial" panose="020B0604020202020204" pitchFamily="34" charset="0"/>
                        </a:rPr>
                        <a:t> </a:t>
                      </a:r>
                    </a:p>
                  </a:txBody>
                  <a:tcPr marL="4343" marR="4343" marT="43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05427"/>
                    </a:solidFill>
                  </a:tcPr>
                </a:tc>
                <a:tc gridSpan="2">
                  <a:txBody>
                    <a:bodyPr/>
                    <a:lstStyle/>
                    <a:p>
                      <a:pPr marL="0" algn="l" defTabSz="864017" rtl="0" eaLnBrk="1" fontAlgn="ctr" latinLnBrk="0" hangingPunct="1"/>
                      <a:r>
                        <a:rPr lang="en-IN" sz="900" b="0" i="0" u="none" strike="noStrike" kern="1200">
                          <a:solidFill>
                            <a:srgbClr val="424242"/>
                          </a:solidFill>
                          <a:effectLst/>
                          <a:latin typeface="Arial" panose="020B0604020202020204" pitchFamily="34" charset="0"/>
                          <a:ea typeface="+mn-ea"/>
                          <a:cs typeface="Arial" panose="020B0604020202020204" pitchFamily="34" charset="0"/>
                        </a:rPr>
                        <a:t> </a:t>
                      </a:r>
                    </a:p>
                  </a:txBody>
                  <a:tcPr marL="4343" marR="4343" marT="43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05427"/>
                    </a:solidFill>
                  </a:tcPr>
                </a:tc>
                <a:tc hMerge="1">
                  <a:txBody>
                    <a:bodyPr/>
                    <a:lstStyle/>
                    <a:p>
                      <a:pPr algn="ctr" fontAlgn="ctr"/>
                      <a:r>
                        <a:rPr lang="en-IN" sz="1800" b="0" i="0" u="none" strike="noStrike">
                          <a:solidFill>
                            <a:srgbClr val="000000"/>
                          </a:solidFill>
                          <a:effectLst/>
                          <a:latin typeface="Arial" panose="020B0604020202020204" pitchFamily="34" charset="0"/>
                        </a:rPr>
                        <a:t> </a:t>
                      </a:r>
                    </a:p>
                  </a:txBody>
                  <a:tcPr marL="4343" marR="4343" marT="4343" marB="0" anchor="ctr">
                    <a:lnL w="12700" cap="flat" cmpd="sng" algn="ctr">
                      <a:solidFill>
                        <a:srgbClr val="424242"/>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424242"/>
                      </a:solidFill>
                      <a:prstDash val="solid"/>
                      <a:round/>
                      <a:headEnd type="none" w="med" len="med"/>
                      <a:tailEnd type="none" w="med" len="med"/>
                    </a:lnT>
                    <a:lnB w="12700" cap="flat" cmpd="sng" algn="ctr">
                      <a:solidFill>
                        <a:srgbClr val="424242"/>
                      </a:solidFill>
                      <a:prstDash val="solid"/>
                      <a:round/>
                      <a:headEnd type="none" w="med" len="med"/>
                      <a:tailEnd type="none" w="med" len="med"/>
                    </a:lnB>
                    <a:solidFill>
                      <a:srgbClr val="286F38"/>
                    </a:solidFill>
                  </a:tcPr>
                </a:tc>
                <a:tc>
                  <a:txBody>
                    <a:bodyPr/>
                    <a:lstStyle/>
                    <a:p>
                      <a:pPr marL="0" algn="l" defTabSz="864017" rtl="0" eaLnBrk="1" fontAlgn="ctr" latinLnBrk="0" hangingPunct="1"/>
                      <a:r>
                        <a:rPr lang="en-IN" sz="900" b="0" i="0" u="none" strike="noStrike" kern="1200">
                          <a:solidFill>
                            <a:srgbClr val="424242"/>
                          </a:solidFill>
                          <a:effectLst/>
                          <a:latin typeface="Arial" panose="020B0604020202020204" pitchFamily="34" charset="0"/>
                          <a:ea typeface="+mn-ea"/>
                          <a:cs typeface="Arial" panose="020B0604020202020204" pitchFamily="34" charset="0"/>
                        </a:rPr>
                        <a:t> </a:t>
                      </a:r>
                    </a:p>
                  </a:txBody>
                  <a:tcPr marL="4343" marR="4343" marT="43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864017" rtl="0" eaLnBrk="1" fontAlgn="ctr" latinLnBrk="0" hangingPunct="1"/>
                      <a:endParaRPr lang="en-IN" sz="900" b="0" i="0" u="none" strike="noStrike" kern="1200">
                        <a:solidFill>
                          <a:srgbClr val="424242"/>
                        </a:solidFill>
                        <a:effectLst/>
                        <a:latin typeface="Arial" panose="020B0604020202020204" pitchFamily="34" charset="0"/>
                        <a:ea typeface="+mn-ea"/>
                        <a:cs typeface="Arial" panose="020B0604020202020204" pitchFamily="34" charset="0"/>
                      </a:endParaRPr>
                    </a:p>
                  </a:txBody>
                  <a:tcPr marL="4343" marR="4343" marT="43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864017" rtl="0" eaLnBrk="1" fontAlgn="ctr" latinLnBrk="0" hangingPunct="1"/>
                      <a:endParaRPr lang="en-IN" sz="900" b="0" i="0" u="none" strike="noStrike" kern="1200">
                        <a:solidFill>
                          <a:srgbClr val="424242"/>
                        </a:solidFill>
                        <a:effectLst/>
                        <a:latin typeface="Arial" panose="020B0604020202020204" pitchFamily="34" charset="0"/>
                        <a:ea typeface="+mn-ea"/>
                        <a:cs typeface="Arial" panose="020B0604020202020204" pitchFamily="34" charset="0"/>
                      </a:endParaRPr>
                    </a:p>
                  </a:txBody>
                  <a:tcPr marL="4343" marR="4343" marT="43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864017" rtl="0" eaLnBrk="1" fontAlgn="ctr" latinLnBrk="0" hangingPunct="1"/>
                      <a:endParaRPr lang="en-IN" sz="900" b="0" i="0" u="none" strike="noStrike" kern="1200">
                        <a:solidFill>
                          <a:srgbClr val="424242"/>
                        </a:solidFill>
                        <a:effectLst/>
                        <a:latin typeface="Arial" panose="020B0604020202020204" pitchFamily="34" charset="0"/>
                        <a:ea typeface="+mn-ea"/>
                        <a:cs typeface="Arial" panose="020B0604020202020204" pitchFamily="34" charset="0"/>
                      </a:endParaRPr>
                    </a:p>
                  </a:txBody>
                  <a:tcPr marL="4343" marR="4343" marT="43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864017" rtl="0" eaLnBrk="1" fontAlgn="ctr" latinLnBrk="0" hangingPunct="1"/>
                      <a:endParaRPr lang="en-IN" sz="900" b="0" i="0" u="none" strike="noStrike" kern="1200">
                        <a:solidFill>
                          <a:srgbClr val="424242"/>
                        </a:solidFill>
                        <a:effectLst/>
                        <a:latin typeface="Arial" panose="020B0604020202020204" pitchFamily="34" charset="0"/>
                        <a:ea typeface="+mn-ea"/>
                        <a:cs typeface="Arial" panose="020B0604020202020204" pitchFamily="34" charset="0"/>
                      </a:endParaRPr>
                    </a:p>
                  </a:txBody>
                  <a:tcPr marL="4343" marR="4343" marT="43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48281497"/>
                  </a:ext>
                </a:extLst>
              </a:tr>
              <a:tr h="227225">
                <a:tc>
                  <a:txBody>
                    <a:bodyPr/>
                    <a:lstStyle/>
                    <a:p>
                      <a:pPr algn="l" rtl="0" fontAlgn="ctr"/>
                      <a:r>
                        <a:rPr lang="en-US" sz="900" b="0" i="0" u="none" strike="noStrike">
                          <a:solidFill>
                            <a:srgbClr val="424242"/>
                          </a:solidFill>
                          <a:effectLst/>
                          <a:latin typeface="Arial" panose="020B0604020202020204" pitchFamily="34" charset="0"/>
                          <a:cs typeface="Arial" panose="020B0604020202020204" pitchFamily="34" charset="0"/>
                        </a:rPr>
                        <a:t>Optimize the application for efficiency</a:t>
                      </a:r>
                    </a:p>
                  </a:txBody>
                  <a:tcPr marL="4343" marR="4343" marT="4343" marB="0" anchor="ctr">
                    <a:lnL w="19050" cap="flat" cmpd="sng" algn="ctr">
                      <a:solidFill>
                        <a:srgbClr val="424242"/>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424242"/>
                      </a:solidFill>
                      <a:prstDash val="solid"/>
                      <a:round/>
                      <a:headEnd type="none" w="med" len="med"/>
                      <a:tailEnd type="none" w="med" len="med"/>
                    </a:lnT>
                    <a:lnB w="12700" cap="flat" cmpd="sng" algn="ctr">
                      <a:solidFill>
                        <a:srgbClr val="424242"/>
                      </a:solidFill>
                      <a:prstDash val="solid"/>
                      <a:round/>
                      <a:headEnd type="none" w="med" len="med"/>
                      <a:tailEnd type="none" w="med" len="med"/>
                    </a:lnB>
                  </a:tcPr>
                </a:tc>
                <a:tc>
                  <a:txBody>
                    <a:bodyPr/>
                    <a:lstStyle/>
                    <a:p>
                      <a:pPr marL="0" algn="l" defTabSz="864017" rtl="0" eaLnBrk="1" fontAlgn="ctr" latinLnBrk="0" hangingPunct="1"/>
                      <a:r>
                        <a:rPr lang="en-IN" sz="900" b="0" i="0" u="none" strike="noStrike" kern="1200">
                          <a:solidFill>
                            <a:srgbClr val="424242"/>
                          </a:solidFill>
                          <a:effectLst/>
                          <a:latin typeface="Arial" panose="020B0604020202020204" pitchFamily="34" charset="0"/>
                          <a:ea typeface="+mn-ea"/>
                          <a:cs typeface="Arial" panose="020B0604020202020204" pitchFamily="34" charset="0"/>
                        </a:rPr>
                        <a:t> </a:t>
                      </a:r>
                    </a:p>
                  </a:txBody>
                  <a:tcPr marL="4343" marR="4343" marT="43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864017" rtl="0" eaLnBrk="1" fontAlgn="ctr" latinLnBrk="0" hangingPunct="1"/>
                      <a:r>
                        <a:rPr lang="en-IN" sz="900" b="0" i="0" u="none" strike="noStrike" kern="1200">
                          <a:solidFill>
                            <a:srgbClr val="424242"/>
                          </a:solidFill>
                          <a:effectLst/>
                          <a:latin typeface="Arial" panose="020B0604020202020204" pitchFamily="34" charset="0"/>
                          <a:ea typeface="+mn-ea"/>
                          <a:cs typeface="Arial" panose="020B0604020202020204" pitchFamily="34" charset="0"/>
                        </a:rPr>
                        <a:t> </a:t>
                      </a:r>
                    </a:p>
                  </a:txBody>
                  <a:tcPr marL="4343" marR="4343" marT="43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864017" rtl="0" eaLnBrk="1" fontAlgn="ctr" latinLnBrk="0" hangingPunct="1"/>
                      <a:r>
                        <a:rPr lang="en-IN" sz="900" b="0" i="0" u="none" strike="noStrike" kern="1200">
                          <a:solidFill>
                            <a:srgbClr val="424242"/>
                          </a:solidFill>
                          <a:effectLst/>
                          <a:latin typeface="Arial" panose="020B0604020202020204" pitchFamily="34" charset="0"/>
                          <a:ea typeface="+mn-ea"/>
                          <a:cs typeface="Arial" panose="020B0604020202020204" pitchFamily="34" charset="0"/>
                        </a:rPr>
                        <a:t> </a:t>
                      </a:r>
                    </a:p>
                  </a:txBody>
                  <a:tcPr marL="4343" marR="4343" marT="43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864017" rtl="0" eaLnBrk="1" fontAlgn="ctr" latinLnBrk="0" hangingPunct="1"/>
                      <a:r>
                        <a:rPr lang="en-IN" sz="900" b="0" i="0" u="none" strike="noStrike" kern="1200">
                          <a:solidFill>
                            <a:srgbClr val="424242"/>
                          </a:solidFill>
                          <a:effectLst/>
                          <a:latin typeface="Arial" panose="020B0604020202020204" pitchFamily="34" charset="0"/>
                          <a:ea typeface="+mn-ea"/>
                          <a:cs typeface="Arial" panose="020B0604020202020204" pitchFamily="34" charset="0"/>
                        </a:rPr>
                        <a:t> </a:t>
                      </a:r>
                    </a:p>
                  </a:txBody>
                  <a:tcPr marL="4343" marR="4343" marT="43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864017" rtl="0" eaLnBrk="1" fontAlgn="ctr" latinLnBrk="0" hangingPunct="1"/>
                      <a:r>
                        <a:rPr lang="en-IN" sz="900" b="0" i="0" u="none" strike="noStrike" kern="1200">
                          <a:solidFill>
                            <a:srgbClr val="424242"/>
                          </a:solidFill>
                          <a:effectLst/>
                          <a:latin typeface="Arial" panose="020B0604020202020204" pitchFamily="34" charset="0"/>
                          <a:ea typeface="+mn-ea"/>
                          <a:cs typeface="Arial" panose="020B0604020202020204" pitchFamily="34" charset="0"/>
                        </a:rPr>
                        <a:t> </a:t>
                      </a:r>
                    </a:p>
                  </a:txBody>
                  <a:tcPr marL="4343" marR="4343" marT="43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864017" rtl="0" eaLnBrk="1" fontAlgn="ctr" latinLnBrk="0" hangingPunct="1"/>
                      <a:r>
                        <a:rPr lang="en-IN" sz="900" b="0" i="0" u="none" strike="noStrike" kern="1200">
                          <a:solidFill>
                            <a:srgbClr val="424242"/>
                          </a:solidFill>
                          <a:effectLst/>
                          <a:latin typeface="Arial" panose="020B0604020202020204" pitchFamily="34" charset="0"/>
                          <a:ea typeface="+mn-ea"/>
                          <a:cs typeface="Arial" panose="020B0604020202020204" pitchFamily="34" charset="0"/>
                        </a:rPr>
                        <a:t> </a:t>
                      </a:r>
                    </a:p>
                  </a:txBody>
                  <a:tcPr marL="4343" marR="4343" marT="43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05427"/>
                    </a:solidFill>
                  </a:tcPr>
                </a:tc>
                <a:tc>
                  <a:txBody>
                    <a:bodyPr/>
                    <a:lstStyle/>
                    <a:p>
                      <a:pPr marL="0" algn="l" defTabSz="864017" rtl="0" eaLnBrk="1" fontAlgn="ctr" latinLnBrk="0" hangingPunct="1"/>
                      <a:r>
                        <a:rPr lang="en-IN" sz="900" b="0" i="0" u="none" strike="noStrike" kern="1200">
                          <a:solidFill>
                            <a:srgbClr val="424242"/>
                          </a:solidFill>
                          <a:effectLst/>
                          <a:latin typeface="Arial" panose="020B0604020202020204" pitchFamily="34" charset="0"/>
                          <a:ea typeface="+mn-ea"/>
                          <a:cs typeface="Arial" panose="020B0604020202020204" pitchFamily="34" charset="0"/>
                        </a:rPr>
                        <a:t> </a:t>
                      </a:r>
                    </a:p>
                  </a:txBody>
                  <a:tcPr marL="4343" marR="4343" marT="43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05427"/>
                    </a:solidFill>
                  </a:tcPr>
                </a:tc>
                <a:tc gridSpan="2">
                  <a:txBody>
                    <a:bodyPr/>
                    <a:lstStyle/>
                    <a:p>
                      <a:pPr marL="0" algn="l" defTabSz="864017" rtl="0" eaLnBrk="1" fontAlgn="ctr" latinLnBrk="0" hangingPunct="1"/>
                      <a:r>
                        <a:rPr lang="en-IN" sz="900" b="0" i="0" u="none" strike="noStrike" kern="1200">
                          <a:solidFill>
                            <a:srgbClr val="424242"/>
                          </a:solidFill>
                          <a:effectLst/>
                          <a:latin typeface="Arial" panose="020B0604020202020204" pitchFamily="34" charset="0"/>
                          <a:ea typeface="+mn-ea"/>
                          <a:cs typeface="Arial" panose="020B0604020202020204" pitchFamily="34" charset="0"/>
                        </a:rPr>
                        <a:t> </a:t>
                      </a:r>
                    </a:p>
                  </a:txBody>
                  <a:tcPr marL="4343" marR="4343" marT="43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05427"/>
                    </a:solidFill>
                  </a:tcPr>
                </a:tc>
                <a:tc hMerge="1">
                  <a:txBody>
                    <a:bodyPr/>
                    <a:lstStyle/>
                    <a:p>
                      <a:pPr algn="ctr" fontAlgn="ctr"/>
                      <a:r>
                        <a:rPr lang="en-IN" sz="1800" b="0" i="0" u="none" strike="noStrike">
                          <a:solidFill>
                            <a:srgbClr val="000000"/>
                          </a:solidFill>
                          <a:effectLst/>
                          <a:latin typeface="Arial" panose="020B0604020202020204" pitchFamily="34" charset="0"/>
                        </a:rPr>
                        <a:t> </a:t>
                      </a:r>
                    </a:p>
                  </a:txBody>
                  <a:tcPr marL="4343" marR="4343" marT="4343" marB="0" anchor="ctr">
                    <a:lnL w="12700" cap="flat" cmpd="sng" algn="ctr">
                      <a:solidFill>
                        <a:srgbClr val="424242"/>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424242"/>
                      </a:solidFill>
                      <a:prstDash val="solid"/>
                      <a:round/>
                      <a:headEnd type="none" w="med" len="med"/>
                      <a:tailEnd type="none" w="med" len="med"/>
                    </a:lnT>
                    <a:lnB w="12700" cap="flat" cmpd="sng" algn="ctr">
                      <a:solidFill>
                        <a:srgbClr val="424242"/>
                      </a:solidFill>
                      <a:prstDash val="solid"/>
                      <a:round/>
                      <a:headEnd type="none" w="med" len="med"/>
                      <a:tailEnd type="none" w="med" len="med"/>
                    </a:lnB>
                    <a:solidFill>
                      <a:srgbClr val="286F38"/>
                    </a:solidFill>
                  </a:tcPr>
                </a:tc>
                <a:tc>
                  <a:txBody>
                    <a:bodyPr/>
                    <a:lstStyle/>
                    <a:p>
                      <a:pPr marL="0" algn="l" defTabSz="864017" rtl="0" eaLnBrk="1" fontAlgn="ctr" latinLnBrk="0" hangingPunct="1"/>
                      <a:r>
                        <a:rPr lang="en-IN" sz="900" b="0" i="0" u="none" strike="noStrike" kern="1200">
                          <a:solidFill>
                            <a:srgbClr val="424242"/>
                          </a:solidFill>
                          <a:effectLst/>
                          <a:latin typeface="Arial" panose="020B0604020202020204" pitchFamily="34" charset="0"/>
                          <a:ea typeface="+mn-ea"/>
                          <a:cs typeface="Arial" panose="020B0604020202020204" pitchFamily="34" charset="0"/>
                        </a:rPr>
                        <a:t> </a:t>
                      </a:r>
                    </a:p>
                  </a:txBody>
                  <a:tcPr marL="4343" marR="4343" marT="43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864017" rtl="0" eaLnBrk="1" fontAlgn="ctr" latinLnBrk="0" hangingPunct="1"/>
                      <a:endParaRPr lang="en-IN" sz="900" b="0" i="0" u="none" strike="noStrike" kern="1200">
                        <a:solidFill>
                          <a:srgbClr val="424242"/>
                        </a:solidFill>
                        <a:effectLst/>
                        <a:latin typeface="Arial" panose="020B0604020202020204" pitchFamily="34" charset="0"/>
                        <a:ea typeface="+mn-ea"/>
                        <a:cs typeface="Arial" panose="020B0604020202020204" pitchFamily="34" charset="0"/>
                      </a:endParaRPr>
                    </a:p>
                  </a:txBody>
                  <a:tcPr marL="4343" marR="4343" marT="43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864017" rtl="0" eaLnBrk="1" fontAlgn="ctr" latinLnBrk="0" hangingPunct="1"/>
                      <a:endParaRPr lang="en-IN" sz="900" b="0" i="0" u="none" strike="noStrike" kern="1200">
                        <a:solidFill>
                          <a:srgbClr val="424242"/>
                        </a:solidFill>
                        <a:effectLst/>
                        <a:latin typeface="Arial" panose="020B0604020202020204" pitchFamily="34" charset="0"/>
                        <a:ea typeface="+mn-ea"/>
                        <a:cs typeface="Arial" panose="020B0604020202020204" pitchFamily="34" charset="0"/>
                      </a:endParaRPr>
                    </a:p>
                  </a:txBody>
                  <a:tcPr marL="4343" marR="4343" marT="43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864017" rtl="0" eaLnBrk="1" fontAlgn="ctr" latinLnBrk="0" hangingPunct="1"/>
                      <a:endParaRPr lang="en-IN" sz="900" b="0" i="0" u="none" strike="noStrike" kern="1200">
                        <a:solidFill>
                          <a:srgbClr val="424242"/>
                        </a:solidFill>
                        <a:effectLst/>
                        <a:latin typeface="Arial" panose="020B0604020202020204" pitchFamily="34" charset="0"/>
                        <a:ea typeface="+mn-ea"/>
                        <a:cs typeface="Arial" panose="020B0604020202020204" pitchFamily="34" charset="0"/>
                      </a:endParaRPr>
                    </a:p>
                  </a:txBody>
                  <a:tcPr marL="4343" marR="4343" marT="43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864017" rtl="0" eaLnBrk="1" fontAlgn="ctr" latinLnBrk="0" hangingPunct="1"/>
                      <a:endParaRPr lang="en-IN" sz="900" b="0" i="0" u="none" strike="noStrike" kern="1200">
                        <a:solidFill>
                          <a:srgbClr val="424242"/>
                        </a:solidFill>
                        <a:effectLst/>
                        <a:latin typeface="Arial" panose="020B0604020202020204" pitchFamily="34" charset="0"/>
                        <a:ea typeface="+mn-ea"/>
                        <a:cs typeface="Arial" panose="020B0604020202020204" pitchFamily="34" charset="0"/>
                      </a:endParaRPr>
                    </a:p>
                  </a:txBody>
                  <a:tcPr marL="4343" marR="4343" marT="43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60412179"/>
                  </a:ext>
                </a:extLst>
              </a:tr>
              <a:tr h="227225">
                <a:tc>
                  <a:txBody>
                    <a:bodyPr/>
                    <a:lstStyle/>
                    <a:p>
                      <a:pPr algn="l" rtl="0" fontAlgn="ctr"/>
                      <a:r>
                        <a:rPr lang="en-IN" sz="900" b="0" i="0" u="none" strike="noStrike">
                          <a:solidFill>
                            <a:srgbClr val="424242"/>
                          </a:solidFill>
                          <a:effectLst/>
                          <a:latin typeface="Arial" panose="020B0604020202020204" pitchFamily="34" charset="0"/>
                          <a:cs typeface="Arial" panose="020B0604020202020204" pitchFamily="34" charset="0"/>
                        </a:rPr>
                        <a:t>Unit Testing</a:t>
                      </a:r>
                    </a:p>
                  </a:txBody>
                  <a:tcPr marL="4343" marR="4343" marT="4343" marB="0" anchor="ctr">
                    <a:lnL w="19050" cap="flat" cmpd="sng" algn="ctr">
                      <a:solidFill>
                        <a:srgbClr val="424242"/>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424242"/>
                      </a:solidFill>
                      <a:prstDash val="solid"/>
                      <a:round/>
                      <a:headEnd type="none" w="med" len="med"/>
                      <a:tailEnd type="none" w="med" len="med"/>
                    </a:lnT>
                    <a:lnB w="12700" cap="flat" cmpd="sng" algn="ctr">
                      <a:solidFill>
                        <a:srgbClr val="424242"/>
                      </a:solidFill>
                      <a:prstDash val="solid"/>
                      <a:round/>
                      <a:headEnd type="none" w="med" len="med"/>
                      <a:tailEnd type="none" w="med" len="med"/>
                    </a:lnB>
                  </a:tcPr>
                </a:tc>
                <a:tc>
                  <a:txBody>
                    <a:bodyPr/>
                    <a:lstStyle/>
                    <a:p>
                      <a:pPr marL="0" algn="l" defTabSz="864017" rtl="0" eaLnBrk="1" fontAlgn="ctr" latinLnBrk="0" hangingPunct="1"/>
                      <a:r>
                        <a:rPr lang="en-IN" sz="900" b="0" i="0" u="none" strike="noStrike" kern="1200">
                          <a:solidFill>
                            <a:srgbClr val="424242"/>
                          </a:solidFill>
                          <a:effectLst/>
                          <a:latin typeface="Arial" panose="020B0604020202020204" pitchFamily="34" charset="0"/>
                          <a:ea typeface="+mn-ea"/>
                          <a:cs typeface="Arial" panose="020B0604020202020204" pitchFamily="34" charset="0"/>
                        </a:rPr>
                        <a:t> </a:t>
                      </a:r>
                    </a:p>
                  </a:txBody>
                  <a:tcPr marL="4343" marR="4343" marT="43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864017" rtl="0" eaLnBrk="1" fontAlgn="ctr" latinLnBrk="0" hangingPunct="1"/>
                      <a:r>
                        <a:rPr lang="en-IN" sz="900" b="0" i="0" u="none" strike="noStrike" kern="1200">
                          <a:solidFill>
                            <a:srgbClr val="424242"/>
                          </a:solidFill>
                          <a:effectLst/>
                          <a:latin typeface="Arial" panose="020B0604020202020204" pitchFamily="34" charset="0"/>
                          <a:ea typeface="+mn-ea"/>
                          <a:cs typeface="Arial" panose="020B0604020202020204" pitchFamily="34" charset="0"/>
                        </a:rPr>
                        <a:t> </a:t>
                      </a:r>
                    </a:p>
                  </a:txBody>
                  <a:tcPr marL="4343" marR="4343" marT="43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864017" rtl="0" eaLnBrk="1" fontAlgn="ctr" latinLnBrk="0" hangingPunct="1"/>
                      <a:r>
                        <a:rPr lang="en-IN" sz="900" b="0" i="0" u="none" strike="noStrike" kern="1200">
                          <a:solidFill>
                            <a:srgbClr val="424242"/>
                          </a:solidFill>
                          <a:effectLst/>
                          <a:latin typeface="Arial" panose="020B0604020202020204" pitchFamily="34" charset="0"/>
                          <a:ea typeface="+mn-ea"/>
                          <a:cs typeface="Arial" panose="020B0604020202020204" pitchFamily="34" charset="0"/>
                        </a:rPr>
                        <a:t> </a:t>
                      </a:r>
                    </a:p>
                  </a:txBody>
                  <a:tcPr marL="4343" marR="4343" marT="43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864017" rtl="0" eaLnBrk="1" fontAlgn="ctr" latinLnBrk="0" hangingPunct="1"/>
                      <a:r>
                        <a:rPr lang="en-IN" sz="900" b="0" i="0" u="none" strike="noStrike" kern="1200">
                          <a:solidFill>
                            <a:srgbClr val="424242"/>
                          </a:solidFill>
                          <a:effectLst/>
                          <a:latin typeface="Arial" panose="020B0604020202020204" pitchFamily="34" charset="0"/>
                          <a:ea typeface="+mn-ea"/>
                          <a:cs typeface="Arial" panose="020B0604020202020204" pitchFamily="34" charset="0"/>
                        </a:rPr>
                        <a:t> </a:t>
                      </a:r>
                    </a:p>
                  </a:txBody>
                  <a:tcPr marL="4343" marR="4343" marT="43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864017" rtl="0" eaLnBrk="1" fontAlgn="ctr" latinLnBrk="0" hangingPunct="1"/>
                      <a:r>
                        <a:rPr lang="en-IN" sz="900" b="0" i="0" u="none" strike="noStrike" kern="1200">
                          <a:solidFill>
                            <a:srgbClr val="424242"/>
                          </a:solidFill>
                          <a:effectLst/>
                          <a:latin typeface="Arial" panose="020B0604020202020204" pitchFamily="34" charset="0"/>
                          <a:ea typeface="+mn-ea"/>
                          <a:cs typeface="Arial" panose="020B0604020202020204" pitchFamily="34" charset="0"/>
                        </a:rPr>
                        <a:t> </a:t>
                      </a:r>
                    </a:p>
                  </a:txBody>
                  <a:tcPr marL="4343" marR="4343" marT="43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l" defTabSz="864017" rtl="0" eaLnBrk="1" fontAlgn="ctr" latinLnBrk="0" hangingPunct="1"/>
                      <a:r>
                        <a:rPr lang="en-IN" sz="900" b="0" i="0" u="none" strike="noStrike" kern="1200">
                          <a:solidFill>
                            <a:srgbClr val="424242"/>
                          </a:solidFill>
                          <a:effectLst/>
                          <a:latin typeface="Arial" panose="020B0604020202020204" pitchFamily="34" charset="0"/>
                          <a:ea typeface="+mn-ea"/>
                          <a:cs typeface="Arial" panose="020B0604020202020204" pitchFamily="34" charset="0"/>
                        </a:rPr>
                        <a:t> </a:t>
                      </a:r>
                    </a:p>
                  </a:txBody>
                  <a:tcPr marL="4343" marR="4343" marT="43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05427"/>
                    </a:solidFill>
                  </a:tcPr>
                </a:tc>
                <a:tc>
                  <a:txBody>
                    <a:bodyPr/>
                    <a:lstStyle/>
                    <a:p>
                      <a:pPr marL="0" algn="l" defTabSz="864017" rtl="0" eaLnBrk="1" fontAlgn="ctr" latinLnBrk="0" hangingPunct="1"/>
                      <a:r>
                        <a:rPr lang="en-IN" sz="900" b="0" i="0" u="none" strike="noStrike" kern="1200">
                          <a:solidFill>
                            <a:srgbClr val="424242"/>
                          </a:solidFill>
                          <a:effectLst/>
                          <a:latin typeface="Arial" panose="020B0604020202020204" pitchFamily="34" charset="0"/>
                          <a:ea typeface="+mn-ea"/>
                          <a:cs typeface="Arial" panose="020B0604020202020204" pitchFamily="34" charset="0"/>
                        </a:rPr>
                        <a:t> </a:t>
                      </a:r>
                    </a:p>
                  </a:txBody>
                  <a:tcPr marL="4343" marR="4343" marT="43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05427"/>
                    </a:solidFill>
                  </a:tcPr>
                </a:tc>
                <a:tc gridSpan="2">
                  <a:txBody>
                    <a:bodyPr/>
                    <a:lstStyle/>
                    <a:p>
                      <a:pPr marL="0" algn="l" defTabSz="864017" rtl="0" eaLnBrk="1" fontAlgn="ctr" latinLnBrk="0" hangingPunct="1"/>
                      <a:r>
                        <a:rPr lang="en-IN" sz="900" b="0" i="0" u="none" strike="noStrike" kern="1200">
                          <a:solidFill>
                            <a:srgbClr val="424242"/>
                          </a:solidFill>
                          <a:effectLst/>
                          <a:latin typeface="Arial" panose="020B0604020202020204" pitchFamily="34" charset="0"/>
                          <a:ea typeface="+mn-ea"/>
                          <a:cs typeface="Arial" panose="020B0604020202020204" pitchFamily="34" charset="0"/>
                        </a:rPr>
                        <a:t> </a:t>
                      </a:r>
                    </a:p>
                  </a:txBody>
                  <a:tcPr marL="4343" marR="4343" marT="43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05427"/>
                    </a:solidFill>
                  </a:tcPr>
                </a:tc>
                <a:tc hMerge="1">
                  <a:txBody>
                    <a:bodyPr/>
                    <a:lstStyle/>
                    <a:p>
                      <a:pPr algn="ctr" fontAlgn="ctr"/>
                      <a:r>
                        <a:rPr lang="en-IN" sz="1800" b="0" i="0" u="none" strike="noStrike">
                          <a:solidFill>
                            <a:srgbClr val="000000"/>
                          </a:solidFill>
                          <a:effectLst/>
                          <a:latin typeface="Arial" panose="020B0604020202020204" pitchFamily="34" charset="0"/>
                        </a:rPr>
                        <a:t> </a:t>
                      </a:r>
                    </a:p>
                  </a:txBody>
                  <a:tcPr marL="4343" marR="4343" marT="4343" marB="0" anchor="ctr">
                    <a:lnL w="12700" cap="flat" cmpd="sng" algn="ctr">
                      <a:solidFill>
                        <a:srgbClr val="424242"/>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424242"/>
                      </a:solidFill>
                      <a:prstDash val="solid"/>
                      <a:round/>
                      <a:headEnd type="none" w="med" len="med"/>
                      <a:tailEnd type="none" w="med" len="med"/>
                    </a:lnT>
                    <a:lnB w="12700" cap="flat" cmpd="sng" algn="ctr">
                      <a:solidFill>
                        <a:srgbClr val="424242"/>
                      </a:solidFill>
                      <a:prstDash val="solid"/>
                      <a:round/>
                      <a:headEnd type="none" w="med" len="med"/>
                      <a:tailEnd type="none" w="med" len="med"/>
                    </a:lnB>
                    <a:solidFill>
                      <a:srgbClr val="286F38"/>
                    </a:solidFill>
                  </a:tcPr>
                </a:tc>
                <a:tc>
                  <a:txBody>
                    <a:bodyPr/>
                    <a:lstStyle/>
                    <a:p>
                      <a:pPr marL="0" algn="l" defTabSz="864017" rtl="0" eaLnBrk="1" fontAlgn="ctr" latinLnBrk="0" hangingPunct="1"/>
                      <a:r>
                        <a:rPr lang="en-IN" sz="900" b="0" i="0" u="none" strike="noStrike" kern="1200">
                          <a:solidFill>
                            <a:srgbClr val="424242"/>
                          </a:solidFill>
                          <a:effectLst/>
                          <a:latin typeface="Arial" panose="020B0604020202020204" pitchFamily="34" charset="0"/>
                          <a:ea typeface="+mn-ea"/>
                          <a:cs typeface="Arial" panose="020B0604020202020204" pitchFamily="34" charset="0"/>
                        </a:rPr>
                        <a:t> </a:t>
                      </a:r>
                    </a:p>
                  </a:txBody>
                  <a:tcPr marL="4343" marR="4343" marT="43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864017" rtl="0" eaLnBrk="1" fontAlgn="ctr" latinLnBrk="0" hangingPunct="1"/>
                      <a:endParaRPr lang="en-IN" sz="900" b="0" i="0" u="none" strike="noStrike" kern="1200">
                        <a:solidFill>
                          <a:srgbClr val="424242"/>
                        </a:solidFill>
                        <a:effectLst/>
                        <a:latin typeface="Arial" panose="020B0604020202020204" pitchFamily="34" charset="0"/>
                        <a:ea typeface="+mn-ea"/>
                        <a:cs typeface="Arial" panose="020B0604020202020204" pitchFamily="34" charset="0"/>
                      </a:endParaRPr>
                    </a:p>
                  </a:txBody>
                  <a:tcPr marL="4343" marR="4343" marT="43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864017" rtl="0" eaLnBrk="1" fontAlgn="ctr" latinLnBrk="0" hangingPunct="1"/>
                      <a:endParaRPr lang="en-IN" sz="900" b="0" i="0" u="none" strike="noStrike" kern="1200">
                        <a:solidFill>
                          <a:srgbClr val="424242"/>
                        </a:solidFill>
                        <a:effectLst/>
                        <a:latin typeface="Arial" panose="020B0604020202020204" pitchFamily="34" charset="0"/>
                        <a:ea typeface="+mn-ea"/>
                        <a:cs typeface="Arial" panose="020B0604020202020204" pitchFamily="34" charset="0"/>
                      </a:endParaRPr>
                    </a:p>
                  </a:txBody>
                  <a:tcPr marL="4343" marR="4343" marT="43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864017" rtl="0" eaLnBrk="1" fontAlgn="ctr" latinLnBrk="0" hangingPunct="1"/>
                      <a:endParaRPr lang="en-IN" sz="900" b="0" i="0" u="none" strike="noStrike" kern="1200">
                        <a:solidFill>
                          <a:srgbClr val="424242"/>
                        </a:solidFill>
                        <a:effectLst/>
                        <a:latin typeface="Arial" panose="020B0604020202020204" pitchFamily="34" charset="0"/>
                        <a:ea typeface="+mn-ea"/>
                        <a:cs typeface="Arial" panose="020B0604020202020204" pitchFamily="34" charset="0"/>
                      </a:endParaRPr>
                    </a:p>
                  </a:txBody>
                  <a:tcPr marL="4343" marR="4343" marT="43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864017" rtl="0" eaLnBrk="1" fontAlgn="ctr" latinLnBrk="0" hangingPunct="1"/>
                      <a:endParaRPr lang="en-IN" sz="900" b="0" i="0" u="none" strike="noStrike" kern="1200">
                        <a:solidFill>
                          <a:srgbClr val="424242"/>
                        </a:solidFill>
                        <a:effectLst/>
                        <a:latin typeface="Arial" panose="020B0604020202020204" pitchFamily="34" charset="0"/>
                        <a:ea typeface="+mn-ea"/>
                        <a:cs typeface="Arial" panose="020B0604020202020204" pitchFamily="34" charset="0"/>
                      </a:endParaRPr>
                    </a:p>
                  </a:txBody>
                  <a:tcPr marL="4343" marR="4343" marT="43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86658502"/>
                  </a:ext>
                </a:extLst>
              </a:tr>
              <a:tr h="227225">
                <a:tc>
                  <a:txBody>
                    <a:bodyPr/>
                    <a:lstStyle/>
                    <a:p>
                      <a:pPr algn="l" rtl="0" fontAlgn="ctr"/>
                      <a:r>
                        <a:rPr lang="en-IN" sz="900" b="0" i="0" u="none" strike="noStrike">
                          <a:solidFill>
                            <a:srgbClr val="424242"/>
                          </a:solidFill>
                          <a:effectLst/>
                          <a:latin typeface="Arial" panose="020B0604020202020204" pitchFamily="34" charset="0"/>
                          <a:cs typeface="Arial" panose="020B0604020202020204" pitchFamily="34" charset="0"/>
                        </a:rPr>
                        <a:t>Integration Testing</a:t>
                      </a:r>
                    </a:p>
                  </a:txBody>
                  <a:tcPr marL="4343" marR="4343" marT="4343" marB="0" anchor="ctr">
                    <a:lnL w="19050" cap="flat" cmpd="sng" algn="ctr">
                      <a:solidFill>
                        <a:srgbClr val="424242"/>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424242"/>
                      </a:solidFill>
                      <a:prstDash val="solid"/>
                      <a:round/>
                      <a:headEnd type="none" w="med" len="med"/>
                      <a:tailEnd type="none" w="med" len="med"/>
                    </a:lnT>
                    <a:lnB w="12700" cap="flat" cmpd="sng" algn="ctr">
                      <a:solidFill>
                        <a:srgbClr val="424242"/>
                      </a:solidFill>
                      <a:prstDash val="solid"/>
                      <a:round/>
                      <a:headEnd type="none" w="med" len="med"/>
                      <a:tailEnd type="none" w="med" len="med"/>
                    </a:lnB>
                  </a:tcPr>
                </a:tc>
                <a:tc>
                  <a:txBody>
                    <a:bodyPr/>
                    <a:lstStyle/>
                    <a:p>
                      <a:pPr marL="0" algn="l" defTabSz="864017" rtl="0" eaLnBrk="1" fontAlgn="ctr" latinLnBrk="0" hangingPunct="1"/>
                      <a:r>
                        <a:rPr lang="en-IN" sz="900" b="0" i="0" u="none" strike="noStrike" kern="1200">
                          <a:solidFill>
                            <a:srgbClr val="424242"/>
                          </a:solidFill>
                          <a:effectLst/>
                          <a:latin typeface="Arial" panose="020B0604020202020204" pitchFamily="34" charset="0"/>
                          <a:ea typeface="+mn-ea"/>
                          <a:cs typeface="Arial" panose="020B0604020202020204" pitchFamily="34" charset="0"/>
                        </a:rPr>
                        <a:t> </a:t>
                      </a:r>
                    </a:p>
                  </a:txBody>
                  <a:tcPr marL="4343" marR="4343" marT="43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864017" rtl="0" eaLnBrk="1" fontAlgn="ctr" latinLnBrk="0" hangingPunct="1"/>
                      <a:r>
                        <a:rPr lang="en-IN" sz="900" b="0" i="0" u="none" strike="noStrike" kern="1200">
                          <a:solidFill>
                            <a:srgbClr val="424242"/>
                          </a:solidFill>
                          <a:effectLst/>
                          <a:latin typeface="Arial" panose="020B0604020202020204" pitchFamily="34" charset="0"/>
                          <a:ea typeface="+mn-ea"/>
                          <a:cs typeface="Arial" panose="020B0604020202020204" pitchFamily="34" charset="0"/>
                        </a:rPr>
                        <a:t> </a:t>
                      </a:r>
                    </a:p>
                  </a:txBody>
                  <a:tcPr marL="4343" marR="4343" marT="43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864017" rtl="0" eaLnBrk="1" fontAlgn="ctr" latinLnBrk="0" hangingPunct="1"/>
                      <a:r>
                        <a:rPr lang="en-IN" sz="900" b="0" i="0" u="none" strike="noStrike" kern="1200">
                          <a:solidFill>
                            <a:srgbClr val="424242"/>
                          </a:solidFill>
                          <a:effectLst/>
                          <a:latin typeface="Arial" panose="020B0604020202020204" pitchFamily="34" charset="0"/>
                          <a:ea typeface="+mn-ea"/>
                          <a:cs typeface="Arial" panose="020B0604020202020204" pitchFamily="34" charset="0"/>
                        </a:rPr>
                        <a:t> </a:t>
                      </a:r>
                    </a:p>
                  </a:txBody>
                  <a:tcPr marL="4343" marR="4343" marT="43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864017" rtl="0" eaLnBrk="1" fontAlgn="ctr" latinLnBrk="0" hangingPunct="1"/>
                      <a:r>
                        <a:rPr lang="en-IN" sz="900" b="0" i="0" u="none" strike="noStrike" kern="1200">
                          <a:solidFill>
                            <a:srgbClr val="424242"/>
                          </a:solidFill>
                          <a:effectLst/>
                          <a:latin typeface="Arial" panose="020B0604020202020204" pitchFamily="34" charset="0"/>
                          <a:ea typeface="+mn-ea"/>
                          <a:cs typeface="Arial" panose="020B0604020202020204" pitchFamily="34" charset="0"/>
                        </a:rPr>
                        <a:t> </a:t>
                      </a:r>
                    </a:p>
                  </a:txBody>
                  <a:tcPr marL="4343" marR="4343" marT="43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864017" rtl="0" eaLnBrk="1" fontAlgn="ctr" latinLnBrk="0" hangingPunct="1"/>
                      <a:r>
                        <a:rPr lang="en-IN" sz="900" b="0" i="0" u="none" strike="noStrike" kern="1200">
                          <a:solidFill>
                            <a:srgbClr val="424242"/>
                          </a:solidFill>
                          <a:effectLst/>
                          <a:latin typeface="Arial" panose="020B0604020202020204" pitchFamily="34" charset="0"/>
                          <a:ea typeface="+mn-ea"/>
                          <a:cs typeface="Arial" panose="020B0604020202020204" pitchFamily="34" charset="0"/>
                        </a:rPr>
                        <a:t> </a:t>
                      </a:r>
                    </a:p>
                  </a:txBody>
                  <a:tcPr marL="4343" marR="4343" marT="43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864017" rtl="0" eaLnBrk="1" fontAlgn="ctr" latinLnBrk="0" hangingPunct="1"/>
                      <a:r>
                        <a:rPr lang="en-IN" sz="900" b="0" i="0" u="none" strike="noStrike" kern="1200">
                          <a:solidFill>
                            <a:srgbClr val="424242"/>
                          </a:solidFill>
                          <a:effectLst/>
                          <a:latin typeface="Arial" panose="020B0604020202020204" pitchFamily="34" charset="0"/>
                          <a:ea typeface="+mn-ea"/>
                          <a:cs typeface="Arial" panose="020B0604020202020204" pitchFamily="34" charset="0"/>
                        </a:rPr>
                        <a:t> </a:t>
                      </a:r>
                    </a:p>
                  </a:txBody>
                  <a:tcPr marL="4343" marR="4343" marT="43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864017" rtl="0" eaLnBrk="1" fontAlgn="ctr" latinLnBrk="0" hangingPunct="1"/>
                      <a:r>
                        <a:rPr lang="en-IN" sz="900" b="0" i="0" u="none" strike="noStrike" kern="1200">
                          <a:solidFill>
                            <a:srgbClr val="424242"/>
                          </a:solidFill>
                          <a:effectLst/>
                          <a:latin typeface="Arial" panose="020B0604020202020204" pitchFamily="34" charset="0"/>
                          <a:ea typeface="+mn-ea"/>
                          <a:cs typeface="Arial" panose="020B0604020202020204" pitchFamily="34" charset="0"/>
                        </a:rPr>
                        <a:t> </a:t>
                      </a:r>
                    </a:p>
                  </a:txBody>
                  <a:tcPr marL="4343" marR="4343" marT="43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05427"/>
                    </a:solidFill>
                  </a:tcPr>
                </a:tc>
                <a:tc gridSpan="2">
                  <a:txBody>
                    <a:bodyPr/>
                    <a:lstStyle/>
                    <a:p>
                      <a:pPr marL="0" algn="l" defTabSz="864017" rtl="0" eaLnBrk="1" fontAlgn="ctr" latinLnBrk="0" hangingPunct="1"/>
                      <a:r>
                        <a:rPr lang="en-IN" sz="900" b="0" i="0" u="none" strike="noStrike" kern="1200">
                          <a:solidFill>
                            <a:srgbClr val="424242"/>
                          </a:solidFill>
                          <a:effectLst/>
                          <a:latin typeface="Arial" panose="020B0604020202020204" pitchFamily="34" charset="0"/>
                          <a:ea typeface="+mn-ea"/>
                          <a:cs typeface="Arial" panose="020B0604020202020204" pitchFamily="34" charset="0"/>
                        </a:rPr>
                        <a:t> </a:t>
                      </a:r>
                    </a:p>
                  </a:txBody>
                  <a:tcPr marL="4343" marR="4343" marT="43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05427"/>
                    </a:solidFill>
                  </a:tcPr>
                </a:tc>
                <a:tc hMerge="1">
                  <a:txBody>
                    <a:bodyPr/>
                    <a:lstStyle/>
                    <a:p>
                      <a:pPr algn="ctr" fontAlgn="ctr"/>
                      <a:r>
                        <a:rPr lang="en-IN" sz="1800" b="0" i="0" u="none" strike="noStrike">
                          <a:solidFill>
                            <a:srgbClr val="000000"/>
                          </a:solidFill>
                          <a:effectLst/>
                          <a:latin typeface="Arial" panose="020B0604020202020204" pitchFamily="34" charset="0"/>
                        </a:rPr>
                        <a:t> </a:t>
                      </a:r>
                    </a:p>
                  </a:txBody>
                  <a:tcPr marL="4343" marR="4343" marT="4343" marB="0" anchor="ctr">
                    <a:lnL w="12700" cap="flat" cmpd="sng" algn="ctr">
                      <a:solidFill>
                        <a:srgbClr val="424242"/>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424242"/>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286F38"/>
                    </a:solidFill>
                  </a:tcPr>
                </a:tc>
                <a:tc>
                  <a:txBody>
                    <a:bodyPr/>
                    <a:lstStyle/>
                    <a:p>
                      <a:pPr marL="0" algn="l" defTabSz="864017" rtl="0" eaLnBrk="1" fontAlgn="ctr" latinLnBrk="0" hangingPunct="1"/>
                      <a:r>
                        <a:rPr lang="en-IN" sz="900" b="0" i="0" u="none" strike="noStrike" kern="1200">
                          <a:solidFill>
                            <a:srgbClr val="424242"/>
                          </a:solidFill>
                          <a:effectLst/>
                          <a:latin typeface="Arial" panose="020B0604020202020204" pitchFamily="34" charset="0"/>
                          <a:ea typeface="+mn-ea"/>
                          <a:cs typeface="Arial" panose="020B0604020202020204" pitchFamily="34" charset="0"/>
                        </a:rPr>
                        <a:t> </a:t>
                      </a:r>
                    </a:p>
                  </a:txBody>
                  <a:tcPr marL="4343" marR="4343" marT="43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864017" rtl="0" eaLnBrk="1" fontAlgn="ctr" latinLnBrk="0" hangingPunct="1"/>
                      <a:endParaRPr lang="en-IN" sz="900" b="0" i="0" u="none" strike="noStrike" kern="1200">
                        <a:solidFill>
                          <a:srgbClr val="424242"/>
                        </a:solidFill>
                        <a:effectLst/>
                        <a:latin typeface="Arial" panose="020B0604020202020204" pitchFamily="34" charset="0"/>
                        <a:ea typeface="+mn-ea"/>
                        <a:cs typeface="Arial" panose="020B0604020202020204" pitchFamily="34" charset="0"/>
                      </a:endParaRPr>
                    </a:p>
                  </a:txBody>
                  <a:tcPr marL="4343" marR="4343" marT="43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864017" rtl="0" eaLnBrk="1" fontAlgn="ctr" latinLnBrk="0" hangingPunct="1"/>
                      <a:endParaRPr lang="en-IN" sz="900" b="0" i="0" u="none" strike="noStrike" kern="1200">
                        <a:solidFill>
                          <a:srgbClr val="424242"/>
                        </a:solidFill>
                        <a:effectLst/>
                        <a:latin typeface="Arial" panose="020B0604020202020204" pitchFamily="34" charset="0"/>
                        <a:ea typeface="+mn-ea"/>
                        <a:cs typeface="Arial" panose="020B0604020202020204" pitchFamily="34" charset="0"/>
                      </a:endParaRPr>
                    </a:p>
                  </a:txBody>
                  <a:tcPr marL="4343" marR="4343" marT="43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864017" rtl="0" eaLnBrk="1" fontAlgn="ctr" latinLnBrk="0" hangingPunct="1"/>
                      <a:endParaRPr lang="en-IN" sz="900" b="0" i="0" u="none" strike="noStrike" kern="1200">
                        <a:solidFill>
                          <a:srgbClr val="424242"/>
                        </a:solidFill>
                        <a:effectLst/>
                        <a:latin typeface="Arial" panose="020B0604020202020204" pitchFamily="34" charset="0"/>
                        <a:ea typeface="+mn-ea"/>
                        <a:cs typeface="Arial" panose="020B0604020202020204" pitchFamily="34" charset="0"/>
                      </a:endParaRPr>
                    </a:p>
                  </a:txBody>
                  <a:tcPr marL="4343" marR="4343" marT="43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864017" rtl="0" eaLnBrk="1" fontAlgn="ctr" latinLnBrk="0" hangingPunct="1"/>
                      <a:endParaRPr lang="en-IN" sz="900" b="0" i="0" u="none" strike="noStrike" kern="1200">
                        <a:solidFill>
                          <a:srgbClr val="424242"/>
                        </a:solidFill>
                        <a:effectLst/>
                        <a:latin typeface="Arial" panose="020B0604020202020204" pitchFamily="34" charset="0"/>
                        <a:ea typeface="+mn-ea"/>
                        <a:cs typeface="Arial" panose="020B0604020202020204" pitchFamily="34" charset="0"/>
                      </a:endParaRPr>
                    </a:p>
                  </a:txBody>
                  <a:tcPr marL="4343" marR="4343" marT="43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70524403"/>
                  </a:ext>
                </a:extLst>
              </a:tr>
              <a:tr h="227225">
                <a:tc>
                  <a:txBody>
                    <a:bodyPr/>
                    <a:lstStyle/>
                    <a:p>
                      <a:pPr algn="l" rtl="0" fontAlgn="ctr"/>
                      <a:r>
                        <a:rPr lang="en-IN" sz="900" b="0" i="0" u="none" strike="noStrike">
                          <a:solidFill>
                            <a:srgbClr val="424242"/>
                          </a:solidFill>
                          <a:effectLst/>
                          <a:latin typeface="Arial" panose="020B0604020202020204" pitchFamily="34" charset="0"/>
                          <a:cs typeface="Arial" panose="020B0604020202020204" pitchFamily="34" charset="0"/>
                        </a:rPr>
                        <a:t>User Acceptance Testing </a:t>
                      </a:r>
                    </a:p>
                  </a:txBody>
                  <a:tcPr marL="4343" marR="4343" marT="4343" marB="0" anchor="ctr">
                    <a:lnL w="19050" cap="flat" cmpd="sng" algn="ctr">
                      <a:solidFill>
                        <a:srgbClr val="424242"/>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424242"/>
                      </a:solidFill>
                      <a:prstDash val="solid"/>
                      <a:round/>
                      <a:headEnd type="none" w="med" len="med"/>
                      <a:tailEnd type="none" w="med" len="med"/>
                    </a:lnT>
                    <a:lnB w="12700" cap="flat" cmpd="sng" algn="ctr">
                      <a:solidFill>
                        <a:srgbClr val="424242"/>
                      </a:solidFill>
                      <a:prstDash val="solid"/>
                      <a:round/>
                      <a:headEnd type="none" w="med" len="med"/>
                      <a:tailEnd type="none" w="med" len="med"/>
                    </a:lnB>
                  </a:tcPr>
                </a:tc>
                <a:tc>
                  <a:txBody>
                    <a:bodyPr/>
                    <a:lstStyle/>
                    <a:p>
                      <a:pPr marL="0" algn="l" defTabSz="864017" rtl="0" eaLnBrk="1" fontAlgn="ctr" latinLnBrk="0" hangingPunct="1"/>
                      <a:r>
                        <a:rPr lang="en-IN" sz="900" b="0" i="0" u="none" strike="noStrike" kern="1200">
                          <a:solidFill>
                            <a:srgbClr val="424242"/>
                          </a:solidFill>
                          <a:effectLst/>
                          <a:latin typeface="Arial" panose="020B0604020202020204" pitchFamily="34" charset="0"/>
                          <a:ea typeface="+mn-ea"/>
                          <a:cs typeface="Arial" panose="020B0604020202020204" pitchFamily="34" charset="0"/>
                        </a:rPr>
                        <a:t> </a:t>
                      </a:r>
                    </a:p>
                  </a:txBody>
                  <a:tcPr marL="4343" marR="4343" marT="43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864017" rtl="0" eaLnBrk="1" fontAlgn="ctr" latinLnBrk="0" hangingPunct="1"/>
                      <a:r>
                        <a:rPr lang="en-IN" sz="900" b="0" i="0" u="none" strike="noStrike" kern="1200">
                          <a:solidFill>
                            <a:srgbClr val="424242"/>
                          </a:solidFill>
                          <a:effectLst/>
                          <a:latin typeface="Arial" panose="020B0604020202020204" pitchFamily="34" charset="0"/>
                          <a:ea typeface="+mn-ea"/>
                          <a:cs typeface="Arial" panose="020B0604020202020204" pitchFamily="34" charset="0"/>
                        </a:rPr>
                        <a:t> </a:t>
                      </a:r>
                    </a:p>
                  </a:txBody>
                  <a:tcPr marL="4343" marR="4343" marT="43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864017" rtl="0" eaLnBrk="1" fontAlgn="ctr" latinLnBrk="0" hangingPunct="1"/>
                      <a:r>
                        <a:rPr lang="en-IN" sz="900" b="0" i="0" u="none" strike="noStrike" kern="1200">
                          <a:solidFill>
                            <a:srgbClr val="424242"/>
                          </a:solidFill>
                          <a:effectLst/>
                          <a:latin typeface="Arial" panose="020B0604020202020204" pitchFamily="34" charset="0"/>
                          <a:ea typeface="+mn-ea"/>
                          <a:cs typeface="Arial" panose="020B0604020202020204" pitchFamily="34" charset="0"/>
                        </a:rPr>
                        <a:t> </a:t>
                      </a:r>
                    </a:p>
                  </a:txBody>
                  <a:tcPr marL="4343" marR="4343" marT="43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864017" rtl="0" eaLnBrk="1" fontAlgn="ctr" latinLnBrk="0" hangingPunct="1"/>
                      <a:r>
                        <a:rPr lang="en-IN" sz="900" b="0" i="0" u="none" strike="noStrike" kern="1200">
                          <a:solidFill>
                            <a:srgbClr val="424242"/>
                          </a:solidFill>
                          <a:effectLst/>
                          <a:latin typeface="Arial" panose="020B0604020202020204" pitchFamily="34" charset="0"/>
                          <a:ea typeface="+mn-ea"/>
                          <a:cs typeface="Arial" panose="020B0604020202020204" pitchFamily="34" charset="0"/>
                        </a:rPr>
                        <a:t> </a:t>
                      </a:r>
                    </a:p>
                  </a:txBody>
                  <a:tcPr marL="4343" marR="4343" marT="43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864017" rtl="0" eaLnBrk="1" fontAlgn="ctr" latinLnBrk="0" hangingPunct="1"/>
                      <a:r>
                        <a:rPr lang="en-IN" sz="900" b="0" i="0" u="none" strike="noStrike" kern="1200">
                          <a:solidFill>
                            <a:srgbClr val="424242"/>
                          </a:solidFill>
                          <a:effectLst/>
                          <a:latin typeface="Arial" panose="020B0604020202020204" pitchFamily="34" charset="0"/>
                          <a:ea typeface="+mn-ea"/>
                          <a:cs typeface="Arial" panose="020B0604020202020204" pitchFamily="34" charset="0"/>
                        </a:rPr>
                        <a:t> </a:t>
                      </a:r>
                    </a:p>
                  </a:txBody>
                  <a:tcPr marL="4343" marR="4343" marT="43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864017" rtl="0" eaLnBrk="1" fontAlgn="ctr" latinLnBrk="0" hangingPunct="1"/>
                      <a:r>
                        <a:rPr lang="en-IN" sz="900" b="0" i="0" u="none" strike="noStrike" kern="1200">
                          <a:solidFill>
                            <a:srgbClr val="424242"/>
                          </a:solidFill>
                          <a:effectLst/>
                          <a:latin typeface="Arial" panose="020B0604020202020204" pitchFamily="34" charset="0"/>
                          <a:ea typeface="+mn-ea"/>
                          <a:cs typeface="Arial" panose="020B0604020202020204" pitchFamily="34" charset="0"/>
                        </a:rPr>
                        <a:t> </a:t>
                      </a:r>
                    </a:p>
                  </a:txBody>
                  <a:tcPr marL="4343" marR="4343" marT="43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864017" rtl="0" eaLnBrk="1" fontAlgn="ctr" latinLnBrk="0" hangingPunct="1"/>
                      <a:r>
                        <a:rPr lang="en-IN" sz="900" b="0" i="0" u="none" strike="noStrike" kern="1200">
                          <a:solidFill>
                            <a:srgbClr val="424242"/>
                          </a:solidFill>
                          <a:effectLst/>
                          <a:latin typeface="Arial" panose="020B0604020202020204" pitchFamily="34" charset="0"/>
                          <a:ea typeface="+mn-ea"/>
                          <a:cs typeface="Arial" panose="020B0604020202020204" pitchFamily="34" charset="0"/>
                        </a:rPr>
                        <a:t> </a:t>
                      </a:r>
                    </a:p>
                  </a:txBody>
                  <a:tcPr marL="4343" marR="4343" marT="43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marL="0" algn="l" defTabSz="864017" rtl="0" eaLnBrk="1" fontAlgn="ctr" latinLnBrk="0" hangingPunct="1"/>
                      <a:r>
                        <a:rPr lang="en-IN" sz="900" b="0" i="0" u="none" strike="noStrike" kern="1200">
                          <a:solidFill>
                            <a:srgbClr val="424242"/>
                          </a:solidFill>
                          <a:effectLst/>
                          <a:latin typeface="Arial" panose="020B0604020202020204" pitchFamily="34" charset="0"/>
                          <a:ea typeface="+mn-ea"/>
                          <a:cs typeface="Arial" panose="020B0604020202020204" pitchFamily="34" charset="0"/>
                        </a:rPr>
                        <a:t> </a:t>
                      </a:r>
                    </a:p>
                  </a:txBody>
                  <a:tcPr marL="4343" marR="4343" marT="43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fontAlgn="ctr"/>
                      <a:r>
                        <a:rPr lang="en-IN" sz="1800" b="0" i="0" u="none" strike="noStrike">
                          <a:solidFill>
                            <a:srgbClr val="000000"/>
                          </a:solidFill>
                          <a:effectLst/>
                          <a:latin typeface="Arial" panose="020B0604020202020204" pitchFamily="34" charset="0"/>
                        </a:rPr>
                        <a:t> </a:t>
                      </a:r>
                    </a:p>
                  </a:txBody>
                  <a:tcPr marL="4343" marR="4343" marT="4343" marB="0" anchor="ctr">
                    <a:lnL w="12700" cap="flat" cmpd="sng" algn="ctr">
                      <a:solidFill>
                        <a:srgbClr val="000000"/>
                      </a:solidFill>
                      <a:prstDash val="solid"/>
                      <a:round/>
                      <a:headEnd type="none" w="med" len="med"/>
                      <a:tailEnd type="none" w="med" len="med"/>
                    </a:lnL>
                    <a:lnR w="12700" cap="flat" cmpd="sng" algn="ctr">
                      <a:solidFill>
                        <a:srgbClr val="424242"/>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l" defTabSz="864017" rtl="0" eaLnBrk="1" fontAlgn="ctr" latinLnBrk="0" hangingPunct="1"/>
                      <a:r>
                        <a:rPr lang="en-IN" sz="900" b="0" i="0" u="none" strike="noStrike" kern="1200">
                          <a:solidFill>
                            <a:srgbClr val="424242"/>
                          </a:solidFill>
                          <a:effectLst/>
                          <a:latin typeface="Arial" panose="020B0604020202020204" pitchFamily="34" charset="0"/>
                          <a:ea typeface="+mn-ea"/>
                          <a:cs typeface="Arial" panose="020B0604020202020204" pitchFamily="34" charset="0"/>
                        </a:rPr>
                        <a:t> </a:t>
                      </a:r>
                    </a:p>
                  </a:txBody>
                  <a:tcPr marL="4343" marR="4343" marT="43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05427"/>
                    </a:solidFill>
                  </a:tcPr>
                </a:tc>
                <a:tc>
                  <a:txBody>
                    <a:bodyPr/>
                    <a:lstStyle/>
                    <a:p>
                      <a:pPr marL="0" algn="l" defTabSz="864017" rtl="0" eaLnBrk="1" fontAlgn="ctr" latinLnBrk="0" hangingPunct="1"/>
                      <a:endParaRPr lang="en-IN" sz="900" b="0" i="0" u="none" strike="noStrike" kern="1200">
                        <a:solidFill>
                          <a:srgbClr val="424242"/>
                        </a:solidFill>
                        <a:effectLst/>
                        <a:latin typeface="Arial" panose="020B0604020202020204" pitchFamily="34" charset="0"/>
                        <a:ea typeface="+mn-ea"/>
                        <a:cs typeface="Arial" panose="020B0604020202020204" pitchFamily="34" charset="0"/>
                      </a:endParaRPr>
                    </a:p>
                  </a:txBody>
                  <a:tcPr marL="4343" marR="4343" marT="43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864017" rtl="0" eaLnBrk="1" fontAlgn="ctr" latinLnBrk="0" hangingPunct="1"/>
                      <a:endParaRPr lang="en-IN" sz="900" b="0" i="0" u="none" strike="noStrike" kern="1200">
                        <a:solidFill>
                          <a:srgbClr val="424242"/>
                        </a:solidFill>
                        <a:effectLst/>
                        <a:latin typeface="Arial" panose="020B0604020202020204" pitchFamily="34" charset="0"/>
                        <a:ea typeface="+mn-ea"/>
                        <a:cs typeface="Arial" panose="020B0604020202020204" pitchFamily="34" charset="0"/>
                      </a:endParaRPr>
                    </a:p>
                  </a:txBody>
                  <a:tcPr marL="4343" marR="4343" marT="43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864017" rtl="0" eaLnBrk="1" fontAlgn="ctr" latinLnBrk="0" hangingPunct="1"/>
                      <a:endParaRPr lang="en-IN" sz="900" b="0" i="0" u="none" strike="noStrike" kern="1200">
                        <a:solidFill>
                          <a:srgbClr val="424242"/>
                        </a:solidFill>
                        <a:effectLst/>
                        <a:latin typeface="Arial" panose="020B0604020202020204" pitchFamily="34" charset="0"/>
                        <a:ea typeface="+mn-ea"/>
                        <a:cs typeface="Arial" panose="020B0604020202020204" pitchFamily="34" charset="0"/>
                      </a:endParaRPr>
                    </a:p>
                  </a:txBody>
                  <a:tcPr marL="4343" marR="4343" marT="43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864017" rtl="0" eaLnBrk="1" fontAlgn="ctr" latinLnBrk="0" hangingPunct="1"/>
                      <a:endParaRPr lang="en-IN" sz="900" b="0" i="0" u="none" strike="noStrike" kern="1200">
                        <a:solidFill>
                          <a:srgbClr val="424242"/>
                        </a:solidFill>
                        <a:effectLst/>
                        <a:latin typeface="Arial" panose="020B0604020202020204" pitchFamily="34" charset="0"/>
                        <a:ea typeface="+mn-ea"/>
                        <a:cs typeface="Arial" panose="020B0604020202020204" pitchFamily="34" charset="0"/>
                      </a:endParaRPr>
                    </a:p>
                  </a:txBody>
                  <a:tcPr marL="4343" marR="4343" marT="43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41832109"/>
                  </a:ext>
                </a:extLst>
              </a:tr>
              <a:tr h="227225">
                <a:tc>
                  <a:txBody>
                    <a:bodyPr/>
                    <a:lstStyle/>
                    <a:p>
                      <a:pPr algn="l" rtl="0" fontAlgn="ctr"/>
                      <a:r>
                        <a:rPr lang="en-IN" sz="900" b="0" i="0" u="none" strike="noStrike">
                          <a:solidFill>
                            <a:srgbClr val="424242"/>
                          </a:solidFill>
                          <a:effectLst/>
                          <a:latin typeface="Arial" panose="020B0604020202020204" pitchFamily="34" charset="0"/>
                          <a:cs typeface="Arial" panose="020B0604020202020204" pitchFamily="34" charset="0"/>
                        </a:rPr>
                        <a:t>Soft Go-Live</a:t>
                      </a:r>
                    </a:p>
                  </a:txBody>
                  <a:tcPr marL="4343" marR="4343" marT="4343" marB="0" anchor="ctr">
                    <a:lnL w="19050" cap="flat" cmpd="sng" algn="ctr">
                      <a:solidFill>
                        <a:srgbClr val="424242"/>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424242"/>
                      </a:solidFill>
                      <a:prstDash val="solid"/>
                      <a:round/>
                      <a:headEnd type="none" w="med" len="med"/>
                      <a:tailEnd type="none" w="med" len="med"/>
                    </a:lnT>
                    <a:lnB w="12700" cap="flat" cmpd="sng" algn="ctr">
                      <a:solidFill>
                        <a:srgbClr val="424242"/>
                      </a:solidFill>
                      <a:prstDash val="solid"/>
                      <a:round/>
                      <a:headEnd type="none" w="med" len="med"/>
                      <a:tailEnd type="none" w="med" len="med"/>
                    </a:lnB>
                  </a:tcPr>
                </a:tc>
                <a:tc>
                  <a:txBody>
                    <a:bodyPr/>
                    <a:lstStyle/>
                    <a:p>
                      <a:pPr marL="0" algn="l" defTabSz="864017" rtl="0" eaLnBrk="1" fontAlgn="ctr" latinLnBrk="0" hangingPunct="1"/>
                      <a:r>
                        <a:rPr lang="en-IN" sz="900" b="0" i="0" u="none" strike="noStrike" kern="1200">
                          <a:solidFill>
                            <a:srgbClr val="424242"/>
                          </a:solidFill>
                          <a:effectLst/>
                          <a:latin typeface="Arial" panose="020B0604020202020204" pitchFamily="34" charset="0"/>
                          <a:ea typeface="+mn-ea"/>
                          <a:cs typeface="Arial" panose="020B0604020202020204" pitchFamily="34" charset="0"/>
                        </a:rPr>
                        <a:t> </a:t>
                      </a:r>
                    </a:p>
                  </a:txBody>
                  <a:tcPr marL="4343" marR="4343" marT="43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864017" rtl="0" eaLnBrk="1" fontAlgn="ctr" latinLnBrk="0" hangingPunct="1"/>
                      <a:r>
                        <a:rPr lang="en-IN" sz="900" b="0" i="0" u="none" strike="noStrike" kern="1200">
                          <a:solidFill>
                            <a:srgbClr val="424242"/>
                          </a:solidFill>
                          <a:effectLst/>
                          <a:latin typeface="Arial" panose="020B0604020202020204" pitchFamily="34" charset="0"/>
                          <a:ea typeface="+mn-ea"/>
                          <a:cs typeface="Arial" panose="020B0604020202020204" pitchFamily="34" charset="0"/>
                        </a:rPr>
                        <a:t> </a:t>
                      </a:r>
                    </a:p>
                  </a:txBody>
                  <a:tcPr marL="4343" marR="4343" marT="43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864017" rtl="0" eaLnBrk="1" fontAlgn="ctr" latinLnBrk="0" hangingPunct="1"/>
                      <a:r>
                        <a:rPr lang="en-IN" sz="900" b="0" i="0" u="none" strike="noStrike" kern="1200">
                          <a:solidFill>
                            <a:srgbClr val="424242"/>
                          </a:solidFill>
                          <a:effectLst/>
                          <a:latin typeface="Arial" panose="020B0604020202020204" pitchFamily="34" charset="0"/>
                          <a:ea typeface="+mn-ea"/>
                          <a:cs typeface="Arial" panose="020B0604020202020204" pitchFamily="34" charset="0"/>
                        </a:rPr>
                        <a:t> </a:t>
                      </a:r>
                    </a:p>
                  </a:txBody>
                  <a:tcPr marL="4343" marR="4343" marT="43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864017" rtl="0" eaLnBrk="1" fontAlgn="ctr" latinLnBrk="0" hangingPunct="1"/>
                      <a:r>
                        <a:rPr lang="en-IN" sz="900" b="0" i="0" u="none" strike="noStrike" kern="1200">
                          <a:solidFill>
                            <a:srgbClr val="424242"/>
                          </a:solidFill>
                          <a:effectLst/>
                          <a:latin typeface="Arial" panose="020B0604020202020204" pitchFamily="34" charset="0"/>
                          <a:ea typeface="+mn-ea"/>
                          <a:cs typeface="Arial" panose="020B0604020202020204" pitchFamily="34" charset="0"/>
                        </a:rPr>
                        <a:t> </a:t>
                      </a:r>
                    </a:p>
                  </a:txBody>
                  <a:tcPr marL="4343" marR="4343" marT="43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864017" rtl="0" eaLnBrk="1" fontAlgn="ctr" latinLnBrk="0" hangingPunct="1"/>
                      <a:r>
                        <a:rPr lang="en-IN" sz="900" b="0" i="0" u="none" strike="noStrike" kern="1200">
                          <a:solidFill>
                            <a:srgbClr val="424242"/>
                          </a:solidFill>
                          <a:effectLst/>
                          <a:latin typeface="Arial" panose="020B0604020202020204" pitchFamily="34" charset="0"/>
                          <a:ea typeface="+mn-ea"/>
                          <a:cs typeface="Arial" panose="020B0604020202020204" pitchFamily="34" charset="0"/>
                        </a:rPr>
                        <a:t> </a:t>
                      </a:r>
                    </a:p>
                  </a:txBody>
                  <a:tcPr marL="4343" marR="4343" marT="43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864017" rtl="0" eaLnBrk="1" fontAlgn="ctr" latinLnBrk="0" hangingPunct="1"/>
                      <a:r>
                        <a:rPr lang="en-IN" sz="900" b="0" i="0" u="none" strike="noStrike" kern="1200">
                          <a:solidFill>
                            <a:srgbClr val="424242"/>
                          </a:solidFill>
                          <a:effectLst/>
                          <a:latin typeface="Arial" panose="020B0604020202020204" pitchFamily="34" charset="0"/>
                          <a:ea typeface="+mn-ea"/>
                          <a:cs typeface="Arial" panose="020B0604020202020204" pitchFamily="34" charset="0"/>
                        </a:rPr>
                        <a:t> </a:t>
                      </a:r>
                    </a:p>
                  </a:txBody>
                  <a:tcPr marL="4343" marR="4343" marT="43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864017" rtl="0" eaLnBrk="1" fontAlgn="ctr" latinLnBrk="0" hangingPunct="1"/>
                      <a:r>
                        <a:rPr lang="en-IN" sz="900" b="0" i="0" u="none" strike="noStrike" kern="1200">
                          <a:solidFill>
                            <a:srgbClr val="424242"/>
                          </a:solidFill>
                          <a:effectLst/>
                          <a:latin typeface="Arial" panose="020B0604020202020204" pitchFamily="34" charset="0"/>
                          <a:ea typeface="+mn-ea"/>
                          <a:cs typeface="Arial" panose="020B0604020202020204" pitchFamily="34" charset="0"/>
                        </a:rPr>
                        <a:t> </a:t>
                      </a:r>
                    </a:p>
                  </a:txBody>
                  <a:tcPr marL="4343" marR="4343" marT="43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marL="0" algn="l" defTabSz="864017" rtl="0" eaLnBrk="1" fontAlgn="ctr" latinLnBrk="0" hangingPunct="1"/>
                      <a:r>
                        <a:rPr lang="en-IN" sz="900" b="0" i="0" u="none" strike="noStrike" kern="1200">
                          <a:solidFill>
                            <a:srgbClr val="424242"/>
                          </a:solidFill>
                          <a:effectLst/>
                          <a:latin typeface="Arial" panose="020B0604020202020204" pitchFamily="34" charset="0"/>
                          <a:ea typeface="+mn-ea"/>
                          <a:cs typeface="Arial" panose="020B0604020202020204" pitchFamily="34" charset="0"/>
                        </a:rPr>
                        <a:t> </a:t>
                      </a:r>
                    </a:p>
                  </a:txBody>
                  <a:tcPr marL="4343" marR="4343" marT="43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fontAlgn="ctr"/>
                      <a:r>
                        <a:rPr lang="en-IN" sz="1800" b="0" i="0" u="none" strike="noStrike">
                          <a:solidFill>
                            <a:srgbClr val="000000"/>
                          </a:solidFill>
                          <a:effectLst/>
                          <a:latin typeface="Arial" panose="020B0604020202020204" pitchFamily="34" charset="0"/>
                        </a:rPr>
                        <a:t> </a:t>
                      </a:r>
                    </a:p>
                  </a:txBody>
                  <a:tcPr marL="4343" marR="4343" marT="4343" marB="0" anchor="ctr">
                    <a:lnL w="12700" cap="flat" cmpd="sng" algn="ctr">
                      <a:solidFill>
                        <a:srgbClr val="000000"/>
                      </a:solidFill>
                      <a:prstDash val="solid"/>
                      <a:round/>
                      <a:headEnd type="none" w="med" len="med"/>
                      <a:tailEnd type="none" w="med" len="med"/>
                    </a:lnL>
                    <a:lnR w="12700" cap="flat" cmpd="sng" algn="ctr">
                      <a:solidFill>
                        <a:srgbClr val="424242"/>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424242"/>
                      </a:solidFill>
                      <a:prstDash val="solid"/>
                      <a:round/>
                      <a:headEnd type="none" w="med" len="med"/>
                      <a:tailEnd type="none" w="med" len="med"/>
                    </a:lnB>
                  </a:tcPr>
                </a:tc>
                <a:tc>
                  <a:txBody>
                    <a:bodyPr/>
                    <a:lstStyle/>
                    <a:p>
                      <a:pPr marL="0" algn="l" defTabSz="864017" rtl="0" eaLnBrk="1" fontAlgn="ctr" latinLnBrk="0" hangingPunct="1"/>
                      <a:r>
                        <a:rPr lang="en-IN" sz="900" b="0" i="0" u="none" strike="noStrike" kern="1200">
                          <a:solidFill>
                            <a:srgbClr val="424242"/>
                          </a:solidFill>
                          <a:effectLst/>
                          <a:latin typeface="Arial" panose="020B0604020202020204" pitchFamily="34" charset="0"/>
                          <a:ea typeface="+mn-ea"/>
                          <a:cs typeface="Arial" panose="020B0604020202020204" pitchFamily="34" charset="0"/>
                        </a:rPr>
                        <a:t> </a:t>
                      </a:r>
                    </a:p>
                  </a:txBody>
                  <a:tcPr marL="4343" marR="4343" marT="43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05427"/>
                    </a:solidFill>
                  </a:tcPr>
                </a:tc>
                <a:tc>
                  <a:txBody>
                    <a:bodyPr/>
                    <a:lstStyle/>
                    <a:p>
                      <a:pPr marL="0" algn="l" defTabSz="864017" rtl="0" eaLnBrk="1" fontAlgn="ctr" latinLnBrk="0" hangingPunct="1"/>
                      <a:endParaRPr lang="en-IN" sz="900" b="0" i="0" u="none" strike="noStrike" kern="1200">
                        <a:solidFill>
                          <a:srgbClr val="424242"/>
                        </a:solidFill>
                        <a:effectLst/>
                        <a:latin typeface="Arial" panose="020B0604020202020204" pitchFamily="34" charset="0"/>
                        <a:ea typeface="+mn-ea"/>
                        <a:cs typeface="Arial" panose="020B0604020202020204" pitchFamily="34" charset="0"/>
                      </a:endParaRPr>
                    </a:p>
                  </a:txBody>
                  <a:tcPr marL="4343" marR="4343" marT="43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864017" rtl="0" eaLnBrk="1" fontAlgn="ctr" latinLnBrk="0" hangingPunct="1"/>
                      <a:endParaRPr lang="en-IN" sz="900" b="0" i="0" u="none" strike="noStrike" kern="1200">
                        <a:solidFill>
                          <a:srgbClr val="424242"/>
                        </a:solidFill>
                        <a:effectLst/>
                        <a:latin typeface="Arial" panose="020B0604020202020204" pitchFamily="34" charset="0"/>
                        <a:ea typeface="+mn-ea"/>
                        <a:cs typeface="Arial" panose="020B0604020202020204" pitchFamily="34" charset="0"/>
                      </a:endParaRPr>
                    </a:p>
                  </a:txBody>
                  <a:tcPr marL="4343" marR="4343" marT="43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864017" rtl="0" eaLnBrk="1" fontAlgn="ctr" latinLnBrk="0" hangingPunct="1"/>
                      <a:endParaRPr lang="en-IN" sz="900" b="0" i="0" u="none" strike="noStrike" kern="1200">
                        <a:solidFill>
                          <a:srgbClr val="424242"/>
                        </a:solidFill>
                        <a:effectLst/>
                        <a:latin typeface="Arial" panose="020B0604020202020204" pitchFamily="34" charset="0"/>
                        <a:ea typeface="+mn-ea"/>
                        <a:cs typeface="Arial" panose="020B0604020202020204" pitchFamily="34" charset="0"/>
                      </a:endParaRPr>
                    </a:p>
                  </a:txBody>
                  <a:tcPr marL="4343" marR="4343" marT="43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864017" rtl="0" eaLnBrk="1" fontAlgn="ctr" latinLnBrk="0" hangingPunct="1"/>
                      <a:endParaRPr lang="en-IN" sz="900" b="0" i="0" u="none" strike="noStrike" kern="1200">
                        <a:solidFill>
                          <a:srgbClr val="424242"/>
                        </a:solidFill>
                        <a:effectLst/>
                        <a:latin typeface="Arial" panose="020B0604020202020204" pitchFamily="34" charset="0"/>
                        <a:ea typeface="+mn-ea"/>
                        <a:cs typeface="Arial" panose="020B0604020202020204" pitchFamily="34" charset="0"/>
                      </a:endParaRPr>
                    </a:p>
                  </a:txBody>
                  <a:tcPr marL="4343" marR="4343" marT="43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452420336"/>
                  </a:ext>
                </a:extLst>
              </a:tr>
              <a:tr h="227225">
                <a:tc>
                  <a:txBody>
                    <a:bodyPr/>
                    <a:lstStyle/>
                    <a:p>
                      <a:pPr algn="l" rtl="0" fontAlgn="ctr"/>
                      <a:r>
                        <a:rPr lang="en-US" sz="900" b="0" i="0" u="none" strike="noStrike">
                          <a:solidFill>
                            <a:srgbClr val="424242"/>
                          </a:solidFill>
                          <a:effectLst/>
                          <a:latin typeface="Arial" panose="020B0604020202020204" pitchFamily="34" charset="0"/>
                          <a:cs typeface="Arial" panose="020B0604020202020204" pitchFamily="34" charset="0"/>
                        </a:rPr>
                        <a:t>Hypercare</a:t>
                      </a:r>
                      <a:endParaRPr lang="en-IN" sz="900" b="0" i="0" u="none" strike="noStrike">
                        <a:solidFill>
                          <a:srgbClr val="424242"/>
                        </a:solidFill>
                        <a:effectLst/>
                        <a:latin typeface="Arial" panose="020B0604020202020204" pitchFamily="34" charset="0"/>
                        <a:cs typeface="Arial" panose="020B0604020202020204" pitchFamily="34" charset="0"/>
                      </a:endParaRPr>
                    </a:p>
                  </a:txBody>
                  <a:tcPr marL="4343" marR="4343" marT="4343" marB="0" anchor="ctr">
                    <a:lnL w="19050" cap="flat" cmpd="sng" algn="ctr">
                      <a:solidFill>
                        <a:srgbClr val="424242"/>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424242"/>
                      </a:solidFill>
                      <a:prstDash val="solid"/>
                      <a:round/>
                      <a:headEnd type="none" w="med" len="med"/>
                      <a:tailEnd type="none" w="med" len="med"/>
                    </a:lnT>
                    <a:lnB w="19050" cap="flat" cmpd="sng" algn="ctr">
                      <a:solidFill>
                        <a:srgbClr val="424242"/>
                      </a:solidFill>
                      <a:prstDash val="solid"/>
                      <a:round/>
                      <a:headEnd type="none" w="med" len="med"/>
                      <a:tailEnd type="none" w="med" len="med"/>
                    </a:lnB>
                  </a:tcPr>
                </a:tc>
                <a:tc>
                  <a:txBody>
                    <a:bodyPr/>
                    <a:lstStyle/>
                    <a:p>
                      <a:pPr marL="0" algn="l" defTabSz="864017" rtl="0" eaLnBrk="1" fontAlgn="ctr" latinLnBrk="0" hangingPunct="1"/>
                      <a:endParaRPr lang="en-IN" sz="900" b="0" i="0" u="none" strike="noStrike" kern="1200">
                        <a:solidFill>
                          <a:srgbClr val="424242"/>
                        </a:solidFill>
                        <a:effectLst/>
                        <a:latin typeface="Arial" panose="020B0604020202020204" pitchFamily="34" charset="0"/>
                        <a:ea typeface="+mn-ea"/>
                        <a:cs typeface="Arial" panose="020B0604020202020204" pitchFamily="34" charset="0"/>
                      </a:endParaRPr>
                    </a:p>
                  </a:txBody>
                  <a:tcPr marL="4343" marR="4343" marT="43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864017" rtl="0" eaLnBrk="1" fontAlgn="ctr" latinLnBrk="0" hangingPunct="1"/>
                      <a:endParaRPr lang="en-IN" sz="900" b="0" i="0" u="none" strike="noStrike" kern="1200">
                        <a:solidFill>
                          <a:srgbClr val="424242"/>
                        </a:solidFill>
                        <a:effectLst/>
                        <a:latin typeface="Arial" panose="020B0604020202020204" pitchFamily="34" charset="0"/>
                        <a:ea typeface="+mn-ea"/>
                        <a:cs typeface="Arial" panose="020B0604020202020204" pitchFamily="34" charset="0"/>
                      </a:endParaRPr>
                    </a:p>
                  </a:txBody>
                  <a:tcPr marL="4343" marR="4343" marT="43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864017" rtl="0" eaLnBrk="1" fontAlgn="ctr" latinLnBrk="0" hangingPunct="1"/>
                      <a:endParaRPr lang="en-IN" sz="900" b="0" i="0" u="none" strike="noStrike" kern="1200">
                        <a:solidFill>
                          <a:srgbClr val="424242"/>
                        </a:solidFill>
                        <a:effectLst/>
                        <a:latin typeface="Arial" panose="020B0604020202020204" pitchFamily="34" charset="0"/>
                        <a:ea typeface="+mn-ea"/>
                        <a:cs typeface="Arial" panose="020B0604020202020204" pitchFamily="34" charset="0"/>
                      </a:endParaRPr>
                    </a:p>
                  </a:txBody>
                  <a:tcPr marL="4343" marR="4343" marT="43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864017" rtl="0" eaLnBrk="1" fontAlgn="ctr" latinLnBrk="0" hangingPunct="1"/>
                      <a:endParaRPr lang="en-IN" sz="900" b="0" i="0" u="none" strike="noStrike" kern="1200">
                        <a:solidFill>
                          <a:srgbClr val="424242"/>
                        </a:solidFill>
                        <a:effectLst/>
                        <a:latin typeface="Arial" panose="020B0604020202020204" pitchFamily="34" charset="0"/>
                        <a:ea typeface="+mn-ea"/>
                        <a:cs typeface="Arial" panose="020B0604020202020204" pitchFamily="34" charset="0"/>
                      </a:endParaRPr>
                    </a:p>
                  </a:txBody>
                  <a:tcPr marL="4343" marR="4343" marT="43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864017" rtl="0" eaLnBrk="1" fontAlgn="ctr" latinLnBrk="0" hangingPunct="1"/>
                      <a:endParaRPr lang="en-IN" sz="900" b="0" i="0" u="none" strike="noStrike" kern="1200">
                        <a:solidFill>
                          <a:srgbClr val="424242"/>
                        </a:solidFill>
                        <a:effectLst/>
                        <a:latin typeface="Arial" panose="020B0604020202020204" pitchFamily="34" charset="0"/>
                        <a:ea typeface="+mn-ea"/>
                        <a:cs typeface="Arial" panose="020B0604020202020204" pitchFamily="34" charset="0"/>
                      </a:endParaRPr>
                    </a:p>
                  </a:txBody>
                  <a:tcPr marL="4343" marR="4343" marT="43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864017" rtl="0" eaLnBrk="1" fontAlgn="ctr" latinLnBrk="0" hangingPunct="1"/>
                      <a:endParaRPr lang="en-IN" sz="900" b="0" i="0" u="none" strike="noStrike" kern="1200">
                        <a:solidFill>
                          <a:srgbClr val="424242"/>
                        </a:solidFill>
                        <a:effectLst/>
                        <a:latin typeface="Arial" panose="020B0604020202020204" pitchFamily="34" charset="0"/>
                        <a:ea typeface="+mn-ea"/>
                        <a:cs typeface="Arial" panose="020B0604020202020204" pitchFamily="34" charset="0"/>
                      </a:endParaRPr>
                    </a:p>
                  </a:txBody>
                  <a:tcPr marL="4343" marR="4343" marT="43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864017" rtl="0" eaLnBrk="1" fontAlgn="ctr" latinLnBrk="0" hangingPunct="1"/>
                      <a:endParaRPr lang="en-IN" sz="900" b="0" i="0" u="none" strike="noStrike" kern="1200">
                        <a:solidFill>
                          <a:srgbClr val="424242"/>
                        </a:solidFill>
                        <a:effectLst/>
                        <a:latin typeface="Arial" panose="020B0604020202020204" pitchFamily="34" charset="0"/>
                        <a:ea typeface="+mn-ea"/>
                        <a:cs typeface="Arial" panose="020B0604020202020204" pitchFamily="34" charset="0"/>
                      </a:endParaRPr>
                    </a:p>
                  </a:txBody>
                  <a:tcPr marL="4343" marR="4343" marT="43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marL="0" algn="l" defTabSz="864017" rtl="0" eaLnBrk="1" fontAlgn="ctr" latinLnBrk="0" hangingPunct="1"/>
                      <a:endParaRPr lang="en-IN" sz="900" b="0" i="0" u="none" strike="noStrike" kern="1200">
                        <a:solidFill>
                          <a:srgbClr val="424242"/>
                        </a:solidFill>
                        <a:effectLst/>
                        <a:latin typeface="Arial" panose="020B0604020202020204" pitchFamily="34" charset="0"/>
                        <a:ea typeface="+mn-ea"/>
                        <a:cs typeface="Arial" panose="020B0604020202020204" pitchFamily="34" charset="0"/>
                      </a:endParaRPr>
                    </a:p>
                  </a:txBody>
                  <a:tcPr marL="4343" marR="4343" marT="43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IN"/>
                    </a:p>
                  </a:txBody>
                  <a:tcPr/>
                </a:tc>
                <a:tc>
                  <a:txBody>
                    <a:bodyPr/>
                    <a:lstStyle/>
                    <a:p>
                      <a:pPr marL="0" algn="l" defTabSz="864017" rtl="0" eaLnBrk="1" fontAlgn="ctr" latinLnBrk="0" hangingPunct="1"/>
                      <a:endParaRPr lang="en-IN" sz="900" b="0" i="0" u="none" strike="noStrike" kern="1200">
                        <a:solidFill>
                          <a:srgbClr val="424242"/>
                        </a:solidFill>
                        <a:effectLst/>
                        <a:latin typeface="Arial" panose="020B0604020202020204" pitchFamily="34" charset="0"/>
                        <a:ea typeface="+mn-ea"/>
                        <a:cs typeface="Arial" panose="020B0604020202020204" pitchFamily="34" charset="0"/>
                      </a:endParaRPr>
                    </a:p>
                  </a:txBody>
                  <a:tcPr marL="4343" marR="4343" marT="43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864017" rtl="0" eaLnBrk="1" fontAlgn="ctr" latinLnBrk="0" hangingPunct="1"/>
                      <a:endParaRPr lang="en-IN" sz="900" b="0" i="0" u="none" strike="noStrike" kern="1200">
                        <a:solidFill>
                          <a:srgbClr val="424242"/>
                        </a:solidFill>
                        <a:effectLst/>
                        <a:latin typeface="Arial" panose="020B0604020202020204" pitchFamily="34" charset="0"/>
                        <a:ea typeface="+mn-ea"/>
                        <a:cs typeface="Arial" panose="020B0604020202020204" pitchFamily="34" charset="0"/>
                      </a:endParaRPr>
                    </a:p>
                  </a:txBody>
                  <a:tcPr marL="4343" marR="4343" marT="43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05427"/>
                    </a:solidFill>
                  </a:tcPr>
                </a:tc>
                <a:tc>
                  <a:txBody>
                    <a:bodyPr/>
                    <a:lstStyle/>
                    <a:p>
                      <a:pPr marL="0" algn="l" defTabSz="864017" rtl="0" eaLnBrk="1" fontAlgn="ctr" latinLnBrk="0" hangingPunct="1"/>
                      <a:endParaRPr lang="en-IN" sz="900" b="0" i="0" u="none" strike="noStrike" kern="1200">
                        <a:solidFill>
                          <a:srgbClr val="424242"/>
                        </a:solidFill>
                        <a:effectLst/>
                        <a:latin typeface="Arial" panose="020B0604020202020204" pitchFamily="34" charset="0"/>
                        <a:ea typeface="+mn-ea"/>
                        <a:cs typeface="Arial" panose="020B0604020202020204" pitchFamily="34" charset="0"/>
                      </a:endParaRPr>
                    </a:p>
                  </a:txBody>
                  <a:tcPr marL="4343" marR="4343" marT="43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05427"/>
                    </a:solidFill>
                  </a:tcPr>
                </a:tc>
                <a:tc>
                  <a:txBody>
                    <a:bodyPr/>
                    <a:lstStyle/>
                    <a:p>
                      <a:pPr marL="0" algn="l" defTabSz="864017" rtl="0" eaLnBrk="1" fontAlgn="ctr" latinLnBrk="0" hangingPunct="1"/>
                      <a:endParaRPr lang="en-IN" sz="900" b="0" i="0" u="none" strike="noStrike" kern="1200">
                        <a:solidFill>
                          <a:srgbClr val="424242"/>
                        </a:solidFill>
                        <a:effectLst/>
                        <a:latin typeface="Arial" panose="020B0604020202020204" pitchFamily="34" charset="0"/>
                        <a:ea typeface="+mn-ea"/>
                        <a:cs typeface="Arial" panose="020B0604020202020204" pitchFamily="34" charset="0"/>
                      </a:endParaRPr>
                    </a:p>
                  </a:txBody>
                  <a:tcPr marL="4343" marR="4343" marT="43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05427"/>
                    </a:solidFill>
                  </a:tcPr>
                </a:tc>
                <a:tc>
                  <a:txBody>
                    <a:bodyPr/>
                    <a:lstStyle/>
                    <a:p>
                      <a:pPr marL="0" algn="l" defTabSz="864017" rtl="0" eaLnBrk="1" fontAlgn="ctr" latinLnBrk="0" hangingPunct="1"/>
                      <a:endParaRPr lang="en-IN" sz="900" b="0" i="0" u="none" strike="noStrike" kern="1200">
                        <a:solidFill>
                          <a:srgbClr val="424242"/>
                        </a:solidFill>
                        <a:effectLst/>
                        <a:latin typeface="Arial" panose="020B0604020202020204" pitchFamily="34" charset="0"/>
                        <a:ea typeface="+mn-ea"/>
                        <a:cs typeface="Arial" panose="020B0604020202020204" pitchFamily="34" charset="0"/>
                      </a:endParaRPr>
                    </a:p>
                  </a:txBody>
                  <a:tcPr marL="4343" marR="4343" marT="43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05427"/>
                    </a:solidFill>
                  </a:tcPr>
                </a:tc>
                <a:extLst>
                  <a:ext uri="{0D108BD9-81ED-4DB2-BD59-A6C34878D82A}">
                    <a16:rowId xmlns:a16="http://schemas.microsoft.com/office/drawing/2014/main" val="2203183121"/>
                  </a:ext>
                </a:extLst>
              </a:tr>
            </a:tbl>
          </a:graphicData>
        </a:graphic>
      </p:graphicFrame>
    </p:spTree>
    <p:extLst>
      <p:ext uri="{BB962C8B-B14F-4D97-AF65-F5344CB8AC3E}">
        <p14:creationId xmlns:p14="http://schemas.microsoft.com/office/powerpoint/2010/main" val="32209651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itle 1">
            <a:extLst>
              <a:ext uri="{FF2B5EF4-FFF2-40B4-BE49-F238E27FC236}">
                <a16:creationId xmlns:a16="http://schemas.microsoft.com/office/drawing/2014/main" id="{65700286-DDEA-4755-A016-CBFED799A486}"/>
              </a:ext>
            </a:extLst>
          </p:cNvPr>
          <p:cNvSpPr txBox="1">
            <a:spLocks/>
          </p:cNvSpPr>
          <p:nvPr/>
        </p:nvSpPr>
        <p:spPr>
          <a:xfrm>
            <a:off x="342895" y="29831"/>
            <a:ext cx="10295880" cy="756133"/>
          </a:xfrm>
          <a:prstGeom prst="rect">
            <a:avLst/>
          </a:prstGeom>
        </p:spPr>
        <p:txBody>
          <a:bodyPr/>
          <a:lstStyle>
            <a:lvl1pPr indent="0">
              <a:lnSpc>
                <a:spcPct val="90000"/>
              </a:lnSpc>
              <a:spcBef>
                <a:spcPts val="1000"/>
              </a:spcBef>
              <a:buFont typeface="Arial" panose="020B0604020202020204" pitchFamily="34" charset="0"/>
              <a:buNone/>
              <a:defRPr sz="2400" b="0" i="0">
                <a:solidFill>
                  <a:srgbClr val="205427"/>
                </a:solidFill>
                <a:latin typeface="Arial Nova" panose="020B0504020202020204" pitchFamily="34" charset="0"/>
                <a:ea typeface="+mj-ea"/>
              </a:defRPr>
            </a:lvl1pPr>
            <a:lvl2pPr indent="0">
              <a:lnSpc>
                <a:spcPct val="90000"/>
              </a:lnSpc>
              <a:spcBef>
                <a:spcPts val="500"/>
              </a:spcBef>
              <a:buFont typeface="Arial" panose="020B0604020202020204" pitchFamily="34" charset="0"/>
              <a:buNone/>
              <a:defRPr sz="1200" b="0" i="0">
                <a:latin typeface="Arial Nova" panose="020B0504020202020204" pitchFamily="34" charset="0"/>
              </a:defRPr>
            </a:lvl2pPr>
            <a:lvl3pPr marL="1143000" indent="-228600">
              <a:lnSpc>
                <a:spcPct val="90000"/>
              </a:lnSpc>
              <a:spcBef>
                <a:spcPts val="500"/>
              </a:spcBef>
              <a:buClr>
                <a:srgbClr val="452170"/>
              </a:buClr>
              <a:buFont typeface="Wingdings" pitchFamily="2" charset="2"/>
              <a:buChar char="§"/>
              <a:defRPr sz="1200" b="0" i="0">
                <a:latin typeface="Arial Nova" panose="020B0504020202020204" pitchFamily="34" charset="0"/>
              </a:defRPr>
            </a:lvl3pPr>
            <a:lvl4pPr marL="1600200" indent="-228600">
              <a:lnSpc>
                <a:spcPct val="90000"/>
              </a:lnSpc>
              <a:spcBef>
                <a:spcPts val="500"/>
              </a:spcBef>
              <a:buClr>
                <a:srgbClr val="452170"/>
              </a:buClr>
              <a:buFont typeface="Wingdings" pitchFamily="2" charset="2"/>
              <a:buChar char="§"/>
              <a:defRPr sz="1200" b="0" i="0">
                <a:latin typeface="Arial Nova" panose="020B0504020202020204" pitchFamily="34" charset="0"/>
              </a:defRPr>
            </a:lvl4pPr>
            <a:lvl5pPr marL="2057400" indent="-228600">
              <a:lnSpc>
                <a:spcPct val="90000"/>
              </a:lnSpc>
              <a:spcBef>
                <a:spcPts val="500"/>
              </a:spcBef>
              <a:buClr>
                <a:srgbClr val="452170"/>
              </a:buClr>
              <a:buFont typeface="Wingdings" pitchFamily="2" charset="2"/>
              <a:buChar char="§"/>
              <a:defRPr sz="1200" b="0" i="0">
                <a:latin typeface="Arial Nova" panose="020B0504020202020204"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defTabSz="864017">
              <a:spcBef>
                <a:spcPts val="945"/>
              </a:spcBef>
              <a:defRPr/>
            </a:pPr>
            <a:r>
              <a:rPr lang="en-US" sz="2268"/>
              <a:t>Assumptions and Call Outs | POC- Hygiene</a:t>
            </a:r>
          </a:p>
        </p:txBody>
      </p:sp>
      <p:sp>
        <p:nvSpPr>
          <p:cNvPr id="3" name="Rectangle: Rounded Corners 2">
            <a:extLst>
              <a:ext uri="{FF2B5EF4-FFF2-40B4-BE49-F238E27FC236}">
                <a16:creationId xmlns:a16="http://schemas.microsoft.com/office/drawing/2014/main" id="{0320D9CA-FE3F-248D-44D2-4C6BBFE6C484}"/>
              </a:ext>
            </a:extLst>
          </p:cNvPr>
          <p:cNvSpPr/>
          <p:nvPr/>
        </p:nvSpPr>
        <p:spPr>
          <a:xfrm>
            <a:off x="342895" y="861773"/>
            <a:ext cx="10715012" cy="5154712"/>
          </a:xfrm>
          <a:prstGeom prst="roundRect">
            <a:avLst>
              <a:gd name="adj" fmla="val 4798"/>
            </a:avLst>
          </a:prstGeom>
          <a:solidFill>
            <a:sysClr val="window" lastClr="FFFFFF"/>
          </a:solidFill>
          <a:ln w="12700" cap="flat" cmpd="sng" algn="ctr">
            <a:noFill/>
            <a:prstDash val="solid"/>
            <a:miter lim="800000"/>
          </a:ln>
          <a:effectLst>
            <a:outerShdw blurRad="381000" dist="63500" dir="16020000" sx="97000" sy="97000" algn="l" rotWithShape="0">
              <a:prstClr val="black">
                <a:alpha val="18000"/>
              </a:prstClr>
            </a:outerShdw>
          </a:effectLst>
        </p:spPr>
        <p:txBody>
          <a:bodyPr lIns="86402" tIns="43201" rIns="86402" bIns="43201" rtlCol="0" anchor="t"/>
          <a:lstStyle/>
          <a:p>
            <a:pPr marL="269875" indent="-269875">
              <a:spcAft>
                <a:spcPts val="378"/>
              </a:spcAft>
              <a:buClr>
                <a:schemeClr val="tx1"/>
              </a:buClr>
              <a:buSzPct val="100000"/>
              <a:buFont typeface="Arial" panose="020B0604020202020204" pitchFamily="34" charset="0"/>
              <a:buChar char="•"/>
              <a:defRPr/>
            </a:pPr>
            <a:r>
              <a:rPr lang="en-GB" sz="1100">
                <a:latin typeface="Arial" panose="020B0604020202020204" pitchFamily="34" charset="0"/>
                <a:cs typeface="Arial" panose="020B0604020202020204" pitchFamily="34" charset="0"/>
              </a:rPr>
              <a:t>The accuracy and performance estimate can be made only after one level of experiments during development.</a:t>
            </a:r>
            <a:endParaRPr lang="en-US" sz="1100">
              <a:latin typeface="Arial" panose="020B0604020202020204" pitchFamily="34" charset="0"/>
              <a:cs typeface="Arial" panose="020B0604020202020204" pitchFamily="34" charset="0"/>
            </a:endParaRPr>
          </a:p>
          <a:p>
            <a:pPr marL="285750" indent="-285750">
              <a:spcAft>
                <a:spcPts val="378"/>
              </a:spcAft>
              <a:buClr>
                <a:schemeClr val="tx1"/>
              </a:buClr>
              <a:buSzPct val="100000"/>
              <a:buFont typeface="Arial" panose="020B0604020202020204" pitchFamily="34" charset="0"/>
              <a:buChar char="•"/>
              <a:defRPr/>
            </a:pPr>
            <a:r>
              <a:rPr lang="en-GB" sz="1100">
                <a:latin typeface="Arial" panose="020B0604020202020204" pitchFamily="34" charset="0"/>
                <a:cs typeface="Arial" panose="020B0604020202020204" pitchFamily="34" charset="0"/>
              </a:rPr>
              <a:t>As there is no clear business logic to define a merging method or a correct SOP, it depends on the capability of LLM</a:t>
            </a:r>
          </a:p>
          <a:p>
            <a:pPr marL="285750" indent="-285750">
              <a:spcAft>
                <a:spcPts val="378"/>
              </a:spcAft>
              <a:buClr>
                <a:schemeClr val="tx1"/>
              </a:buClr>
              <a:buSzPct val="100000"/>
              <a:buFont typeface="Arial" panose="020B0604020202020204" pitchFamily="34" charset="0"/>
              <a:buChar char="•"/>
              <a:defRPr/>
            </a:pPr>
            <a:r>
              <a:rPr lang="en-GB" sz="1100">
                <a:latin typeface="Arial" panose="020B0604020202020204" pitchFamily="34" charset="0"/>
                <a:cs typeface="Arial" panose="020B0604020202020204" pitchFamily="34" charset="0"/>
              </a:rPr>
              <a:t>Up to 20 prompts will be used. Count will depend on the complexity of inputs and quality of output</a:t>
            </a:r>
          </a:p>
          <a:p>
            <a:pPr marL="269875" indent="-269875">
              <a:spcAft>
                <a:spcPts val="378"/>
              </a:spcAft>
              <a:buClr>
                <a:schemeClr val="tx1"/>
              </a:buClr>
              <a:buSzPct val="100000"/>
              <a:buFont typeface="Arial" panose="020B0604020202020204" pitchFamily="34" charset="0"/>
              <a:buChar char="•"/>
              <a:defRPr/>
            </a:pPr>
            <a:r>
              <a:rPr lang="en-GB" sz="1100">
                <a:latin typeface="Arial" panose="020B0604020202020204" pitchFamily="34" charset="0"/>
                <a:cs typeface="Arial" panose="020B0604020202020204" pitchFamily="34" charset="0"/>
              </a:rPr>
              <a:t>Images (Snapshots) and tables will not be there in inputs data and output, that will be taken care separately by SME</a:t>
            </a:r>
          </a:p>
          <a:p>
            <a:pPr marL="269875" indent="-269875">
              <a:spcAft>
                <a:spcPts val="378"/>
              </a:spcAft>
              <a:buClr>
                <a:schemeClr val="tx1"/>
              </a:buClr>
              <a:buSzPct val="100000"/>
              <a:buFont typeface="Arial" panose="020B0604020202020204" pitchFamily="34" charset="0"/>
              <a:buChar char="•"/>
              <a:defRPr/>
            </a:pPr>
            <a:r>
              <a:rPr lang="en-GB" sz="1100">
                <a:latin typeface="Arial" panose="020B0604020202020204" pitchFamily="34" charset="0"/>
                <a:cs typeface="Arial" panose="020B0604020202020204" pitchFamily="34" charset="0"/>
              </a:rPr>
              <a:t>LLMs have showcased partial success in fetching information from tabular content.</a:t>
            </a:r>
          </a:p>
          <a:p>
            <a:pPr marL="269875" indent="-269875">
              <a:spcAft>
                <a:spcPts val="378"/>
              </a:spcAft>
              <a:buClr>
                <a:schemeClr val="tx1"/>
              </a:buClr>
              <a:buSzPct val="100000"/>
              <a:buFont typeface="Arial" panose="020B0604020202020204" pitchFamily="34" charset="0"/>
              <a:buChar char="•"/>
              <a:defRPr/>
            </a:pPr>
            <a:r>
              <a:rPr lang="en-GB" sz="1100">
                <a:latin typeface="Arial" panose="020B0604020202020204" pitchFamily="34" charset="0"/>
                <a:cs typeface="Arial" panose="020B0604020202020204" pitchFamily="34" charset="0"/>
              </a:rPr>
              <a:t>Variations in Input data due to different Products, placement or sequence of inputs in text  content will have to be assessed during the development stage. This may lead to performance challenges.</a:t>
            </a:r>
          </a:p>
          <a:p>
            <a:pPr marL="269875" indent="-269875">
              <a:spcAft>
                <a:spcPts val="378"/>
              </a:spcAft>
              <a:buClr>
                <a:schemeClr val="tx1"/>
              </a:buClr>
              <a:buSzPct val="100000"/>
              <a:buFont typeface="Arial" panose="020B0604020202020204" pitchFamily="34" charset="0"/>
              <a:buChar char="•"/>
              <a:defRPr/>
            </a:pPr>
            <a:r>
              <a:rPr lang="en-GB" sz="1100">
                <a:latin typeface="Arial" panose="020B0604020202020204" pitchFamily="34" charset="0"/>
                <a:cs typeface="Arial" panose="020B0604020202020204" pitchFamily="34" charset="0"/>
              </a:rPr>
              <a:t>Prompt re-engineering and re-deployment won't be automated.</a:t>
            </a:r>
          </a:p>
          <a:p>
            <a:pPr marL="269875" indent="-269875">
              <a:spcAft>
                <a:spcPts val="378"/>
              </a:spcAft>
              <a:buClr>
                <a:schemeClr val="tx1"/>
              </a:buClr>
              <a:buSzPct val="100000"/>
              <a:buFont typeface="Arial" panose="020B0604020202020204" pitchFamily="34" charset="0"/>
              <a:buChar char="•"/>
              <a:defRPr/>
            </a:pPr>
            <a:r>
              <a:rPr lang="en-GB" sz="1100">
                <a:latin typeface="Arial" panose="020B0604020202020204" pitchFamily="34" charset="0"/>
                <a:cs typeface="Arial" panose="020B0604020202020204" pitchFamily="34" charset="0"/>
              </a:rPr>
              <a:t>Security posture may have changes based on control specifications, aligned with Heineken’s control compliance requirements.</a:t>
            </a:r>
          </a:p>
          <a:p>
            <a:pPr marL="269875" indent="-269875">
              <a:spcAft>
                <a:spcPts val="378"/>
              </a:spcAft>
              <a:buClr>
                <a:schemeClr val="tx1"/>
              </a:buClr>
              <a:buSzPct val="100000"/>
              <a:buFont typeface="Arial" panose="020B0604020202020204" pitchFamily="34" charset="0"/>
              <a:buChar char="•"/>
              <a:defRPr/>
            </a:pPr>
            <a:r>
              <a:rPr lang="en-GB" sz="1100">
                <a:latin typeface="Arial" panose="020B0604020202020204" pitchFamily="34" charset="0"/>
                <a:cs typeface="Arial" panose="020B0604020202020204" pitchFamily="34" charset="0"/>
              </a:rPr>
              <a:t>Proposed Solution may see changes in the tech stack based of further clarity on functional and non-functional requirements, infrastructure along with Legal and Infosec compliance dependencies.</a:t>
            </a:r>
          </a:p>
          <a:p>
            <a:pPr marL="269875" indent="-269875">
              <a:spcAft>
                <a:spcPts val="945"/>
              </a:spcAft>
              <a:buClr>
                <a:schemeClr val="tx1"/>
              </a:buClr>
              <a:buSzPct val="100000"/>
              <a:buFont typeface="Arial" panose="020B0604020202020204" pitchFamily="34" charset="0"/>
              <a:buChar char="•"/>
              <a:defRPr/>
            </a:pPr>
            <a:r>
              <a:rPr lang="en-GB" sz="1100">
                <a:latin typeface="Arial" panose="020B0604020202020204" pitchFamily="34" charset="0"/>
                <a:cs typeface="Arial" panose="020B0604020202020204" pitchFamily="34" charset="0"/>
              </a:rPr>
              <a:t>Only the admin will be allowed to upload data from the backend.</a:t>
            </a:r>
          </a:p>
          <a:p>
            <a:pPr marL="269875" indent="-269875">
              <a:spcAft>
                <a:spcPts val="378"/>
              </a:spcAft>
              <a:buClr>
                <a:schemeClr val="tx1"/>
              </a:buClr>
              <a:buSzPct val="100000"/>
              <a:buFont typeface="Arial" panose="020B0604020202020204" pitchFamily="34" charset="0"/>
              <a:buChar char="•"/>
              <a:defRPr/>
            </a:pPr>
            <a:r>
              <a:rPr lang="en-GB" sz="1100">
                <a:latin typeface="Arial" panose="020B0604020202020204" pitchFamily="34" charset="0"/>
                <a:cs typeface="Arial" panose="020B0604020202020204" pitchFamily="34" charset="0"/>
              </a:rPr>
              <a:t>DevOps, multi-environment deployments and Infrastructure as code (</a:t>
            </a:r>
            <a:r>
              <a:rPr lang="en-GB" sz="1100" err="1">
                <a:latin typeface="Arial" panose="020B0604020202020204" pitchFamily="34" charset="0"/>
                <a:cs typeface="Arial" panose="020B0604020202020204" pitchFamily="34" charset="0"/>
              </a:rPr>
              <a:t>IaC</a:t>
            </a:r>
            <a:r>
              <a:rPr lang="en-GB" sz="1100">
                <a:latin typeface="Arial" panose="020B0604020202020204" pitchFamily="34" charset="0"/>
                <a:cs typeface="Arial" panose="020B0604020202020204" pitchFamily="34" charset="0"/>
              </a:rPr>
              <a:t>) will not be included.</a:t>
            </a:r>
          </a:p>
          <a:p>
            <a:pPr marL="269875" indent="-269875">
              <a:spcAft>
                <a:spcPts val="378"/>
              </a:spcAft>
              <a:buClr>
                <a:schemeClr val="tx1"/>
              </a:buClr>
              <a:buSzPct val="100000"/>
              <a:buFont typeface="Arial" panose="020B0604020202020204" pitchFamily="34" charset="0"/>
              <a:buChar char="•"/>
              <a:defRPr/>
            </a:pPr>
            <a:r>
              <a:rPr lang="en-IN" sz="1100">
                <a:latin typeface="Arial" panose="020B0604020202020204" pitchFamily="34" charset="0"/>
                <a:ea typeface="Cambria"/>
                <a:cs typeface="Arial" panose="020B0604020202020204" pitchFamily="34" charset="0"/>
              </a:rPr>
              <a:t>A Serverless Embedding Pipeline to load bulk data</a:t>
            </a:r>
            <a:r>
              <a:rPr lang="en-GB" sz="1100">
                <a:latin typeface="Arial" panose="020B0604020202020204" pitchFamily="34" charset="0"/>
                <a:ea typeface="Cambria"/>
                <a:cs typeface="Arial" panose="020B0604020202020204" pitchFamily="34" charset="0"/>
              </a:rPr>
              <a:t> will not be included</a:t>
            </a:r>
          </a:p>
          <a:p>
            <a:pPr marL="269875" indent="-269875">
              <a:spcAft>
                <a:spcPts val="378"/>
              </a:spcAft>
              <a:buClr>
                <a:schemeClr val="tx1"/>
              </a:buClr>
              <a:buSzPct val="100000"/>
              <a:buFont typeface="Arial" panose="020B0604020202020204" pitchFamily="34" charset="0"/>
              <a:buChar char="•"/>
              <a:defRPr/>
            </a:pPr>
            <a:r>
              <a:rPr lang="en-GB" sz="1100">
                <a:latin typeface="Arial" panose="020B0604020202020204" pitchFamily="34" charset="0"/>
                <a:ea typeface="+mn-lt"/>
                <a:cs typeface="Arial" panose="020B0604020202020204" pitchFamily="34" charset="0"/>
              </a:rPr>
              <a:t>The scalability of the solution needs to be adjusted as per the total and concurrent number of users is out of scope</a:t>
            </a:r>
          </a:p>
          <a:p>
            <a:pPr marL="269875" indent="-269875">
              <a:spcAft>
                <a:spcPts val="378"/>
              </a:spcAft>
              <a:buClr>
                <a:schemeClr val="tx1"/>
              </a:buClr>
              <a:buSzPct val="100000"/>
              <a:buFont typeface="Arial" panose="020B0604020202020204" pitchFamily="34" charset="0"/>
              <a:buChar char="•"/>
              <a:defRPr/>
            </a:pPr>
            <a:r>
              <a:rPr lang="en-GB" sz="1100">
                <a:latin typeface="Arial" panose="020B0604020202020204" pitchFamily="34" charset="0"/>
                <a:ea typeface="+mn-lt"/>
                <a:cs typeface="Arial" panose="020B0604020202020204" pitchFamily="34" charset="0"/>
              </a:rPr>
              <a:t>Non-English Knowledge articles are out of scope</a:t>
            </a:r>
          </a:p>
          <a:p>
            <a:pPr marL="269875" indent="-269875">
              <a:spcAft>
                <a:spcPts val="378"/>
              </a:spcAft>
              <a:buClr>
                <a:schemeClr val="tx1"/>
              </a:buClr>
              <a:buSzPct val="100000"/>
              <a:buFont typeface="Arial" panose="020B0604020202020204" pitchFamily="34" charset="0"/>
              <a:buChar char="•"/>
              <a:defRPr/>
            </a:pPr>
            <a:r>
              <a:rPr lang="en-GB" sz="1100">
                <a:latin typeface="Arial" panose="020B0604020202020204" pitchFamily="34" charset="0"/>
                <a:ea typeface="Cambria"/>
                <a:cs typeface="Arial" panose="020B0604020202020204" pitchFamily="34" charset="0"/>
              </a:rPr>
              <a:t>IP of this solution will remain with Genpact though Heineken will be owner of code base</a:t>
            </a:r>
          </a:p>
          <a:p>
            <a:pPr marL="269875" indent="-269875">
              <a:spcAft>
                <a:spcPts val="378"/>
              </a:spcAft>
              <a:buClr>
                <a:schemeClr val="tx1"/>
              </a:buClr>
              <a:buSzPct val="100000"/>
              <a:buFont typeface="Arial" panose="020B0604020202020204" pitchFamily="34" charset="0"/>
              <a:buChar char="•"/>
              <a:defRPr/>
            </a:pPr>
            <a:r>
              <a:rPr lang="en-GB" sz="1100">
                <a:latin typeface="Arial" panose="020B0604020202020204" pitchFamily="34" charset="0"/>
                <a:ea typeface="Cambria"/>
                <a:cs typeface="Arial" panose="020B0604020202020204" pitchFamily="34" charset="0"/>
              </a:rPr>
              <a:t>Hypercare support is limited to debugging of code and UI deployment related to any issues with this POC/ POC data</a:t>
            </a:r>
          </a:p>
          <a:p>
            <a:pPr marL="269875" indent="-269875">
              <a:spcAft>
                <a:spcPts val="378"/>
              </a:spcAft>
              <a:buClr>
                <a:schemeClr val="tx1"/>
              </a:buClr>
              <a:buSzPct val="100000"/>
              <a:buFont typeface="Arial" panose="020B0604020202020204" pitchFamily="34" charset="0"/>
              <a:buChar char="•"/>
              <a:defRPr/>
            </a:pPr>
            <a:r>
              <a:rPr lang="en-US" sz="1100">
                <a:latin typeface="Arial" panose="020B0604020202020204" pitchFamily="34" charset="0"/>
                <a:ea typeface="Cambria" panose="02040503050406030204" pitchFamily="18" charset="0"/>
                <a:cs typeface="Arial" panose="020B0604020202020204" pitchFamily="34" charset="0"/>
              </a:rPr>
              <a:t>The Service Now JSON format with all response tags will be static in nature with a single format in scope, i.e., will contain all available tags for all relevant documents/artifacts/KAs.</a:t>
            </a:r>
          </a:p>
          <a:p>
            <a:pPr marL="269875" indent="-269875">
              <a:spcAft>
                <a:spcPts val="378"/>
              </a:spcAft>
              <a:buClr>
                <a:schemeClr val="tx1"/>
              </a:buClr>
              <a:buSzPct val="100000"/>
              <a:buFont typeface="Arial" panose="020B0604020202020204" pitchFamily="34" charset="0"/>
              <a:buChar char="•"/>
              <a:defRPr/>
            </a:pPr>
            <a:r>
              <a:rPr lang="en-US" sz="1100">
                <a:latin typeface="Arial" panose="020B0604020202020204" pitchFamily="34" charset="0"/>
                <a:ea typeface="Cambria" panose="02040503050406030204" pitchFamily="18" charset="0"/>
                <a:cs typeface="Arial" panose="020B0604020202020204" pitchFamily="34" charset="0"/>
              </a:rPr>
              <a:t>The format for writing back to ServiceNow is static for Drafting the KAs</a:t>
            </a:r>
          </a:p>
          <a:p>
            <a:pPr marL="269875" indent="-269875">
              <a:spcAft>
                <a:spcPts val="378"/>
              </a:spcAft>
              <a:buClr>
                <a:schemeClr val="tx1"/>
              </a:buClr>
              <a:buSzPct val="100000"/>
              <a:buFont typeface="Arial" panose="020B0604020202020204" pitchFamily="34" charset="0"/>
              <a:buChar char="•"/>
              <a:defRPr/>
            </a:pPr>
            <a:r>
              <a:rPr lang="en-US" sz="1100">
                <a:latin typeface="Arial" panose="020B0604020202020204" pitchFamily="34" charset="0"/>
                <a:ea typeface="Cambria" panose="02040503050406030204" pitchFamily="18" charset="0"/>
                <a:cs typeface="Arial" panose="020B0604020202020204" pitchFamily="34" charset="0"/>
              </a:rPr>
              <a:t>The APIs from ServiceNow are available for consumption with respect to read, write and retire</a:t>
            </a:r>
          </a:p>
          <a:p>
            <a:pPr marL="269875" indent="-269875">
              <a:spcAft>
                <a:spcPts val="378"/>
              </a:spcAft>
              <a:buClr>
                <a:schemeClr val="tx1"/>
              </a:buClr>
              <a:buSzPct val="100000"/>
              <a:buFont typeface="Arial" panose="020B0604020202020204" pitchFamily="34" charset="0"/>
              <a:buChar char="•"/>
              <a:defRPr/>
            </a:pPr>
            <a:r>
              <a:rPr lang="en-US" sz="1100">
                <a:latin typeface="Arial" panose="020B0604020202020204" pitchFamily="34" charset="0"/>
                <a:ea typeface="Cambria" panose="02040503050406030204" pitchFamily="18" charset="0"/>
                <a:cs typeface="Arial" panose="020B0604020202020204" pitchFamily="34" charset="0"/>
              </a:rPr>
              <a:t>There is no Queue system support for POC, &amp; no notification service will be developed as part of this POC</a:t>
            </a:r>
          </a:p>
        </p:txBody>
      </p:sp>
    </p:spTree>
    <p:extLst>
      <p:ext uri="{BB962C8B-B14F-4D97-AF65-F5344CB8AC3E}">
        <p14:creationId xmlns:p14="http://schemas.microsoft.com/office/powerpoint/2010/main" val="27237654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itle 1">
            <a:extLst>
              <a:ext uri="{FF2B5EF4-FFF2-40B4-BE49-F238E27FC236}">
                <a16:creationId xmlns:a16="http://schemas.microsoft.com/office/drawing/2014/main" id="{65700286-DDEA-4755-A016-CBFED799A486}"/>
              </a:ext>
            </a:extLst>
          </p:cNvPr>
          <p:cNvSpPr txBox="1">
            <a:spLocks/>
          </p:cNvSpPr>
          <p:nvPr/>
        </p:nvSpPr>
        <p:spPr>
          <a:xfrm>
            <a:off x="342895" y="29831"/>
            <a:ext cx="10295880" cy="756133"/>
          </a:xfrm>
          <a:prstGeom prst="rect">
            <a:avLst/>
          </a:prstGeom>
        </p:spPr>
        <p:txBody>
          <a:bodyPr/>
          <a:lstStyle>
            <a:lvl1pPr indent="0">
              <a:lnSpc>
                <a:spcPct val="90000"/>
              </a:lnSpc>
              <a:spcBef>
                <a:spcPts val="1000"/>
              </a:spcBef>
              <a:buFont typeface="Arial" panose="020B0604020202020204" pitchFamily="34" charset="0"/>
              <a:buNone/>
              <a:defRPr sz="2400" b="0" i="0">
                <a:solidFill>
                  <a:srgbClr val="205427"/>
                </a:solidFill>
                <a:latin typeface="Arial Nova" panose="020B0504020202020204" pitchFamily="34" charset="0"/>
                <a:ea typeface="+mj-ea"/>
              </a:defRPr>
            </a:lvl1pPr>
            <a:lvl2pPr indent="0">
              <a:lnSpc>
                <a:spcPct val="90000"/>
              </a:lnSpc>
              <a:spcBef>
                <a:spcPts val="500"/>
              </a:spcBef>
              <a:buFont typeface="Arial" panose="020B0604020202020204" pitchFamily="34" charset="0"/>
              <a:buNone/>
              <a:defRPr sz="1200" b="0" i="0">
                <a:latin typeface="Arial Nova" panose="020B0504020202020204" pitchFamily="34" charset="0"/>
              </a:defRPr>
            </a:lvl2pPr>
            <a:lvl3pPr marL="1143000" indent="-228600">
              <a:lnSpc>
                <a:spcPct val="90000"/>
              </a:lnSpc>
              <a:spcBef>
                <a:spcPts val="500"/>
              </a:spcBef>
              <a:buClr>
                <a:srgbClr val="452170"/>
              </a:buClr>
              <a:buFont typeface="Wingdings" pitchFamily="2" charset="2"/>
              <a:buChar char="§"/>
              <a:defRPr sz="1200" b="0" i="0">
                <a:latin typeface="Arial Nova" panose="020B0504020202020204" pitchFamily="34" charset="0"/>
              </a:defRPr>
            </a:lvl3pPr>
            <a:lvl4pPr marL="1600200" indent="-228600">
              <a:lnSpc>
                <a:spcPct val="90000"/>
              </a:lnSpc>
              <a:spcBef>
                <a:spcPts val="500"/>
              </a:spcBef>
              <a:buClr>
                <a:srgbClr val="452170"/>
              </a:buClr>
              <a:buFont typeface="Wingdings" pitchFamily="2" charset="2"/>
              <a:buChar char="§"/>
              <a:defRPr sz="1200" b="0" i="0">
                <a:latin typeface="Arial Nova" panose="020B0504020202020204" pitchFamily="34" charset="0"/>
              </a:defRPr>
            </a:lvl4pPr>
            <a:lvl5pPr marL="2057400" indent="-228600">
              <a:lnSpc>
                <a:spcPct val="90000"/>
              </a:lnSpc>
              <a:spcBef>
                <a:spcPts val="500"/>
              </a:spcBef>
              <a:buClr>
                <a:srgbClr val="452170"/>
              </a:buClr>
              <a:buFont typeface="Wingdings" pitchFamily="2" charset="2"/>
              <a:buChar char="§"/>
              <a:defRPr sz="1200" b="0" i="0">
                <a:latin typeface="Arial Nova" panose="020B0504020202020204"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defTabSz="864017">
              <a:spcBef>
                <a:spcPts val="945"/>
              </a:spcBef>
              <a:defRPr/>
            </a:pPr>
            <a:r>
              <a:rPr lang="en-US" sz="2268"/>
              <a:t>Pre-requisites and Dependencies | POC - Hygiene</a:t>
            </a:r>
          </a:p>
        </p:txBody>
      </p:sp>
      <p:sp>
        <p:nvSpPr>
          <p:cNvPr id="52" name="Rectangle: Rounded Corners 51">
            <a:extLst>
              <a:ext uri="{FF2B5EF4-FFF2-40B4-BE49-F238E27FC236}">
                <a16:creationId xmlns:a16="http://schemas.microsoft.com/office/drawing/2014/main" id="{03163E6A-F291-D6AF-295D-8CEDF1C66F7B}"/>
              </a:ext>
            </a:extLst>
          </p:cNvPr>
          <p:cNvSpPr/>
          <p:nvPr/>
        </p:nvSpPr>
        <p:spPr>
          <a:xfrm>
            <a:off x="2525217" y="1084528"/>
            <a:ext cx="8512922" cy="4816413"/>
          </a:xfrm>
          <a:prstGeom prst="roundRect">
            <a:avLst>
              <a:gd name="adj" fmla="val 4798"/>
            </a:avLst>
          </a:prstGeom>
          <a:solidFill>
            <a:sysClr val="window" lastClr="FFFFFF"/>
          </a:solidFill>
          <a:ln w="12700" cap="flat" cmpd="sng" algn="ctr">
            <a:noFill/>
            <a:prstDash val="solid"/>
            <a:miter lim="800000"/>
          </a:ln>
          <a:effectLst>
            <a:outerShdw blurRad="381000" dist="63500" dir="16020000" sx="97000" sy="97000" algn="l" rotWithShape="0">
              <a:prstClr val="black">
                <a:alpha val="18000"/>
              </a:prstClr>
            </a:outerShdw>
          </a:effectLst>
        </p:spPr>
        <p:txBody>
          <a:bodyPr rtlCol="0" anchor="ctr"/>
          <a:lstStyle/>
          <a:p>
            <a:pPr marL="162003" lvl="2" indent="-162003">
              <a:spcBef>
                <a:spcPts val="378"/>
              </a:spcBef>
              <a:spcAft>
                <a:spcPts val="378"/>
              </a:spcAft>
              <a:buClr>
                <a:srgbClr val="004B87"/>
              </a:buClr>
              <a:buSzPct val="100000"/>
              <a:buFont typeface="Arial" panose="020B0604020202020204" pitchFamily="34" charset="0"/>
              <a:buChar char="•"/>
              <a:defRPr/>
            </a:pPr>
            <a:endParaRPr lang="en-IN" sz="1323">
              <a:latin typeface="Arial" panose="020B0604020202020204" pitchFamily="34" charset="0"/>
              <a:ea typeface="Cambria" panose="02040503050406030204" pitchFamily="18" charset="0"/>
              <a:cs typeface="Arial" panose="020B0604020202020204" pitchFamily="34" charset="0"/>
            </a:endParaRPr>
          </a:p>
        </p:txBody>
      </p:sp>
      <p:pic>
        <p:nvPicPr>
          <p:cNvPr id="53" name="Picture 52">
            <a:extLst>
              <a:ext uri="{FF2B5EF4-FFF2-40B4-BE49-F238E27FC236}">
                <a16:creationId xmlns:a16="http://schemas.microsoft.com/office/drawing/2014/main" id="{901E1A18-45B3-105C-3011-D41A757A2455}"/>
              </a:ext>
            </a:extLst>
          </p:cNvPr>
          <p:cNvPicPr>
            <a:picLocks noChangeAspect="1"/>
          </p:cNvPicPr>
          <p:nvPr/>
        </p:nvPicPr>
        <p:blipFill>
          <a:blip r:embed="rId3"/>
          <a:srcRect l="35392" t="1779" r="35845" b="2332"/>
          <a:stretch>
            <a:fillRect/>
          </a:stretch>
        </p:blipFill>
        <p:spPr>
          <a:xfrm>
            <a:off x="88" y="1084529"/>
            <a:ext cx="2479371" cy="4810630"/>
          </a:xfrm>
          <a:custGeom>
            <a:avLst/>
            <a:gdLst>
              <a:gd name="connsiteX0" fmla="*/ 0 w 2623930"/>
              <a:gd name="connsiteY0" fmla="*/ 0 h 5091113"/>
              <a:gd name="connsiteX1" fmla="*/ 2455185 w 2623930"/>
              <a:gd name="connsiteY1" fmla="*/ 0 h 5091113"/>
              <a:gd name="connsiteX2" fmla="*/ 2623930 w 2623930"/>
              <a:gd name="connsiteY2" fmla="*/ 168745 h 5091113"/>
              <a:gd name="connsiteX3" fmla="*/ 2623930 w 2623930"/>
              <a:gd name="connsiteY3" fmla="*/ 4922368 h 5091113"/>
              <a:gd name="connsiteX4" fmla="*/ 2455185 w 2623930"/>
              <a:gd name="connsiteY4" fmla="*/ 5091113 h 5091113"/>
              <a:gd name="connsiteX5" fmla="*/ 0 w 2623930"/>
              <a:gd name="connsiteY5" fmla="*/ 5091113 h 5091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23930" h="5091113">
                <a:moveTo>
                  <a:pt x="0" y="0"/>
                </a:moveTo>
                <a:lnTo>
                  <a:pt x="2455185" y="0"/>
                </a:lnTo>
                <a:cubicBezTo>
                  <a:pt x="2548380" y="0"/>
                  <a:pt x="2623930" y="75550"/>
                  <a:pt x="2623930" y="168745"/>
                </a:cubicBezTo>
                <a:lnTo>
                  <a:pt x="2623930" y="4922368"/>
                </a:lnTo>
                <a:cubicBezTo>
                  <a:pt x="2623930" y="5015563"/>
                  <a:pt x="2548380" y="5091113"/>
                  <a:pt x="2455185" y="5091113"/>
                </a:cubicBezTo>
                <a:lnTo>
                  <a:pt x="0" y="5091113"/>
                </a:lnTo>
                <a:close/>
              </a:path>
            </a:pathLst>
          </a:custGeom>
        </p:spPr>
      </p:pic>
      <p:sp>
        <p:nvSpPr>
          <p:cNvPr id="54" name="Rectangle: Top Corners Rounded 53">
            <a:extLst>
              <a:ext uri="{FF2B5EF4-FFF2-40B4-BE49-F238E27FC236}">
                <a16:creationId xmlns:a16="http://schemas.microsoft.com/office/drawing/2014/main" id="{59E20376-62DA-13DF-37DE-29B930029E37}"/>
              </a:ext>
            </a:extLst>
          </p:cNvPr>
          <p:cNvSpPr/>
          <p:nvPr/>
        </p:nvSpPr>
        <p:spPr>
          <a:xfrm rot="5400000" flipH="1">
            <a:off x="-1165540" y="2250158"/>
            <a:ext cx="4810630" cy="2479371"/>
          </a:xfrm>
          <a:prstGeom prst="round2SameRect">
            <a:avLst>
              <a:gd name="adj1" fmla="val 6431"/>
              <a:gd name="adj2" fmla="val 0"/>
            </a:avLst>
          </a:prstGeom>
          <a:solidFill>
            <a:srgbClr val="286F38">
              <a:alpha val="52826"/>
            </a:srgbClr>
          </a:solidFill>
          <a:ln w="12700" cap="flat" cmpd="sng" algn="ctr">
            <a:noFill/>
            <a:prstDash val="solid"/>
            <a:miter lim="800000"/>
          </a:ln>
          <a:effectLst/>
        </p:spPr>
        <p:txBody>
          <a:bodyPr rtlCol="0" anchor="ctr"/>
          <a:lstStyle/>
          <a:p>
            <a:pPr marL="0" marR="0" lvl="0" indent="0" algn="ctr" defTabSz="864017" eaLnBrk="1" fontAlgn="auto" latinLnBrk="0" hangingPunct="1">
              <a:lnSpc>
                <a:spcPct val="100000"/>
              </a:lnSpc>
              <a:spcBef>
                <a:spcPts val="0"/>
              </a:spcBef>
              <a:spcAft>
                <a:spcPts val="0"/>
              </a:spcAft>
              <a:buClrTx/>
              <a:buSzTx/>
              <a:buFontTx/>
              <a:buNone/>
              <a:tabLst/>
              <a:defRPr/>
            </a:pPr>
            <a:endParaRPr kumimoji="0" lang="en-IN" sz="1701" b="0" i="0" u="none" strike="noStrike" kern="0" cap="none" spc="0" normalizeH="0" baseline="0" noProof="0">
              <a:ln>
                <a:noFill/>
              </a:ln>
              <a:solidFill>
                <a:srgbClr val="001E46"/>
              </a:solidFill>
              <a:effectLst/>
              <a:uLnTx/>
              <a:uFillTx/>
              <a:latin typeface="Arial"/>
            </a:endParaRPr>
          </a:p>
        </p:txBody>
      </p:sp>
      <p:grpSp>
        <p:nvGrpSpPr>
          <p:cNvPr id="55" name="Group 54">
            <a:extLst>
              <a:ext uri="{FF2B5EF4-FFF2-40B4-BE49-F238E27FC236}">
                <a16:creationId xmlns:a16="http://schemas.microsoft.com/office/drawing/2014/main" id="{477FE0B2-6486-EB86-C602-5B145941C361}"/>
              </a:ext>
            </a:extLst>
          </p:cNvPr>
          <p:cNvGrpSpPr/>
          <p:nvPr/>
        </p:nvGrpSpPr>
        <p:grpSpPr>
          <a:xfrm>
            <a:off x="2837416" y="2305102"/>
            <a:ext cx="8185934" cy="164044"/>
            <a:chOff x="2979311" y="1279402"/>
            <a:chExt cx="8663213" cy="173609"/>
          </a:xfrm>
        </p:grpSpPr>
        <p:sp>
          <p:nvSpPr>
            <p:cNvPr id="56" name="Rectangle: Rounded Corners 55">
              <a:extLst>
                <a:ext uri="{FF2B5EF4-FFF2-40B4-BE49-F238E27FC236}">
                  <a16:creationId xmlns:a16="http://schemas.microsoft.com/office/drawing/2014/main" id="{FA2AF08C-C154-53F0-0259-A2D764376496}"/>
                </a:ext>
              </a:extLst>
            </p:cNvPr>
            <p:cNvSpPr/>
            <p:nvPr/>
          </p:nvSpPr>
          <p:spPr>
            <a:xfrm>
              <a:off x="2979311" y="1279402"/>
              <a:ext cx="173609" cy="173609"/>
            </a:xfrm>
            <a:prstGeom prst="roundRect">
              <a:avLst>
                <a:gd name="adj" fmla="val 4798"/>
              </a:avLst>
            </a:prstGeom>
            <a:solidFill>
              <a:srgbClr val="007CBD"/>
            </a:solidFill>
            <a:ln w="12700" cap="flat" cmpd="sng" algn="ctr">
              <a:noFill/>
              <a:prstDash val="solid"/>
              <a:miter lim="800000"/>
            </a:ln>
            <a:effectLst/>
          </p:spPr>
          <p:txBody>
            <a:bodyPr lIns="68033" tIns="442217" rIns="68033" rtlCol="0" anchor="t"/>
            <a:lstStyle/>
            <a:p>
              <a:pPr marL="0" lvl="2" algn="ctr" defTabSz="864017">
                <a:spcBef>
                  <a:spcPts val="378"/>
                </a:spcBef>
                <a:spcAft>
                  <a:spcPts val="378"/>
                </a:spcAft>
                <a:buClr>
                  <a:srgbClr val="004B87"/>
                </a:buClr>
                <a:buSzPct val="100000"/>
                <a:defRPr/>
              </a:pPr>
              <a:endParaRPr lang="en-GB" sz="992" kern="0">
                <a:latin typeface="Arial" panose="020B0604020202020204" pitchFamily="34" charset="0"/>
                <a:ea typeface="Cambria" panose="02040503050406030204" pitchFamily="18" charset="0"/>
                <a:cs typeface="Arial" panose="020B0604020202020204" pitchFamily="34" charset="0"/>
              </a:endParaRPr>
            </a:p>
          </p:txBody>
        </p:sp>
        <p:sp>
          <p:nvSpPr>
            <p:cNvPr id="57" name="Arrow: Chevron 56">
              <a:extLst>
                <a:ext uri="{FF2B5EF4-FFF2-40B4-BE49-F238E27FC236}">
                  <a16:creationId xmlns:a16="http://schemas.microsoft.com/office/drawing/2014/main" id="{21237011-F2A1-948C-C36C-21E34719778C}"/>
                </a:ext>
              </a:extLst>
            </p:cNvPr>
            <p:cNvSpPr/>
            <p:nvPr/>
          </p:nvSpPr>
          <p:spPr>
            <a:xfrm>
              <a:off x="3031435" y="1326205"/>
              <a:ext cx="69362" cy="80002"/>
            </a:xfrm>
            <a:prstGeom prst="chevron">
              <a:avLst/>
            </a:prstGeom>
            <a:solidFill>
              <a:srgbClr val="FFFFFF"/>
            </a:solidFill>
            <a:ln w="12700" cap="flat" cmpd="sng" algn="ctr">
              <a:noFill/>
              <a:prstDash val="solid"/>
              <a:miter lim="800000"/>
            </a:ln>
            <a:effectLst/>
          </p:spPr>
          <p:txBody>
            <a:bodyPr rtlCol="0" anchor="ctr"/>
            <a:lstStyle/>
            <a:p>
              <a:pPr algn="ctr" defTabSz="864017">
                <a:defRPr/>
              </a:pPr>
              <a:endParaRPr lang="en-IN" sz="992" kern="0">
                <a:latin typeface="Arial" panose="020B0604020202020204" pitchFamily="34" charset="0"/>
                <a:cs typeface="Arial" panose="020B0604020202020204" pitchFamily="34" charset="0"/>
              </a:endParaRPr>
            </a:p>
          </p:txBody>
        </p:sp>
        <p:sp>
          <p:nvSpPr>
            <p:cNvPr id="58" name="Rectangle 57">
              <a:extLst>
                <a:ext uri="{FF2B5EF4-FFF2-40B4-BE49-F238E27FC236}">
                  <a16:creationId xmlns:a16="http://schemas.microsoft.com/office/drawing/2014/main" id="{3E0FBA97-BC5C-6449-21BD-FCCE16928B36}"/>
                </a:ext>
              </a:extLst>
            </p:cNvPr>
            <p:cNvSpPr/>
            <p:nvPr/>
          </p:nvSpPr>
          <p:spPr>
            <a:xfrm>
              <a:off x="3254524" y="1285415"/>
              <a:ext cx="8388000" cy="161573"/>
            </a:xfrm>
            <a:prstGeom prst="rect">
              <a:avLst/>
            </a:prstGeom>
            <a:noFill/>
            <a:ln w="6350" cap="flat" cmpd="sng" algn="ctr">
              <a:noFill/>
              <a:prstDash val="solid"/>
              <a:miter lim="800000"/>
            </a:ln>
            <a:effectLst/>
          </p:spPr>
          <p:txBody>
            <a:bodyPr wrap="square" lIns="0" tIns="0" rIns="0" bIns="0" rtlCol="0" anchor="t" anchorCtr="0">
              <a:spAutoFit/>
            </a:bodyPr>
            <a:lstStyle/>
            <a:p>
              <a:pPr defTabSz="864017">
                <a:spcBef>
                  <a:spcPts val="567"/>
                </a:spcBef>
                <a:defRPr/>
              </a:pPr>
              <a:r>
                <a:rPr lang="en-GB" sz="992" b="1" kern="0">
                  <a:latin typeface="Arial" panose="020B0604020202020204" pitchFamily="34" charset="0"/>
                  <a:cs typeface="Arial" panose="020B0604020202020204" pitchFamily="34" charset="0"/>
                </a:rPr>
                <a:t>High-Level Technology Design </a:t>
              </a:r>
              <a:r>
                <a:rPr lang="en-GB" sz="992" kern="0">
                  <a:latin typeface="Arial" panose="020B0604020202020204" pitchFamily="34" charset="0"/>
                  <a:cs typeface="Arial" panose="020B0604020202020204" pitchFamily="34" charset="0"/>
                </a:rPr>
                <a:t>should be approved by IT team of client organization for approval before development</a:t>
              </a:r>
            </a:p>
          </p:txBody>
        </p:sp>
      </p:grpSp>
      <p:grpSp>
        <p:nvGrpSpPr>
          <p:cNvPr id="59" name="Group 58">
            <a:extLst>
              <a:ext uri="{FF2B5EF4-FFF2-40B4-BE49-F238E27FC236}">
                <a16:creationId xmlns:a16="http://schemas.microsoft.com/office/drawing/2014/main" id="{D1E3FE8B-E682-DDAC-ED87-162F8E5247C4}"/>
              </a:ext>
            </a:extLst>
          </p:cNvPr>
          <p:cNvGrpSpPr/>
          <p:nvPr/>
        </p:nvGrpSpPr>
        <p:grpSpPr>
          <a:xfrm>
            <a:off x="2837416" y="2657830"/>
            <a:ext cx="8185934" cy="164044"/>
            <a:chOff x="2979311" y="1693032"/>
            <a:chExt cx="8663213" cy="173609"/>
          </a:xfrm>
        </p:grpSpPr>
        <p:sp>
          <p:nvSpPr>
            <p:cNvPr id="60" name="Rectangle: Rounded Corners 59">
              <a:extLst>
                <a:ext uri="{FF2B5EF4-FFF2-40B4-BE49-F238E27FC236}">
                  <a16:creationId xmlns:a16="http://schemas.microsoft.com/office/drawing/2014/main" id="{0BD2A1A6-7181-F1A7-D3A8-DCAC330754B1}"/>
                </a:ext>
              </a:extLst>
            </p:cNvPr>
            <p:cNvSpPr/>
            <p:nvPr/>
          </p:nvSpPr>
          <p:spPr>
            <a:xfrm>
              <a:off x="2979311" y="1693032"/>
              <a:ext cx="173609" cy="173609"/>
            </a:xfrm>
            <a:prstGeom prst="roundRect">
              <a:avLst>
                <a:gd name="adj" fmla="val 4798"/>
              </a:avLst>
            </a:prstGeom>
            <a:solidFill>
              <a:srgbClr val="007CBD"/>
            </a:solidFill>
            <a:ln w="12700" cap="flat" cmpd="sng" algn="ctr">
              <a:noFill/>
              <a:prstDash val="solid"/>
              <a:miter lim="800000"/>
            </a:ln>
            <a:effectLst/>
          </p:spPr>
          <p:txBody>
            <a:bodyPr lIns="68033" tIns="442217" rIns="68033" rtlCol="0" anchor="t"/>
            <a:lstStyle/>
            <a:p>
              <a:pPr marL="0" lvl="2" algn="ctr" defTabSz="864017">
                <a:spcBef>
                  <a:spcPts val="378"/>
                </a:spcBef>
                <a:spcAft>
                  <a:spcPts val="378"/>
                </a:spcAft>
                <a:buClr>
                  <a:srgbClr val="004B87"/>
                </a:buClr>
                <a:buSzPct val="100000"/>
                <a:defRPr/>
              </a:pPr>
              <a:endParaRPr lang="en-GB" sz="992" kern="0">
                <a:latin typeface="Arial" panose="020B0604020202020204" pitchFamily="34" charset="0"/>
                <a:ea typeface="Cambria" panose="02040503050406030204" pitchFamily="18" charset="0"/>
                <a:cs typeface="Arial" panose="020B0604020202020204" pitchFamily="34" charset="0"/>
              </a:endParaRPr>
            </a:p>
          </p:txBody>
        </p:sp>
        <p:sp>
          <p:nvSpPr>
            <p:cNvPr id="61" name="Arrow: Chevron 60">
              <a:extLst>
                <a:ext uri="{FF2B5EF4-FFF2-40B4-BE49-F238E27FC236}">
                  <a16:creationId xmlns:a16="http://schemas.microsoft.com/office/drawing/2014/main" id="{661535CD-F164-E18B-F7AB-DB9925829B4B}"/>
                </a:ext>
              </a:extLst>
            </p:cNvPr>
            <p:cNvSpPr/>
            <p:nvPr/>
          </p:nvSpPr>
          <p:spPr>
            <a:xfrm>
              <a:off x="3031435" y="1739835"/>
              <a:ext cx="69362" cy="80002"/>
            </a:xfrm>
            <a:prstGeom prst="chevron">
              <a:avLst/>
            </a:prstGeom>
            <a:solidFill>
              <a:srgbClr val="FFFFFF"/>
            </a:solidFill>
            <a:ln w="12700" cap="flat" cmpd="sng" algn="ctr">
              <a:noFill/>
              <a:prstDash val="solid"/>
              <a:miter lim="800000"/>
            </a:ln>
            <a:effectLst/>
          </p:spPr>
          <p:txBody>
            <a:bodyPr rtlCol="0" anchor="ctr"/>
            <a:lstStyle/>
            <a:p>
              <a:pPr algn="ctr" defTabSz="864017">
                <a:defRPr/>
              </a:pPr>
              <a:endParaRPr lang="en-IN" sz="992" kern="0">
                <a:latin typeface="Arial" panose="020B0604020202020204" pitchFamily="34" charset="0"/>
                <a:cs typeface="Arial" panose="020B0604020202020204" pitchFamily="34" charset="0"/>
              </a:endParaRPr>
            </a:p>
          </p:txBody>
        </p:sp>
        <p:sp>
          <p:nvSpPr>
            <p:cNvPr id="62" name="Rectangle 61">
              <a:extLst>
                <a:ext uri="{FF2B5EF4-FFF2-40B4-BE49-F238E27FC236}">
                  <a16:creationId xmlns:a16="http://schemas.microsoft.com/office/drawing/2014/main" id="{F8502AB3-996F-1B5E-EF34-4F17C5B6928F}"/>
                </a:ext>
              </a:extLst>
            </p:cNvPr>
            <p:cNvSpPr/>
            <p:nvPr/>
          </p:nvSpPr>
          <p:spPr>
            <a:xfrm>
              <a:off x="3254524" y="1699045"/>
              <a:ext cx="8388000" cy="161573"/>
            </a:xfrm>
            <a:prstGeom prst="rect">
              <a:avLst/>
            </a:prstGeom>
            <a:noFill/>
            <a:ln w="6350" cap="flat" cmpd="sng" algn="ctr">
              <a:noFill/>
              <a:prstDash val="solid"/>
              <a:miter lim="800000"/>
            </a:ln>
            <a:effectLst/>
          </p:spPr>
          <p:txBody>
            <a:bodyPr wrap="square" lIns="0" tIns="0" rIns="0" bIns="0" rtlCol="0" anchor="t" anchorCtr="0">
              <a:spAutoFit/>
            </a:bodyPr>
            <a:lstStyle/>
            <a:p>
              <a:pPr defTabSz="864017">
                <a:spcBef>
                  <a:spcPts val="567"/>
                </a:spcBef>
                <a:defRPr/>
              </a:pPr>
              <a:r>
                <a:rPr lang="en-GB" sz="992" b="1" kern="0">
                  <a:latin typeface="Arial" panose="020B0604020202020204" pitchFamily="34" charset="0"/>
                  <a:cs typeface="Arial" panose="020B0604020202020204" pitchFamily="34" charset="0"/>
                </a:rPr>
                <a:t>Technology Stack </a:t>
              </a:r>
              <a:r>
                <a:rPr lang="en-GB" sz="992" kern="0">
                  <a:latin typeface="Arial" panose="020B0604020202020204" pitchFamily="34" charset="0"/>
                  <a:cs typeface="Arial" panose="020B0604020202020204" pitchFamily="34" charset="0"/>
                </a:rPr>
                <a:t>as identified must be approved by the client IT, Infosec, Legal and any other teams as needed</a:t>
              </a:r>
            </a:p>
          </p:txBody>
        </p:sp>
      </p:grpSp>
      <p:grpSp>
        <p:nvGrpSpPr>
          <p:cNvPr id="63" name="Group 62">
            <a:extLst>
              <a:ext uri="{FF2B5EF4-FFF2-40B4-BE49-F238E27FC236}">
                <a16:creationId xmlns:a16="http://schemas.microsoft.com/office/drawing/2014/main" id="{C8D2C246-0425-1071-F056-753C396BB6E1}"/>
              </a:ext>
            </a:extLst>
          </p:cNvPr>
          <p:cNvGrpSpPr/>
          <p:nvPr/>
        </p:nvGrpSpPr>
        <p:grpSpPr>
          <a:xfrm>
            <a:off x="2837416" y="3083712"/>
            <a:ext cx="8185934" cy="164044"/>
            <a:chOff x="2979311" y="2106662"/>
            <a:chExt cx="8663213" cy="173609"/>
          </a:xfrm>
        </p:grpSpPr>
        <p:sp>
          <p:nvSpPr>
            <p:cNvPr id="64" name="Rectangle: Rounded Corners 63">
              <a:extLst>
                <a:ext uri="{FF2B5EF4-FFF2-40B4-BE49-F238E27FC236}">
                  <a16:creationId xmlns:a16="http://schemas.microsoft.com/office/drawing/2014/main" id="{563809F2-E090-BECC-334D-5EE7123BDEAD}"/>
                </a:ext>
              </a:extLst>
            </p:cNvPr>
            <p:cNvSpPr/>
            <p:nvPr/>
          </p:nvSpPr>
          <p:spPr>
            <a:xfrm>
              <a:off x="2979311" y="2106662"/>
              <a:ext cx="173609" cy="173609"/>
            </a:xfrm>
            <a:prstGeom prst="roundRect">
              <a:avLst>
                <a:gd name="adj" fmla="val 4798"/>
              </a:avLst>
            </a:prstGeom>
            <a:solidFill>
              <a:srgbClr val="007CBD"/>
            </a:solidFill>
            <a:ln w="12700" cap="flat" cmpd="sng" algn="ctr">
              <a:noFill/>
              <a:prstDash val="solid"/>
              <a:miter lim="800000"/>
            </a:ln>
            <a:effectLst/>
          </p:spPr>
          <p:txBody>
            <a:bodyPr lIns="68033" tIns="442217" rIns="68033" rtlCol="0" anchor="t"/>
            <a:lstStyle/>
            <a:p>
              <a:pPr marL="0" lvl="2" algn="ctr" defTabSz="864017">
                <a:spcBef>
                  <a:spcPts val="378"/>
                </a:spcBef>
                <a:spcAft>
                  <a:spcPts val="378"/>
                </a:spcAft>
                <a:buClr>
                  <a:srgbClr val="004B87"/>
                </a:buClr>
                <a:buSzPct val="100000"/>
                <a:defRPr/>
              </a:pPr>
              <a:endParaRPr lang="en-GB" sz="992" kern="0">
                <a:latin typeface="Arial" panose="020B0604020202020204" pitchFamily="34" charset="0"/>
                <a:ea typeface="Cambria" panose="02040503050406030204" pitchFamily="18" charset="0"/>
                <a:cs typeface="Arial" panose="020B0604020202020204" pitchFamily="34" charset="0"/>
              </a:endParaRPr>
            </a:p>
          </p:txBody>
        </p:sp>
        <p:sp>
          <p:nvSpPr>
            <p:cNvPr id="65" name="Arrow: Chevron 64">
              <a:extLst>
                <a:ext uri="{FF2B5EF4-FFF2-40B4-BE49-F238E27FC236}">
                  <a16:creationId xmlns:a16="http://schemas.microsoft.com/office/drawing/2014/main" id="{609241E2-872F-00CC-297C-CD2391772D2B}"/>
                </a:ext>
              </a:extLst>
            </p:cNvPr>
            <p:cNvSpPr/>
            <p:nvPr/>
          </p:nvSpPr>
          <p:spPr>
            <a:xfrm>
              <a:off x="3031435" y="2153465"/>
              <a:ext cx="69362" cy="80002"/>
            </a:xfrm>
            <a:prstGeom prst="chevron">
              <a:avLst/>
            </a:prstGeom>
            <a:solidFill>
              <a:srgbClr val="FFFFFF"/>
            </a:solidFill>
            <a:ln w="12700" cap="flat" cmpd="sng" algn="ctr">
              <a:noFill/>
              <a:prstDash val="solid"/>
              <a:miter lim="800000"/>
            </a:ln>
            <a:effectLst/>
          </p:spPr>
          <p:txBody>
            <a:bodyPr rtlCol="0" anchor="ctr"/>
            <a:lstStyle/>
            <a:p>
              <a:pPr algn="ctr" defTabSz="864017">
                <a:defRPr/>
              </a:pPr>
              <a:endParaRPr lang="en-IN" sz="992" kern="0">
                <a:latin typeface="Arial" panose="020B0604020202020204" pitchFamily="34" charset="0"/>
                <a:cs typeface="Arial" panose="020B0604020202020204" pitchFamily="34" charset="0"/>
              </a:endParaRPr>
            </a:p>
          </p:txBody>
        </p:sp>
        <p:sp>
          <p:nvSpPr>
            <p:cNvPr id="66" name="Rectangle 65">
              <a:extLst>
                <a:ext uri="{FF2B5EF4-FFF2-40B4-BE49-F238E27FC236}">
                  <a16:creationId xmlns:a16="http://schemas.microsoft.com/office/drawing/2014/main" id="{3B4002B7-38AB-B8D4-573A-8818D743D16B}"/>
                </a:ext>
              </a:extLst>
            </p:cNvPr>
            <p:cNvSpPr/>
            <p:nvPr/>
          </p:nvSpPr>
          <p:spPr>
            <a:xfrm>
              <a:off x="3254524" y="2112675"/>
              <a:ext cx="8388000" cy="161573"/>
            </a:xfrm>
            <a:prstGeom prst="rect">
              <a:avLst/>
            </a:prstGeom>
            <a:noFill/>
            <a:ln w="6350" cap="flat" cmpd="sng" algn="ctr">
              <a:noFill/>
              <a:prstDash val="solid"/>
              <a:miter lim="800000"/>
            </a:ln>
            <a:effectLst/>
          </p:spPr>
          <p:txBody>
            <a:bodyPr wrap="square" lIns="0" tIns="0" rIns="0" bIns="0" rtlCol="0" anchor="t" anchorCtr="0">
              <a:spAutoFit/>
            </a:bodyPr>
            <a:lstStyle/>
            <a:p>
              <a:pPr defTabSz="864017">
                <a:spcBef>
                  <a:spcPts val="567"/>
                </a:spcBef>
                <a:defRPr/>
              </a:pPr>
              <a:r>
                <a:rPr lang="en-GB" sz="992" b="1" kern="0">
                  <a:latin typeface="Arial" panose="020B0604020202020204" pitchFamily="34" charset="0"/>
                  <a:cs typeface="Arial" panose="020B0604020202020204" pitchFamily="34" charset="0"/>
                </a:rPr>
                <a:t>Data Transfer and Data Sharing </a:t>
              </a:r>
              <a:r>
                <a:rPr lang="en-GB" sz="992" kern="0">
                  <a:latin typeface="Arial" panose="020B0604020202020204" pitchFamily="34" charset="0"/>
                  <a:cs typeface="Arial" panose="020B0604020202020204" pitchFamily="34" charset="0"/>
                </a:rPr>
                <a:t>definitions as applicable must be approved in accordance with client’s data audit team.</a:t>
              </a:r>
            </a:p>
          </p:txBody>
        </p:sp>
      </p:grpSp>
      <p:grpSp>
        <p:nvGrpSpPr>
          <p:cNvPr id="67" name="Group 66">
            <a:extLst>
              <a:ext uri="{FF2B5EF4-FFF2-40B4-BE49-F238E27FC236}">
                <a16:creationId xmlns:a16="http://schemas.microsoft.com/office/drawing/2014/main" id="{61A34410-C3F6-E73A-080B-6224B9D16BAF}"/>
              </a:ext>
            </a:extLst>
          </p:cNvPr>
          <p:cNvGrpSpPr/>
          <p:nvPr/>
        </p:nvGrpSpPr>
        <p:grpSpPr>
          <a:xfrm>
            <a:off x="2837416" y="3488130"/>
            <a:ext cx="8185934" cy="305340"/>
            <a:chOff x="2979311" y="2517527"/>
            <a:chExt cx="8663213" cy="323143"/>
          </a:xfrm>
        </p:grpSpPr>
        <p:sp>
          <p:nvSpPr>
            <p:cNvPr id="68" name="Rectangle: Rounded Corners 67">
              <a:extLst>
                <a:ext uri="{FF2B5EF4-FFF2-40B4-BE49-F238E27FC236}">
                  <a16:creationId xmlns:a16="http://schemas.microsoft.com/office/drawing/2014/main" id="{D878DADE-CC1D-EFA1-A0BF-3A11D0F07865}"/>
                </a:ext>
              </a:extLst>
            </p:cNvPr>
            <p:cNvSpPr/>
            <p:nvPr/>
          </p:nvSpPr>
          <p:spPr>
            <a:xfrm>
              <a:off x="2979311" y="2523056"/>
              <a:ext cx="173609" cy="173609"/>
            </a:xfrm>
            <a:prstGeom prst="roundRect">
              <a:avLst>
                <a:gd name="adj" fmla="val 4798"/>
              </a:avLst>
            </a:prstGeom>
            <a:solidFill>
              <a:srgbClr val="007CBD"/>
            </a:solidFill>
            <a:ln w="12700" cap="flat" cmpd="sng" algn="ctr">
              <a:noFill/>
              <a:prstDash val="solid"/>
              <a:miter lim="800000"/>
            </a:ln>
            <a:effectLst/>
          </p:spPr>
          <p:txBody>
            <a:bodyPr lIns="68033" tIns="442217" rIns="68033" rtlCol="0" anchor="t"/>
            <a:lstStyle/>
            <a:p>
              <a:pPr marL="0" lvl="2" algn="ctr" defTabSz="864017">
                <a:spcBef>
                  <a:spcPts val="378"/>
                </a:spcBef>
                <a:spcAft>
                  <a:spcPts val="378"/>
                </a:spcAft>
                <a:buClr>
                  <a:srgbClr val="004B87"/>
                </a:buClr>
                <a:buSzPct val="100000"/>
                <a:defRPr/>
              </a:pPr>
              <a:endParaRPr lang="en-GB" sz="992" kern="0">
                <a:latin typeface="Arial" panose="020B0604020202020204" pitchFamily="34" charset="0"/>
                <a:ea typeface="Cambria" panose="02040503050406030204" pitchFamily="18" charset="0"/>
                <a:cs typeface="Arial" panose="020B0604020202020204" pitchFamily="34" charset="0"/>
              </a:endParaRPr>
            </a:p>
          </p:txBody>
        </p:sp>
        <p:sp>
          <p:nvSpPr>
            <p:cNvPr id="69" name="Arrow: Chevron 68">
              <a:extLst>
                <a:ext uri="{FF2B5EF4-FFF2-40B4-BE49-F238E27FC236}">
                  <a16:creationId xmlns:a16="http://schemas.microsoft.com/office/drawing/2014/main" id="{8D746357-BA1F-6332-87EF-3EF8348C31DB}"/>
                </a:ext>
              </a:extLst>
            </p:cNvPr>
            <p:cNvSpPr/>
            <p:nvPr/>
          </p:nvSpPr>
          <p:spPr>
            <a:xfrm>
              <a:off x="3031435" y="2569859"/>
              <a:ext cx="69362" cy="80002"/>
            </a:xfrm>
            <a:prstGeom prst="chevron">
              <a:avLst/>
            </a:prstGeom>
            <a:solidFill>
              <a:srgbClr val="FFFFFF"/>
            </a:solidFill>
            <a:ln w="12700" cap="flat" cmpd="sng" algn="ctr">
              <a:noFill/>
              <a:prstDash val="solid"/>
              <a:miter lim="800000"/>
            </a:ln>
            <a:effectLst/>
          </p:spPr>
          <p:txBody>
            <a:bodyPr rtlCol="0" anchor="ctr"/>
            <a:lstStyle/>
            <a:p>
              <a:pPr algn="ctr" defTabSz="864017">
                <a:defRPr/>
              </a:pPr>
              <a:endParaRPr lang="en-IN" sz="992" kern="0">
                <a:latin typeface="Arial" panose="020B0604020202020204" pitchFamily="34" charset="0"/>
                <a:cs typeface="Arial" panose="020B0604020202020204" pitchFamily="34" charset="0"/>
              </a:endParaRPr>
            </a:p>
          </p:txBody>
        </p:sp>
        <p:sp>
          <p:nvSpPr>
            <p:cNvPr id="70" name="Rectangle 69">
              <a:extLst>
                <a:ext uri="{FF2B5EF4-FFF2-40B4-BE49-F238E27FC236}">
                  <a16:creationId xmlns:a16="http://schemas.microsoft.com/office/drawing/2014/main" id="{411B70CC-80A1-0A8F-46EA-53DFC2042379}"/>
                </a:ext>
              </a:extLst>
            </p:cNvPr>
            <p:cNvSpPr/>
            <p:nvPr/>
          </p:nvSpPr>
          <p:spPr>
            <a:xfrm>
              <a:off x="3254524" y="2517527"/>
              <a:ext cx="8388000" cy="323143"/>
            </a:xfrm>
            <a:prstGeom prst="rect">
              <a:avLst/>
            </a:prstGeom>
            <a:noFill/>
            <a:ln w="6350" cap="flat" cmpd="sng" algn="ctr">
              <a:noFill/>
              <a:prstDash val="solid"/>
              <a:miter lim="800000"/>
            </a:ln>
            <a:effectLst/>
          </p:spPr>
          <p:txBody>
            <a:bodyPr wrap="square" lIns="0" tIns="0" rIns="0" bIns="0" rtlCol="0" anchor="t" anchorCtr="0">
              <a:spAutoFit/>
            </a:bodyPr>
            <a:lstStyle/>
            <a:p>
              <a:pPr defTabSz="864017">
                <a:spcBef>
                  <a:spcPts val="567"/>
                </a:spcBef>
                <a:defRPr/>
              </a:pPr>
              <a:r>
                <a:rPr lang="en-GB" sz="992" b="1" kern="0">
                  <a:latin typeface="Arial" panose="020B0604020202020204" pitchFamily="34" charset="0"/>
                  <a:cs typeface="Arial" panose="020B0604020202020204" pitchFamily="34" charset="0"/>
                </a:rPr>
                <a:t>A</a:t>
              </a:r>
              <a:r>
                <a:rPr lang="en-GB" sz="992" b="1" kern="0" err="1">
                  <a:latin typeface="Arial" panose="020B0604020202020204" pitchFamily="34" charset="0"/>
                  <a:cs typeface="Arial" panose="020B0604020202020204" pitchFamily="34" charset="0"/>
                </a:rPr>
                <a:t>ccess</a:t>
              </a:r>
              <a:r>
                <a:rPr lang="en-GB" sz="992" b="1" kern="0">
                  <a:latin typeface="Arial" panose="020B0604020202020204" pitchFamily="34" charset="0"/>
                  <a:cs typeface="Arial" panose="020B0604020202020204" pitchFamily="34" charset="0"/>
                </a:rPr>
                <a:t> control framework </a:t>
              </a:r>
              <a:r>
                <a:rPr lang="en-GB" sz="992" kern="0">
                  <a:latin typeface="Arial" panose="020B0604020202020204" pitchFamily="34" charset="0"/>
                  <a:cs typeface="Arial" panose="020B0604020202020204" pitchFamily="34" charset="0"/>
                </a:rPr>
                <a:t>to be approved </a:t>
              </a:r>
              <a:r>
                <a:rPr lang="en-GB" sz="992" b="1" kern="0">
                  <a:latin typeface="Arial" panose="020B0604020202020204" pitchFamily="34" charset="0"/>
                  <a:cs typeface="Arial" panose="020B0604020202020204" pitchFamily="34" charset="0"/>
                </a:rPr>
                <a:t>Client IT/Infosec/Legal team </a:t>
              </a:r>
              <a:r>
                <a:rPr lang="en-GB" sz="992" kern="0">
                  <a:latin typeface="Arial" panose="020B0604020202020204" pitchFamily="34" charset="0"/>
                  <a:cs typeface="Arial" panose="020B0604020202020204" pitchFamily="34" charset="0"/>
                </a:rPr>
                <a:t>that restricts unauthorized access to the Generative AI system and its associated data with role-based access control</a:t>
              </a:r>
            </a:p>
          </p:txBody>
        </p:sp>
      </p:grpSp>
      <p:grpSp>
        <p:nvGrpSpPr>
          <p:cNvPr id="71" name="Group 70">
            <a:extLst>
              <a:ext uri="{FF2B5EF4-FFF2-40B4-BE49-F238E27FC236}">
                <a16:creationId xmlns:a16="http://schemas.microsoft.com/office/drawing/2014/main" id="{B2A9EF35-ACBA-0BF6-161F-B5A9AC568064}"/>
              </a:ext>
            </a:extLst>
          </p:cNvPr>
          <p:cNvGrpSpPr/>
          <p:nvPr/>
        </p:nvGrpSpPr>
        <p:grpSpPr>
          <a:xfrm>
            <a:off x="2837416" y="4019860"/>
            <a:ext cx="8185934" cy="305340"/>
            <a:chOff x="2979311" y="4621684"/>
            <a:chExt cx="8663213" cy="323143"/>
          </a:xfrm>
        </p:grpSpPr>
        <p:sp>
          <p:nvSpPr>
            <p:cNvPr id="72" name="Rectangle: Rounded Corners 71">
              <a:extLst>
                <a:ext uri="{FF2B5EF4-FFF2-40B4-BE49-F238E27FC236}">
                  <a16:creationId xmlns:a16="http://schemas.microsoft.com/office/drawing/2014/main" id="{A310E89D-5288-6C2A-5B7B-0131A1269846}"/>
                </a:ext>
              </a:extLst>
            </p:cNvPr>
            <p:cNvSpPr/>
            <p:nvPr/>
          </p:nvSpPr>
          <p:spPr>
            <a:xfrm>
              <a:off x="2979311" y="4627213"/>
              <a:ext cx="173609" cy="173609"/>
            </a:xfrm>
            <a:prstGeom prst="roundRect">
              <a:avLst>
                <a:gd name="adj" fmla="val 4798"/>
              </a:avLst>
            </a:prstGeom>
            <a:solidFill>
              <a:srgbClr val="007CBD"/>
            </a:solidFill>
            <a:ln w="12700" cap="flat" cmpd="sng" algn="ctr">
              <a:noFill/>
              <a:prstDash val="solid"/>
              <a:miter lim="800000"/>
            </a:ln>
            <a:effectLst/>
          </p:spPr>
          <p:txBody>
            <a:bodyPr lIns="68033" tIns="442217" rIns="68033" rtlCol="0" anchor="t"/>
            <a:lstStyle/>
            <a:p>
              <a:pPr marL="0" lvl="2" algn="ctr" defTabSz="864017">
                <a:spcBef>
                  <a:spcPts val="378"/>
                </a:spcBef>
                <a:spcAft>
                  <a:spcPts val="378"/>
                </a:spcAft>
                <a:buClr>
                  <a:srgbClr val="004B87"/>
                </a:buClr>
                <a:buSzPct val="100000"/>
                <a:defRPr/>
              </a:pPr>
              <a:endParaRPr lang="en-GB" sz="992" kern="0">
                <a:latin typeface="Arial" panose="020B0604020202020204" pitchFamily="34" charset="0"/>
                <a:ea typeface="Cambria" panose="02040503050406030204" pitchFamily="18" charset="0"/>
                <a:cs typeface="Arial" panose="020B0604020202020204" pitchFamily="34" charset="0"/>
              </a:endParaRPr>
            </a:p>
          </p:txBody>
        </p:sp>
        <p:sp>
          <p:nvSpPr>
            <p:cNvPr id="73" name="Arrow: Chevron 72">
              <a:extLst>
                <a:ext uri="{FF2B5EF4-FFF2-40B4-BE49-F238E27FC236}">
                  <a16:creationId xmlns:a16="http://schemas.microsoft.com/office/drawing/2014/main" id="{C822F9E6-8CDE-6726-F623-E045B43F8AF8}"/>
                </a:ext>
              </a:extLst>
            </p:cNvPr>
            <p:cNvSpPr/>
            <p:nvPr/>
          </p:nvSpPr>
          <p:spPr>
            <a:xfrm>
              <a:off x="3031435" y="4674016"/>
              <a:ext cx="69362" cy="80002"/>
            </a:xfrm>
            <a:prstGeom prst="chevron">
              <a:avLst/>
            </a:prstGeom>
            <a:solidFill>
              <a:srgbClr val="FFFFFF"/>
            </a:solidFill>
            <a:ln w="12700" cap="flat" cmpd="sng" algn="ctr">
              <a:noFill/>
              <a:prstDash val="solid"/>
              <a:miter lim="800000"/>
            </a:ln>
            <a:effectLst/>
          </p:spPr>
          <p:txBody>
            <a:bodyPr rtlCol="0" anchor="ctr"/>
            <a:lstStyle/>
            <a:p>
              <a:pPr algn="ctr" defTabSz="864017">
                <a:defRPr/>
              </a:pPr>
              <a:endParaRPr lang="en-IN" sz="992" kern="0">
                <a:latin typeface="Arial" panose="020B0604020202020204" pitchFamily="34" charset="0"/>
                <a:cs typeface="Arial" panose="020B0604020202020204" pitchFamily="34" charset="0"/>
              </a:endParaRPr>
            </a:p>
          </p:txBody>
        </p:sp>
        <p:sp>
          <p:nvSpPr>
            <p:cNvPr id="74" name="Rectangle 73">
              <a:extLst>
                <a:ext uri="{FF2B5EF4-FFF2-40B4-BE49-F238E27FC236}">
                  <a16:creationId xmlns:a16="http://schemas.microsoft.com/office/drawing/2014/main" id="{FDBE7A94-E9D7-F267-E2C2-4A5A67B02017}"/>
                </a:ext>
              </a:extLst>
            </p:cNvPr>
            <p:cNvSpPr/>
            <p:nvPr/>
          </p:nvSpPr>
          <p:spPr>
            <a:xfrm>
              <a:off x="3254524" y="4621684"/>
              <a:ext cx="8388000" cy="323143"/>
            </a:xfrm>
            <a:prstGeom prst="rect">
              <a:avLst/>
            </a:prstGeom>
            <a:noFill/>
            <a:ln w="6350" cap="flat" cmpd="sng" algn="ctr">
              <a:noFill/>
              <a:prstDash val="solid"/>
              <a:miter lim="800000"/>
            </a:ln>
            <a:effectLst/>
          </p:spPr>
          <p:txBody>
            <a:bodyPr wrap="square" lIns="0" tIns="0" rIns="0" bIns="0" rtlCol="0" anchor="t" anchorCtr="0">
              <a:spAutoFit/>
            </a:bodyPr>
            <a:lstStyle/>
            <a:p>
              <a:pPr defTabSz="864017">
                <a:spcBef>
                  <a:spcPts val="567"/>
                </a:spcBef>
                <a:defRPr/>
              </a:pPr>
              <a:r>
                <a:rPr lang="en-GB" sz="992" b="1" kern="0">
                  <a:latin typeface="Arial" panose="020B0604020202020204" pitchFamily="34" charset="0"/>
                  <a:cs typeface="Arial" panose="020B0604020202020204" pitchFamily="34" charset="0"/>
                </a:rPr>
                <a:t>Ops procedures, SLA requirements, and Monitoring procedures </a:t>
              </a:r>
              <a:r>
                <a:rPr lang="en-GB" sz="992" kern="0">
                  <a:latin typeface="Arial" panose="020B0604020202020204" pitchFamily="34" charset="0"/>
                  <a:cs typeface="Arial" panose="020B0604020202020204" pitchFamily="34" charset="0"/>
                </a:rPr>
                <a:t>will be governed by the Client team as per their standard procedures. These must be made available to the development team if required for development and deployment.</a:t>
              </a:r>
            </a:p>
          </p:txBody>
        </p:sp>
      </p:grpSp>
      <p:grpSp>
        <p:nvGrpSpPr>
          <p:cNvPr id="75" name="Group 74">
            <a:extLst>
              <a:ext uri="{FF2B5EF4-FFF2-40B4-BE49-F238E27FC236}">
                <a16:creationId xmlns:a16="http://schemas.microsoft.com/office/drawing/2014/main" id="{6F0C9FCE-0B02-68F2-4A08-1958FECDF90F}"/>
              </a:ext>
            </a:extLst>
          </p:cNvPr>
          <p:cNvGrpSpPr/>
          <p:nvPr/>
        </p:nvGrpSpPr>
        <p:grpSpPr>
          <a:xfrm>
            <a:off x="2837416" y="4550834"/>
            <a:ext cx="8185934" cy="164044"/>
            <a:chOff x="2979311" y="5182106"/>
            <a:chExt cx="8663213" cy="173609"/>
          </a:xfrm>
        </p:grpSpPr>
        <p:sp>
          <p:nvSpPr>
            <p:cNvPr id="76" name="Rectangle: Rounded Corners 75">
              <a:extLst>
                <a:ext uri="{FF2B5EF4-FFF2-40B4-BE49-F238E27FC236}">
                  <a16:creationId xmlns:a16="http://schemas.microsoft.com/office/drawing/2014/main" id="{3910EF6C-8D44-3DB8-DE14-D6E7F940802F}"/>
                </a:ext>
              </a:extLst>
            </p:cNvPr>
            <p:cNvSpPr/>
            <p:nvPr/>
          </p:nvSpPr>
          <p:spPr>
            <a:xfrm>
              <a:off x="2979311" y="5182106"/>
              <a:ext cx="173609" cy="173609"/>
            </a:xfrm>
            <a:prstGeom prst="roundRect">
              <a:avLst>
                <a:gd name="adj" fmla="val 4798"/>
              </a:avLst>
            </a:prstGeom>
            <a:solidFill>
              <a:srgbClr val="007CBD"/>
            </a:solidFill>
            <a:ln w="12700" cap="flat" cmpd="sng" algn="ctr">
              <a:noFill/>
              <a:prstDash val="solid"/>
              <a:miter lim="800000"/>
            </a:ln>
            <a:effectLst/>
          </p:spPr>
          <p:txBody>
            <a:bodyPr lIns="68033" tIns="442217" rIns="68033" rtlCol="0" anchor="t"/>
            <a:lstStyle/>
            <a:p>
              <a:pPr marL="0" lvl="2" algn="ctr" defTabSz="864017">
                <a:spcBef>
                  <a:spcPts val="378"/>
                </a:spcBef>
                <a:spcAft>
                  <a:spcPts val="378"/>
                </a:spcAft>
                <a:buClr>
                  <a:srgbClr val="004B87"/>
                </a:buClr>
                <a:buSzPct val="100000"/>
                <a:defRPr/>
              </a:pPr>
              <a:endParaRPr lang="en-GB" sz="992" kern="0">
                <a:latin typeface="Arial" panose="020B0604020202020204" pitchFamily="34" charset="0"/>
                <a:ea typeface="Cambria" panose="02040503050406030204" pitchFamily="18" charset="0"/>
                <a:cs typeface="Arial" panose="020B0604020202020204" pitchFamily="34" charset="0"/>
              </a:endParaRPr>
            </a:p>
          </p:txBody>
        </p:sp>
        <p:sp>
          <p:nvSpPr>
            <p:cNvPr id="77" name="Arrow: Chevron 76">
              <a:extLst>
                <a:ext uri="{FF2B5EF4-FFF2-40B4-BE49-F238E27FC236}">
                  <a16:creationId xmlns:a16="http://schemas.microsoft.com/office/drawing/2014/main" id="{6D539CF3-EEB7-D972-19AD-AE80007F4D24}"/>
                </a:ext>
              </a:extLst>
            </p:cNvPr>
            <p:cNvSpPr/>
            <p:nvPr/>
          </p:nvSpPr>
          <p:spPr>
            <a:xfrm>
              <a:off x="3031435" y="5228909"/>
              <a:ext cx="69362" cy="80002"/>
            </a:xfrm>
            <a:prstGeom prst="chevron">
              <a:avLst/>
            </a:prstGeom>
            <a:solidFill>
              <a:srgbClr val="FFFFFF"/>
            </a:solidFill>
            <a:ln w="12700" cap="flat" cmpd="sng" algn="ctr">
              <a:noFill/>
              <a:prstDash val="solid"/>
              <a:miter lim="800000"/>
            </a:ln>
            <a:effectLst/>
          </p:spPr>
          <p:txBody>
            <a:bodyPr rtlCol="0" anchor="ctr"/>
            <a:lstStyle/>
            <a:p>
              <a:pPr algn="ctr" defTabSz="864017">
                <a:defRPr/>
              </a:pPr>
              <a:endParaRPr lang="en-IN" sz="992" kern="0">
                <a:latin typeface="Arial" panose="020B0604020202020204" pitchFamily="34" charset="0"/>
                <a:cs typeface="Arial" panose="020B0604020202020204" pitchFamily="34" charset="0"/>
              </a:endParaRPr>
            </a:p>
          </p:txBody>
        </p:sp>
        <p:sp>
          <p:nvSpPr>
            <p:cNvPr id="78" name="Rectangle 77">
              <a:extLst>
                <a:ext uri="{FF2B5EF4-FFF2-40B4-BE49-F238E27FC236}">
                  <a16:creationId xmlns:a16="http://schemas.microsoft.com/office/drawing/2014/main" id="{C49D5D21-93E0-138C-AB1D-9F5663F11825}"/>
                </a:ext>
              </a:extLst>
            </p:cNvPr>
            <p:cNvSpPr/>
            <p:nvPr/>
          </p:nvSpPr>
          <p:spPr>
            <a:xfrm>
              <a:off x="3254524" y="5188119"/>
              <a:ext cx="8388000" cy="161573"/>
            </a:xfrm>
            <a:prstGeom prst="rect">
              <a:avLst/>
            </a:prstGeom>
            <a:noFill/>
            <a:ln w="6350" cap="flat" cmpd="sng" algn="ctr">
              <a:noFill/>
              <a:prstDash val="solid"/>
              <a:miter lim="800000"/>
            </a:ln>
            <a:effectLst/>
          </p:spPr>
          <p:txBody>
            <a:bodyPr wrap="square" lIns="0" tIns="0" rIns="0" bIns="0" rtlCol="0" anchor="t" anchorCtr="0">
              <a:spAutoFit/>
            </a:bodyPr>
            <a:lstStyle/>
            <a:p>
              <a:pPr defTabSz="864017">
                <a:spcBef>
                  <a:spcPts val="567"/>
                </a:spcBef>
                <a:defRPr/>
              </a:pPr>
              <a:r>
                <a:rPr lang="en-GB" sz="992" b="1" kern="0">
                  <a:latin typeface="Arial" panose="020B0604020202020204" pitchFamily="34" charset="0"/>
                  <a:cs typeface="Arial" panose="020B0604020202020204" pitchFamily="34" charset="0"/>
                </a:rPr>
                <a:t>Deployment Checklist</a:t>
              </a:r>
              <a:r>
                <a:rPr lang="en-GB" sz="992" kern="0">
                  <a:latin typeface="Arial" panose="020B0604020202020204" pitchFamily="34" charset="0"/>
                  <a:cs typeface="Arial" panose="020B0604020202020204" pitchFamily="34" charset="0"/>
                </a:rPr>
                <a:t> should be approved by the Client teams before deployment initiation in Production environments.</a:t>
              </a:r>
            </a:p>
          </p:txBody>
        </p:sp>
      </p:grpSp>
      <p:grpSp>
        <p:nvGrpSpPr>
          <p:cNvPr id="79" name="Group 78">
            <a:extLst>
              <a:ext uri="{FF2B5EF4-FFF2-40B4-BE49-F238E27FC236}">
                <a16:creationId xmlns:a16="http://schemas.microsoft.com/office/drawing/2014/main" id="{6212E32B-F68D-20F6-D753-8A5175BBBAB8}"/>
              </a:ext>
            </a:extLst>
          </p:cNvPr>
          <p:cNvGrpSpPr/>
          <p:nvPr/>
        </p:nvGrpSpPr>
        <p:grpSpPr>
          <a:xfrm>
            <a:off x="2837416" y="4947869"/>
            <a:ext cx="8185934" cy="164044"/>
            <a:chOff x="2979311" y="5595736"/>
            <a:chExt cx="8663213" cy="173609"/>
          </a:xfrm>
        </p:grpSpPr>
        <p:sp>
          <p:nvSpPr>
            <p:cNvPr id="80" name="Rectangle: Rounded Corners 79">
              <a:extLst>
                <a:ext uri="{FF2B5EF4-FFF2-40B4-BE49-F238E27FC236}">
                  <a16:creationId xmlns:a16="http://schemas.microsoft.com/office/drawing/2014/main" id="{2E8AF4F6-E668-2956-D850-3D3D96ABD470}"/>
                </a:ext>
              </a:extLst>
            </p:cNvPr>
            <p:cNvSpPr/>
            <p:nvPr/>
          </p:nvSpPr>
          <p:spPr>
            <a:xfrm>
              <a:off x="2979311" y="5595736"/>
              <a:ext cx="173609" cy="173609"/>
            </a:xfrm>
            <a:prstGeom prst="roundRect">
              <a:avLst>
                <a:gd name="adj" fmla="val 4798"/>
              </a:avLst>
            </a:prstGeom>
            <a:solidFill>
              <a:srgbClr val="007CBD"/>
            </a:solidFill>
            <a:ln w="12700" cap="flat" cmpd="sng" algn="ctr">
              <a:noFill/>
              <a:prstDash val="solid"/>
              <a:miter lim="800000"/>
            </a:ln>
            <a:effectLst/>
          </p:spPr>
          <p:txBody>
            <a:bodyPr lIns="68033" tIns="442217" rIns="68033" rtlCol="0" anchor="t"/>
            <a:lstStyle/>
            <a:p>
              <a:pPr marL="0" lvl="2" algn="ctr" defTabSz="864017">
                <a:spcBef>
                  <a:spcPts val="378"/>
                </a:spcBef>
                <a:spcAft>
                  <a:spcPts val="378"/>
                </a:spcAft>
                <a:buClr>
                  <a:srgbClr val="004B87"/>
                </a:buClr>
                <a:buSzPct val="100000"/>
                <a:defRPr/>
              </a:pPr>
              <a:endParaRPr lang="en-GB" sz="992" kern="0">
                <a:latin typeface="Arial" panose="020B0604020202020204" pitchFamily="34" charset="0"/>
                <a:ea typeface="Cambria" panose="02040503050406030204" pitchFamily="18" charset="0"/>
                <a:cs typeface="Arial" panose="020B0604020202020204" pitchFamily="34" charset="0"/>
              </a:endParaRPr>
            </a:p>
          </p:txBody>
        </p:sp>
        <p:sp>
          <p:nvSpPr>
            <p:cNvPr id="81" name="Arrow: Chevron 80">
              <a:extLst>
                <a:ext uri="{FF2B5EF4-FFF2-40B4-BE49-F238E27FC236}">
                  <a16:creationId xmlns:a16="http://schemas.microsoft.com/office/drawing/2014/main" id="{917E05BB-6220-EC5C-A7ED-F2B86C1C144D}"/>
                </a:ext>
              </a:extLst>
            </p:cNvPr>
            <p:cNvSpPr/>
            <p:nvPr/>
          </p:nvSpPr>
          <p:spPr>
            <a:xfrm>
              <a:off x="3031435" y="5642539"/>
              <a:ext cx="69362" cy="80002"/>
            </a:xfrm>
            <a:prstGeom prst="chevron">
              <a:avLst/>
            </a:prstGeom>
            <a:solidFill>
              <a:srgbClr val="FFFFFF"/>
            </a:solidFill>
            <a:ln w="12700" cap="flat" cmpd="sng" algn="ctr">
              <a:noFill/>
              <a:prstDash val="solid"/>
              <a:miter lim="800000"/>
            </a:ln>
            <a:effectLst/>
          </p:spPr>
          <p:txBody>
            <a:bodyPr rtlCol="0" anchor="ctr"/>
            <a:lstStyle/>
            <a:p>
              <a:pPr algn="ctr" defTabSz="864017">
                <a:defRPr/>
              </a:pPr>
              <a:endParaRPr lang="en-IN" sz="992" kern="0">
                <a:latin typeface="Arial" panose="020B0604020202020204" pitchFamily="34" charset="0"/>
                <a:cs typeface="Arial" panose="020B0604020202020204" pitchFamily="34" charset="0"/>
              </a:endParaRPr>
            </a:p>
          </p:txBody>
        </p:sp>
        <p:sp>
          <p:nvSpPr>
            <p:cNvPr id="82" name="Rectangle 81">
              <a:extLst>
                <a:ext uri="{FF2B5EF4-FFF2-40B4-BE49-F238E27FC236}">
                  <a16:creationId xmlns:a16="http://schemas.microsoft.com/office/drawing/2014/main" id="{4E692CFE-C881-9A01-4AF8-CE751D750647}"/>
                </a:ext>
              </a:extLst>
            </p:cNvPr>
            <p:cNvSpPr/>
            <p:nvPr/>
          </p:nvSpPr>
          <p:spPr>
            <a:xfrm>
              <a:off x="3254524" y="5601749"/>
              <a:ext cx="8388000" cy="161573"/>
            </a:xfrm>
            <a:prstGeom prst="rect">
              <a:avLst/>
            </a:prstGeom>
            <a:noFill/>
            <a:ln w="6350" cap="flat" cmpd="sng" algn="ctr">
              <a:noFill/>
              <a:prstDash val="solid"/>
              <a:miter lim="800000"/>
            </a:ln>
            <a:effectLst/>
          </p:spPr>
          <p:txBody>
            <a:bodyPr wrap="square" lIns="0" tIns="0" rIns="0" bIns="0" rtlCol="0" anchor="t" anchorCtr="0">
              <a:spAutoFit/>
            </a:bodyPr>
            <a:lstStyle/>
            <a:p>
              <a:pPr defTabSz="864017">
                <a:spcBef>
                  <a:spcPts val="567"/>
                </a:spcBef>
                <a:defRPr/>
              </a:pPr>
              <a:r>
                <a:rPr lang="en-GB" sz="992" b="1" kern="0">
                  <a:latin typeface="Arial" panose="020B0604020202020204" pitchFamily="34" charset="0"/>
                  <a:cs typeface="Arial" panose="020B0604020202020204" pitchFamily="34" charset="0"/>
                </a:rPr>
                <a:t>Network Design </a:t>
              </a:r>
              <a:r>
                <a:rPr lang="en-GB" sz="992" kern="0">
                  <a:latin typeface="Arial" panose="020B0604020202020204" pitchFamily="34" charset="0"/>
                  <a:cs typeface="Arial" panose="020B0604020202020204" pitchFamily="34" charset="0"/>
                </a:rPr>
                <a:t>approval must be provided to the development team before development initiation.</a:t>
              </a:r>
            </a:p>
          </p:txBody>
        </p:sp>
      </p:grpSp>
      <p:grpSp>
        <p:nvGrpSpPr>
          <p:cNvPr id="83" name="Group 82">
            <a:extLst>
              <a:ext uri="{FF2B5EF4-FFF2-40B4-BE49-F238E27FC236}">
                <a16:creationId xmlns:a16="http://schemas.microsoft.com/office/drawing/2014/main" id="{66D902B9-0138-AC94-2851-6EBCDFE7FF8F}"/>
              </a:ext>
            </a:extLst>
          </p:cNvPr>
          <p:cNvGrpSpPr/>
          <p:nvPr/>
        </p:nvGrpSpPr>
        <p:grpSpPr>
          <a:xfrm>
            <a:off x="2846083" y="1259599"/>
            <a:ext cx="8185913" cy="164044"/>
            <a:chOff x="2979311" y="1279402"/>
            <a:chExt cx="8663213" cy="173609"/>
          </a:xfrm>
        </p:grpSpPr>
        <p:sp>
          <p:nvSpPr>
            <p:cNvPr id="84" name="Rectangle: Rounded Corners 10">
              <a:extLst>
                <a:ext uri="{FF2B5EF4-FFF2-40B4-BE49-F238E27FC236}">
                  <a16:creationId xmlns:a16="http://schemas.microsoft.com/office/drawing/2014/main" id="{A17703DA-7AED-F278-AD35-8420C233A912}"/>
                </a:ext>
              </a:extLst>
            </p:cNvPr>
            <p:cNvSpPr/>
            <p:nvPr/>
          </p:nvSpPr>
          <p:spPr>
            <a:xfrm>
              <a:off x="2979311" y="1279402"/>
              <a:ext cx="173609" cy="173609"/>
            </a:xfrm>
            <a:prstGeom prst="roundRect">
              <a:avLst>
                <a:gd name="adj" fmla="val 4798"/>
              </a:avLst>
            </a:prstGeom>
            <a:solidFill>
              <a:srgbClr val="007CBD"/>
            </a:solidFill>
            <a:ln w="12700" cap="flat" cmpd="sng" algn="ctr">
              <a:noFill/>
              <a:prstDash val="solid"/>
              <a:miter lim="800000"/>
            </a:ln>
            <a:effectLst/>
          </p:spPr>
          <p:txBody>
            <a:bodyPr lIns="68033" tIns="442217" rIns="68033" rtlCol="0" anchor="t"/>
            <a:lstStyle/>
            <a:p>
              <a:pPr marL="0" lvl="2" algn="ctr" defTabSz="864017">
                <a:spcBef>
                  <a:spcPts val="378"/>
                </a:spcBef>
                <a:spcAft>
                  <a:spcPts val="378"/>
                </a:spcAft>
                <a:buClr>
                  <a:srgbClr val="004B87"/>
                </a:buClr>
                <a:buSzPct val="100000"/>
                <a:defRPr/>
              </a:pPr>
              <a:endParaRPr lang="en-GB" sz="992" kern="0">
                <a:latin typeface="Arial" panose="020B0604020202020204" pitchFamily="34" charset="0"/>
                <a:ea typeface="Cambria" panose="02040503050406030204" pitchFamily="18" charset="0"/>
                <a:cs typeface="Arial" panose="020B0604020202020204" pitchFamily="34" charset="0"/>
              </a:endParaRPr>
            </a:p>
          </p:txBody>
        </p:sp>
        <p:sp>
          <p:nvSpPr>
            <p:cNvPr id="85" name="Arrow: Chevron 11">
              <a:extLst>
                <a:ext uri="{FF2B5EF4-FFF2-40B4-BE49-F238E27FC236}">
                  <a16:creationId xmlns:a16="http://schemas.microsoft.com/office/drawing/2014/main" id="{E4E8DC41-6B51-E90E-824F-CB2EBCB2FB20}"/>
                </a:ext>
              </a:extLst>
            </p:cNvPr>
            <p:cNvSpPr/>
            <p:nvPr/>
          </p:nvSpPr>
          <p:spPr>
            <a:xfrm>
              <a:off x="3031435" y="1326205"/>
              <a:ext cx="69362" cy="80002"/>
            </a:xfrm>
            <a:prstGeom prst="chevron">
              <a:avLst/>
            </a:prstGeom>
            <a:solidFill>
              <a:srgbClr val="FFFFFF"/>
            </a:solidFill>
            <a:ln w="12700" cap="flat" cmpd="sng" algn="ctr">
              <a:noFill/>
              <a:prstDash val="solid"/>
              <a:miter lim="800000"/>
            </a:ln>
            <a:effectLst/>
          </p:spPr>
          <p:txBody>
            <a:bodyPr rtlCol="0" anchor="ctr"/>
            <a:lstStyle/>
            <a:p>
              <a:pPr algn="ctr" defTabSz="864017">
                <a:defRPr/>
              </a:pPr>
              <a:endParaRPr lang="en-IN" sz="992" kern="0">
                <a:latin typeface="Arial" panose="020B0604020202020204" pitchFamily="34" charset="0"/>
                <a:cs typeface="Arial" panose="020B0604020202020204" pitchFamily="34" charset="0"/>
              </a:endParaRPr>
            </a:p>
          </p:txBody>
        </p:sp>
        <p:sp>
          <p:nvSpPr>
            <p:cNvPr id="86" name="Rectangle 85">
              <a:extLst>
                <a:ext uri="{FF2B5EF4-FFF2-40B4-BE49-F238E27FC236}">
                  <a16:creationId xmlns:a16="http://schemas.microsoft.com/office/drawing/2014/main" id="{416C33A3-C513-ABAA-C5BC-D95B6B35CD1E}"/>
                </a:ext>
              </a:extLst>
            </p:cNvPr>
            <p:cNvSpPr/>
            <p:nvPr/>
          </p:nvSpPr>
          <p:spPr>
            <a:xfrm>
              <a:off x="3254524" y="1285415"/>
              <a:ext cx="8388000" cy="154718"/>
            </a:xfrm>
            <a:prstGeom prst="rect">
              <a:avLst/>
            </a:prstGeom>
            <a:noFill/>
            <a:ln w="6350" cap="flat" cmpd="sng" algn="ctr">
              <a:noFill/>
              <a:prstDash val="solid"/>
              <a:miter lim="800000"/>
            </a:ln>
            <a:effectLst/>
          </p:spPr>
          <p:txBody>
            <a:bodyPr wrap="square" lIns="0" tIns="0" rIns="0" bIns="0" rtlCol="0" anchor="t" anchorCtr="0">
              <a:spAutoFit/>
            </a:bodyPr>
            <a:lstStyle/>
            <a:p>
              <a:pPr>
                <a:spcBef>
                  <a:spcPts val="378"/>
                </a:spcBef>
                <a:spcAft>
                  <a:spcPts val="378"/>
                </a:spcAft>
                <a:buClr>
                  <a:srgbClr val="004B87"/>
                </a:buClr>
                <a:buSzPct val="100000"/>
                <a:defRPr/>
              </a:pPr>
              <a:r>
                <a:rPr lang="en-IN" sz="950">
                  <a:latin typeface="Arial" panose="020B0604020202020204" pitchFamily="34" charset="0"/>
                  <a:cs typeface="Arial" panose="020B0604020202020204" pitchFamily="34" charset="0"/>
                </a:rPr>
                <a:t>The data (Article and Meta data  for one OPCO) should be made available to Genpact prior to the project kick-off.</a:t>
              </a:r>
            </a:p>
          </p:txBody>
        </p:sp>
      </p:grpSp>
      <p:grpSp>
        <p:nvGrpSpPr>
          <p:cNvPr id="87" name="Group 86">
            <a:extLst>
              <a:ext uri="{FF2B5EF4-FFF2-40B4-BE49-F238E27FC236}">
                <a16:creationId xmlns:a16="http://schemas.microsoft.com/office/drawing/2014/main" id="{071EE357-BEDD-4C8F-62AA-12E461C086D9}"/>
              </a:ext>
            </a:extLst>
          </p:cNvPr>
          <p:cNvGrpSpPr/>
          <p:nvPr/>
        </p:nvGrpSpPr>
        <p:grpSpPr>
          <a:xfrm>
            <a:off x="2846083" y="1612327"/>
            <a:ext cx="8185913" cy="164044"/>
            <a:chOff x="2979311" y="1693032"/>
            <a:chExt cx="8663213" cy="173609"/>
          </a:xfrm>
        </p:grpSpPr>
        <p:sp>
          <p:nvSpPr>
            <p:cNvPr id="88" name="Rectangle: Rounded Corners 15">
              <a:extLst>
                <a:ext uri="{FF2B5EF4-FFF2-40B4-BE49-F238E27FC236}">
                  <a16:creationId xmlns:a16="http://schemas.microsoft.com/office/drawing/2014/main" id="{8E842294-0D85-9B98-6A44-EC614C0E3662}"/>
                </a:ext>
              </a:extLst>
            </p:cNvPr>
            <p:cNvSpPr/>
            <p:nvPr/>
          </p:nvSpPr>
          <p:spPr>
            <a:xfrm>
              <a:off x="2979311" y="1693032"/>
              <a:ext cx="173609" cy="173609"/>
            </a:xfrm>
            <a:prstGeom prst="roundRect">
              <a:avLst>
                <a:gd name="adj" fmla="val 4798"/>
              </a:avLst>
            </a:prstGeom>
            <a:solidFill>
              <a:srgbClr val="007CBD"/>
            </a:solidFill>
            <a:ln w="12700" cap="flat" cmpd="sng" algn="ctr">
              <a:noFill/>
              <a:prstDash val="solid"/>
              <a:miter lim="800000"/>
            </a:ln>
            <a:effectLst/>
          </p:spPr>
          <p:txBody>
            <a:bodyPr lIns="68033" tIns="442217" rIns="68033" rtlCol="0" anchor="t"/>
            <a:lstStyle/>
            <a:p>
              <a:pPr marL="0" lvl="2" algn="ctr" defTabSz="864017">
                <a:spcBef>
                  <a:spcPts val="378"/>
                </a:spcBef>
                <a:spcAft>
                  <a:spcPts val="378"/>
                </a:spcAft>
                <a:buClr>
                  <a:srgbClr val="004B87"/>
                </a:buClr>
                <a:buSzPct val="100000"/>
                <a:defRPr/>
              </a:pPr>
              <a:endParaRPr lang="en-GB" sz="992" kern="0">
                <a:latin typeface="Arial" panose="020B0604020202020204" pitchFamily="34" charset="0"/>
                <a:ea typeface="Cambria" panose="02040503050406030204" pitchFamily="18" charset="0"/>
                <a:cs typeface="Arial" panose="020B0604020202020204" pitchFamily="34" charset="0"/>
              </a:endParaRPr>
            </a:p>
          </p:txBody>
        </p:sp>
        <p:sp>
          <p:nvSpPr>
            <p:cNvPr id="89" name="Arrow: Chevron 16">
              <a:extLst>
                <a:ext uri="{FF2B5EF4-FFF2-40B4-BE49-F238E27FC236}">
                  <a16:creationId xmlns:a16="http://schemas.microsoft.com/office/drawing/2014/main" id="{0E2738C1-9867-C2B4-313C-72A4564BADF2}"/>
                </a:ext>
              </a:extLst>
            </p:cNvPr>
            <p:cNvSpPr/>
            <p:nvPr/>
          </p:nvSpPr>
          <p:spPr>
            <a:xfrm>
              <a:off x="3031435" y="1739835"/>
              <a:ext cx="69362" cy="80002"/>
            </a:xfrm>
            <a:prstGeom prst="chevron">
              <a:avLst/>
            </a:prstGeom>
            <a:solidFill>
              <a:srgbClr val="FFFFFF"/>
            </a:solidFill>
            <a:ln w="12700" cap="flat" cmpd="sng" algn="ctr">
              <a:noFill/>
              <a:prstDash val="solid"/>
              <a:miter lim="800000"/>
            </a:ln>
            <a:effectLst/>
          </p:spPr>
          <p:txBody>
            <a:bodyPr rtlCol="0" anchor="ctr"/>
            <a:lstStyle/>
            <a:p>
              <a:pPr algn="ctr" defTabSz="864017">
                <a:defRPr/>
              </a:pPr>
              <a:endParaRPr lang="en-IN" sz="992" kern="0">
                <a:latin typeface="Arial" panose="020B0604020202020204" pitchFamily="34" charset="0"/>
                <a:cs typeface="Arial" panose="020B0604020202020204" pitchFamily="34" charset="0"/>
              </a:endParaRPr>
            </a:p>
          </p:txBody>
        </p:sp>
        <p:sp>
          <p:nvSpPr>
            <p:cNvPr id="90" name="Rectangle 89">
              <a:extLst>
                <a:ext uri="{FF2B5EF4-FFF2-40B4-BE49-F238E27FC236}">
                  <a16:creationId xmlns:a16="http://schemas.microsoft.com/office/drawing/2014/main" id="{C6B228EE-0056-CD4E-A0A5-F6090D579996}"/>
                </a:ext>
              </a:extLst>
            </p:cNvPr>
            <p:cNvSpPr/>
            <p:nvPr/>
          </p:nvSpPr>
          <p:spPr>
            <a:xfrm>
              <a:off x="3254524" y="1699045"/>
              <a:ext cx="8388000" cy="154718"/>
            </a:xfrm>
            <a:prstGeom prst="rect">
              <a:avLst/>
            </a:prstGeom>
            <a:noFill/>
            <a:ln w="6350" cap="flat" cmpd="sng" algn="ctr">
              <a:noFill/>
              <a:prstDash val="solid"/>
              <a:miter lim="800000"/>
            </a:ln>
            <a:effectLst/>
          </p:spPr>
          <p:txBody>
            <a:bodyPr wrap="square" lIns="0" tIns="0" rIns="0" bIns="0" rtlCol="0" anchor="t" anchorCtr="0">
              <a:spAutoFit/>
            </a:bodyPr>
            <a:lstStyle/>
            <a:p>
              <a:pPr defTabSz="864017">
                <a:spcBef>
                  <a:spcPts val="567"/>
                </a:spcBef>
                <a:defRPr/>
              </a:pPr>
              <a:r>
                <a:rPr lang="en-IN" sz="950" b="1">
                  <a:latin typeface="Arial" panose="020B0604020202020204" pitchFamily="34" charset="0"/>
                  <a:cs typeface="Arial" panose="020B0604020202020204" pitchFamily="34" charset="0"/>
                </a:rPr>
                <a:t>GPT 4.0</a:t>
              </a:r>
              <a:r>
                <a:rPr lang="en-IN" sz="950">
                  <a:latin typeface="Arial" panose="020B0604020202020204" pitchFamily="34" charset="0"/>
                  <a:cs typeface="Arial" panose="020B0604020202020204" pitchFamily="34" charset="0"/>
                </a:rPr>
                <a:t>  access in azure should be provided from day1.</a:t>
              </a:r>
              <a:endParaRPr lang="en-GB" sz="950" kern="0">
                <a:latin typeface="Arial" panose="020B0604020202020204" pitchFamily="34" charset="0"/>
                <a:cs typeface="Arial" panose="020B0604020202020204" pitchFamily="34" charset="0"/>
              </a:endParaRPr>
            </a:p>
          </p:txBody>
        </p:sp>
      </p:grpSp>
      <p:grpSp>
        <p:nvGrpSpPr>
          <p:cNvPr id="91" name="Group 90">
            <a:extLst>
              <a:ext uri="{FF2B5EF4-FFF2-40B4-BE49-F238E27FC236}">
                <a16:creationId xmlns:a16="http://schemas.microsoft.com/office/drawing/2014/main" id="{103EDEBE-ABDD-A798-06EE-133CA6F30067}"/>
              </a:ext>
            </a:extLst>
          </p:cNvPr>
          <p:cNvGrpSpPr/>
          <p:nvPr/>
        </p:nvGrpSpPr>
        <p:grpSpPr>
          <a:xfrm>
            <a:off x="2846090" y="1905013"/>
            <a:ext cx="8185934" cy="164044"/>
            <a:chOff x="2979311" y="1279402"/>
            <a:chExt cx="8663213" cy="173609"/>
          </a:xfrm>
        </p:grpSpPr>
        <p:sp>
          <p:nvSpPr>
            <p:cNvPr id="92" name="Rectangle: Rounded Corners 10">
              <a:extLst>
                <a:ext uri="{FF2B5EF4-FFF2-40B4-BE49-F238E27FC236}">
                  <a16:creationId xmlns:a16="http://schemas.microsoft.com/office/drawing/2014/main" id="{566C0FC4-F5B9-296E-D2D9-2EB73AA24417}"/>
                </a:ext>
              </a:extLst>
            </p:cNvPr>
            <p:cNvSpPr/>
            <p:nvPr/>
          </p:nvSpPr>
          <p:spPr>
            <a:xfrm>
              <a:off x="2979311" y="1279402"/>
              <a:ext cx="173609" cy="173609"/>
            </a:xfrm>
            <a:prstGeom prst="roundRect">
              <a:avLst>
                <a:gd name="adj" fmla="val 4798"/>
              </a:avLst>
            </a:prstGeom>
            <a:solidFill>
              <a:srgbClr val="007CBD"/>
            </a:solidFill>
            <a:ln w="12700" cap="flat" cmpd="sng" algn="ctr">
              <a:noFill/>
              <a:prstDash val="solid"/>
              <a:miter lim="800000"/>
            </a:ln>
            <a:effectLst/>
          </p:spPr>
          <p:txBody>
            <a:bodyPr lIns="68033" tIns="442217" rIns="68033" rtlCol="0" anchor="t"/>
            <a:lstStyle/>
            <a:p>
              <a:pPr marL="0" lvl="2" algn="ctr" defTabSz="864017">
                <a:spcBef>
                  <a:spcPts val="378"/>
                </a:spcBef>
                <a:spcAft>
                  <a:spcPts val="378"/>
                </a:spcAft>
                <a:buClr>
                  <a:srgbClr val="004B87"/>
                </a:buClr>
                <a:buSzPct val="100000"/>
                <a:defRPr/>
              </a:pPr>
              <a:endParaRPr lang="en-GB" sz="992" kern="0">
                <a:latin typeface="Arial" panose="020B0604020202020204" pitchFamily="34" charset="0"/>
                <a:ea typeface="Cambria" panose="02040503050406030204" pitchFamily="18" charset="0"/>
                <a:cs typeface="Arial" panose="020B0604020202020204" pitchFamily="34" charset="0"/>
              </a:endParaRPr>
            </a:p>
          </p:txBody>
        </p:sp>
        <p:sp>
          <p:nvSpPr>
            <p:cNvPr id="93" name="Arrow: Chevron 11">
              <a:extLst>
                <a:ext uri="{FF2B5EF4-FFF2-40B4-BE49-F238E27FC236}">
                  <a16:creationId xmlns:a16="http://schemas.microsoft.com/office/drawing/2014/main" id="{4B829CE2-1204-E467-63A0-D636A4CF6E7B}"/>
                </a:ext>
              </a:extLst>
            </p:cNvPr>
            <p:cNvSpPr/>
            <p:nvPr/>
          </p:nvSpPr>
          <p:spPr>
            <a:xfrm>
              <a:off x="3031435" y="1326205"/>
              <a:ext cx="69362" cy="80002"/>
            </a:xfrm>
            <a:prstGeom prst="chevron">
              <a:avLst/>
            </a:prstGeom>
            <a:solidFill>
              <a:srgbClr val="FFFFFF"/>
            </a:solidFill>
            <a:ln w="12700" cap="flat" cmpd="sng" algn="ctr">
              <a:noFill/>
              <a:prstDash val="solid"/>
              <a:miter lim="800000"/>
            </a:ln>
            <a:effectLst/>
          </p:spPr>
          <p:txBody>
            <a:bodyPr rtlCol="0" anchor="ctr"/>
            <a:lstStyle/>
            <a:p>
              <a:pPr algn="ctr" defTabSz="864017">
                <a:defRPr/>
              </a:pPr>
              <a:endParaRPr lang="en-IN" sz="992" kern="0">
                <a:latin typeface="Arial" panose="020B0604020202020204" pitchFamily="34" charset="0"/>
                <a:cs typeface="Arial" panose="020B0604020202020204" pitchFamily="34" charset="0"/>
              </a:endParaRPr>
            </a:p>
          </p:txBody>
        </p:sp>
        <p:sp>
          <p:nvSpPr>
            <p:cNvPr id="94" name="Rectangle 93">
              <a:extLst>
                <a:ext uri="{FF2B5EF4-FFF2-40B4-BE49-F238E27FC236}">
                  <a16:creationId xmlns:a16="http://schemas.microsoft.com/office/drawing/2014/main" id="{31D7B234-840C-D38D-216B-9FB842D3EC52}"/>
                </a:ext>
              </a:extLst>
            </p:cNvPr>
            <p:cNvSpPr/>
            <p:nvPr/>
          </p:nvSpPr>
          <p:spPr>
            <a:xfrm>
              <a:off x="3254524" y="1285415"/>
              <a:ext cx="8388000" cy="161573"/>
            </a:xfrm>
            <a:prstGeom prst="rect">
              <a:avLst/>
            </a:prstGeom>
            <a:noFill/>
            <a:ln w="6350" cap="flat" cmpd="sng" algn="ctr">
              <a:noFill/>
              <a:prstDash val="solid"/>
              <a:miter lim="800000"/>
            </a:ln>
            <a:effectLst/>
          </p:spPr>
          <p:txBody>
            <a:bodyPr wrap="square" lIns="0" tIns="0" rIns="0" bIns="0" rtlCol="0" anchor="t" anchorCtr="0">
              <a:spAutoFit/>
            </a:bodyPr>
            <a:lstStyle/>
            <a:p>
              <a:pPr defTabSz="864017">
                <a:spcBef>
                  <a:spcPts val="567"/>
                </a:spcBef>
                <a:defRPr/>
              </a:pPr>
              <a:r>
                <a:rPr lang="en-IN" sz="992" b="1">
                  <a:latin typeface="Arial" panose="020B0604020202020204" pitchFamily="34" charset="0"/>
                  <a:ea typeface="Cambria" panose="02040503050406030204" pitchFamily="18" charset="0"/>
                  <a:cs typeface="Arial" panose="020B0604020202020204" pitchFamily="34" charset="0"/>
                </a:rPr>
                <a:t>Requirements for solution and front-end application </a:t>
              </a:r>
              <a:r>
                <a:rPr lang="en-IN" sz="992">
                  <a:latin typeface="Arial" panose="020B0604020202020204" pitchFamily="34" charset="0"/>
                  <a:ea typeface="Cambria" panose="02040503050406030204" pitchFamily="18" charset="0"/>
                  <a:cs typeface="Arial" panose="020B0604020202020204" pitchFamily="34" charset="0"/>
                </a:rPr>
                <a:t>should be agreed upon prior to project kick-off</a:t>
              </a:r>
              <a:endParaRPr lang="en-GB" sz="992" kern="0">
                <a:latin typeface="Arial" panose="020B0604020202020204" pitchFamily="34" charset="0"/>
                <a:cs typeface="Arial" panose="020B0604020202020204" pitchFamily="34" charset="0"/>
              </a:endParaRPr>
            </a:p>
          </p:txBody>
        </p:sp>
      </p:grpSp>
      <p:grpSp>
        <p:nvGrpSpPr>
          <p:cNvPr id="95" name="Group 94">
            <a:extLst>
              <a:ext uri="{FF2B5EF4-FFF2-40B4-BE49-F238E27FC236}">
                <a16:creationId xmlns:a16="http://schemas.microsoft.com/office/drawing/2014/main" id="{91C02894-990F-1D96-2FD8-7324CB4A06AC}"/>
              </a:ext>
            </a:extLst>
          </p:cNvPr>
          <p:cNvGrpSpPr/>
          <p:nvPr/>
        </p:nvGrpSpPr>
        <p:grpSpPr>
          <a:xfrm>
            <a:off x="2868563" y="5373740"/>
            <a:ext cx="8185913" cy="164044"/>
            <a:chOff x="2979311" y="6009364"/>
            <a:chExt cx="8663213" cy="173609"/>
          </a:xfrm>
        </p:grpSpPr>
        <p:sp>
          <p:nvSpPr>
            <p:cNvPr id="96" name="Rectangle: Rounded Corners 95">
              <a:extLst>
                <a:ext uri="{FF2B5EF4-FFF2-40B4-BE49-F238E27FC236}">
                  <a16:creationId xmlns:a16="http://schemas.microsoft.com/office/drawing/2014/main" id="{9378B7E3-D1A4-FE20-1BDE-A004A5EE9784}"/>
                </a:ext>
              </a:extLst>
            </p:cNvPr>
            <p:cNvSpPr/>
            <p:nvPr/>
          </p:nvSpPr>
          <p:spPr>
            <a:xfrm>
              <a:off x="2979311" y="6009364"/>
              <a:ext cx="173609" cy="173609"/>
            </a:xfrm>
            <a:prstGeom prst="roundRect">
              <a:avLst>
                <a:gd name="adj" fmla="val 4798"/>
              </a:avLst>
            </a:prstGeom>
            <a:solidFill>
              <a:srgbClr val="007CBD"/>
            </a:solidFill>
            <a:ln w="12700" cap="flat" cmpd="sng" algn="ctr">
              <a:noFill/>
              <a:prstDash val="solid"/>
              <a:miter lim="800000"/>
            </a:ln>
            <a:effectLst/>
          </p:spPr>
          <p:txBody>
            <a:bodyPr lIns="68033" tIns="442217" rIns="68033" rtlCol="0" anchor="t"/>
            <a:lstStyle/>
            <a:p>
              <a:pPr marL="0" lvl="2" algn="ctr" defTabSz="864017">
                <a:spcBef>
                  <a:spcPts val="378"/>
                </a:spcBef>
                <a:spcAft>
                  <a:spcPts val="378"/>
                </a:spcAft>
                <a:buClr>
                  <a:srgbClr val="004B87"/>
                </a:buClr>
                <a:buSzPct val="100000"/>
                <a:defRPr/>
              </a:pPr>
              <a:endParaRPr lang="en-GB" sz="992" kern="0">
                <a:latin typeface="Arial" panose="020B0604020202020204" pitchFamily="34" charset="0"/>
                <a:ea typeface="Cambria" panose="02040503050406030204" pitchFamily="18" charset="0"/>
                <a:cs typeface="Arial" panose="020B0604020202020204" pitchFamily="34" charset="0"/>
              </a:endParaRPr>
            </a:p>
          </p:txBody>
        </p:sp>
        <p:sp>
          <p:nvSpPr>
            <p:cNvPr id="97" name="Arrow: Chevron 96">
              <a:extLst>
                <a:ext uri="{FF2B5EF4-FFF2-40B4-BE49-F238E27FC236}">
                  <a16:creationId xmlns:a16="http://schemas.microsoft.com/office/drawing/2014/main" id="{50665A5B-FD77-A822-39C0-FAF03F0EAE75}"/>
                </a:ext>
              </a:extLst>
            </p:cNvPr>
            <p:cNvSpPr/>
            <p:nvPr/>
          </p:nvSpPr>
          <p:spPr>
            <a:xfrm>
              <a:off x="3031435" y="6056167"/>
              <a:ext cx="69362" cy="80002"/>
            </a:xfrm>
            <a:prstGeom prst="chevron">
              <a:avLst/>
            </a:prstGeom>
            <a:solidFill>
              <a:srgbClr val="FFFFFF"/>
            </a:solidFill>
            <a:ln w="12700" cap="flat" cmpd="sng" algn="ctr">
              <a:noFill/>
              <a:prstDash val="solid"/>
              <a:miter lim="800000"/>
            </a:ln>
            <a:effectLst/>
          </p:spPr>
          <p:txBody>
            <a:bodyPr rtlCol="0" anchor="ctr"/>
            <a:lstStyle/>
            <a:p>
              <a:pPr algn="ctr" defTabSz="864017">
                <a:defRPr/>
              </a:pPr>
              <a:endParaRPr lang="en-IN" sz="992" kern="0">
                <a:latin typeface="Arial" panose="020B0604020202020204" pitchFamily="34" charset="0"/>
                <a:cs typeface="Arial" panose="020B0604020202020204" pitchFamily="34" charset="0"/>
              </a:endParaRPr>
            </a:p>
          </p:txBody>
        </p:sp>
        <p:sp>
          <p:nvSpPr>
            <p:cNvPr id="98" name="Rectangle 97">
              <a:extLst>
                <a:ext uri="{FF2B5EF4-FFF2-40B4-BE49-F238E27FC236}">
                  <a16:creationId xmlns:a16="http://schemas.microsoft.com/office/drawing/2014/main" id="{1FE0874B-67AF-4787-6C11-A5DA9EA7B321}"/>
                </a:ext>
              </a:extLst>
            </p:cNvPr>
            <p:cNvSpPr/>
            <p:nvPr/>
          </p:nvSpPr>
          <p:spPr>
            <a:xfrm>
              <a:off x="3254524" y="6015377"/>
              <a:ext cx="8388000" cy="161573"/>
            </a:xfrm>
            <a:prstGeom prst="rect">
              <a:avLst/>
            </a:prstGeom>
            <a:noFill/>
            <a:ln w="6350" cap="flat" cmpd="sng" algn="ctr">
              <a:noFill/>
              <a:prstDash val="solid"/>
              <a:miter lim="800000"/>
            </a:ln>
            <a:effectLst/>
          </p:spPr>
          <p:txBody>
            <a:bodyPr wrap="square" lIns="0" tIns="0" rIns="0" bIns="0" rtlCol="0" anchor="t" anchorCtr="0">
              <a:spAutoFit/>
            </a:bodyPr>
            <a:lstStyle/>
            <a:p>
              <a:pPr defTabSz="864017">
                <a:spcBef>
                  <a:spcPts val="567"/>
                </a:spcBef>
                <a:defRPr/>
              </a:pPr>
              <a:r>
                <a:rPr lang="en-GB" sz="992" b="1" kern="0">
                  <a:latin typeface="Arial" panose="020B0604020202020204" pitchFamily="34" charset="0"/>
                  <a:cs typeface="Arial" panose="020B0604020202020204" pitchFamily="34" charset="0"/>
                </a:rPr>
                <a:t>Infra set up and user access to be provided by Heineken prior to the project kick-off </a:t>
              </a:r>
              <a:endParaRPr lang="en-GB" sz="992" kern="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11179505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itle 1">
            <a:extLst>
              <a:ext uri="{FF2B5EF4-FFF2-40B4-BE49-F238E27FC236}">
                <a16:creationId xmlns:a16="http://schemas.microsoft.com/office/drawing/2014/main" id="{65700286-DDEA-4755-A016-CBFED799A486}"/>
              </a:ext>
            </a:extLst>
          </p:cNvPr>
          <p:cNvSpPr txBox="1">
            <a:spLocks/>
          </p:cNvSpPr>
          <p:nvPr/>
        </p:nvSpPr>
        <p:spPr>
          <a:xfrm>
            <a:off x="342895" y="29831"/>
            <a:ext cx="10295880" cy="756133"/>
          </a:xfrm>
          <a:prstGeom prst="rect">
            <a:avLst/>
          </a:prstGeom>
        </p:spPr>
        <p:txBody>
          <a:bodyPr/>
          <a:lstStyle>
            <a:lvl1pPr indent="0">
              <a:lnSpc>
                <a:spcPct val="90000"/>
              </a:lnSpc>
              <a:spcBef>
                <a:spcPts val="1000"/>
              </a:spcBef>
              <a:buFont typeface="Arial" panose="020B0604020202020204" pitchFamily="34" charset="0"/>
              <a:buNone/>
              <a:defRPr sz="2400" b="0" i="0">
                <a:solidFill>
                  <a:srgbClr val="205427"/>
                </a:solidFill>
                <a:latin typeface="Arial Nova" panose="020B0504020202020204" pitchFamily="34" charset="0"/>
                <a:ea typeface="+mj-ea"/>
              </a:defRPr>
            </a:lvl1pPr>
            <a:lvl2pPr indent="0">
              <a:lnSpc>
                <a:spcPct val="90000"/>
              </a:lnSpc>
              <a:spcBef>
                <a:spcPts val="500"/>
              </a:spcBef>
              <a:buFont typeface="Arial" panose="020B0604020202020204" pitchFamily="34" charset="0"/>
              <a:buNone/>
              <a:defRPr sz="1200" b="0" i="0">
                <a:latin typeface="Arial Nova" panose="020B0504020202020204" pitchFamily="34" charset="0"/>
              </a:defRPr>
            </a:lvl2pPr>
            <a:lvl3pPr marL="1143000" indent="-228600">
              <a:lnSpc>
                <a:spcPct val="90000"/>
              </a:lnSpc>
              <a:spcBef>
                <a:spcPts val="500"/>
              </a:spcBef>
              <a:buClr>
                <a:srgbClr val="452170"/>
              </a:buClr>
              <a:buFont typeface="Wingdings" pitchFamily="2" charset="2"/>
              <a:buChar char="§"/>
              <a:defRPr sz="1200" b="0" i="0">
                <a:latin typeface="Arial Nova" panose="020B0504020202020204" pitchFamily="34" charset="0"/>
              </a:defRPr>
            </a:lvl3pPr>
            <a:lvl4pPr marL="1600200" indent="-228600">
              <a:lnSpc>
                <a:spcPct val="90000"/>
              </a:lnSpc>
              <a:spcBef>
                <a:spcPts val="500"/>
              </a:spcBef>
              <a:buClr>
                <a:srgbClr val="452170"/>
              </a:buClr>
              <a:buFont typeface="Wingdings" pitchFamily="2" charset="2"/>
              <a:buChar char="§"/>
              <a:defRPr sz="1200" b="0" i="0">
                <a:latin typeface="Arial Nova" panose="020B0504020202020204" pitchFamily="34" charset="0"/>
              </a:defRPr>
            </a:lvl4pPr>
            <a:lvl5pPr marL="2057400" indent="-228600">
              <a:lnSpc>
                <a:spcPct val="90000"/>
              </a:lnSpc>
              <a:spcBef>
                <a:spcPts val="500"/>
              </a:spcBef>
              <a:buClr>
                <a:srgbClr val="452170"/>
              </a:buClr>
              <a:buFont typeface="Wingdings" pitchFamily="2" charset="2"/>
              <a:buChar char="§"/>
              <a:defRPr sz="1200" b="0" i="0">
                <a:latin typeface="Arial Nova" panose="020B0504020202020204"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defTabSz="864017">
              <a:spcBef>
                <a:spcPts val="945"/>
              </a:spcBef>
              <a:defRPr/>
            </a:pPr>
            <a:r>
              <a:rPr lang="en-US" sz="2268"/>
              <a:t>Technical Stack | Skill Requirements POC – Hygiene</a:t>
            </a:r>
          </a:p>
        </p:txBody>
      </p:sp>
      <p:sp>
        <p:nvSpPr>
          <p:cNvPr id="2" name="Rectangle: Rounded Corners 1">
            <a:extLst>
              <a:ext uri="{FF2B5EF4-FFF2-40B4-BE49-F238E27FC236}">
                <a16:creationId xmlns:a16="http://schemas.microsoft.com/office/drawing/2014/main" id="{86550B26-26E8-B0EA-D147-670A333F1856}"/>
              </a:ext>
            </a:extLst>
          </p:cNvPr>
          <p:cNvSpPr/>
          <p:nvPr/>
        </p:nvSpPr>
        <p:spPr>
          <a:xfrm>
            <a:off x="275303" y="742122"/>
            <a:ext cx="6193093" cy="5314121"/>
          </a:xfrm>
          <a:prstGeom prst="roundRect">
            <a:avLst>
              <a:gd name="adj" fmla="val 4798"/>
            </a:avLst>
          </a:prstGeom>
          <a:solidFill>
            <a:sysClr val="window" lastClr="FFFFFF"/>
          </a:solidFill>
          <a:ln w="12700" cap="flat" cmpd="sng" algn="ctr">
            <a:noFill/>
            <a:prstDash val="solid"/>
            <a:miter lim="800000"/>
          </a:ln>
          <a:effectLst>
            <a:outerShdw blurRad="381000" dist="63500" dir="16020000" sx="97000" sy="97000" algn="l" rotWithShape="0">
              <a:prstClr val="black">
                <a:alpha val="18000"/>
              </a:prstClr>
            </a:outerShdw>
          </a:effectLst>
        </p:spPr>
        <p:txBody>
          <a:bodyPr numCol="2" rtlCol="0" anchor="ctr"/>
          <a:lstStyle/>
          <a:p>
            <a:pPr marL="162003" lvl="2" indent="-162003">
              <a:lnSpc>
                <a:spcPct val="250000"/>
              </a:lnSpc>
              <a:spcBef>
                <a:spcPts val="378"/>
              </a:spcBef>
              <a:spcAft>
                <a:spcPts val="378"/>
              </a:spcAft>
              <a:buClr>
                <a:srgbClr val="004B87"/>
              </a:buClr>
              <a:buSzPct val="100000"/>
              <a:buFont typeface="Arial" panose="020B0604020202020204" pitchFamily="34" charset="0"/>
              <a:buChar char="•"/>
              <a:defRPr/>
            </a:pPr>
            <a:r>
              <a:rPr lang="en-IN" sz="1323">
                <a:ea typeface="Cambria" panose="02040503050406030204" pitchFamily="18" charset="0"/>
                <a:cs typeface="Calibri" panose="020F0502020204030204" pitchFamily="34" charset="0"/>
              </a:rPr>
              <a:t>Azure Cloud Subscription</a:t>
            </a:r>
          </a:p>
          <a:p>
            <a:pPr marL="162003" lvl="2" indent="-162003">
              <a:lnSpc>
                <a:spcPct val="250000"/>
              </a:lnSpc>
              <a:spcBef>
                <a:spcPts val="378"/>
              </a:spcBef>
              <a:spcAft>
                <a:spcPts val="378"/>
              </a:spcAft>
              <a:buClr>
                <a:srgbClr val="004B87"/>
              </a:buClr>
              <a:buSzPct val="100000"/>
              <a:buFont typeface="Arial" panose="020B0604020202020204" pitchFamily="34" charset="0"/>
              <a:buChar char="•"/>
              <a:defRPr/>
            </a:pPr>
            <a:r>
              <a:rPr lang="en-IN" sz="1323">
                <a:ea typeface="Cambria" panose="02040503050406030204" pitchFamily="18" charset="0"/>
                <a:cs typeface="Calibri" panose="020F0502020204030204" pitchFamily="34" charset="0"/>
              </a:rPr>
              <a:t>App Services</a:t>
            </a:r>
          </a:p>
          <a:p>
            <a:pPr marL="162003" lvl="2" indent="-162003">
              <a:lnSpc>
                <a:spcPct val="250000"/>
              </a:lnSpc>
              <a:spcBef>
                <a:spcPts val="378"/>
              </a:spcBef>
              <a:spcAft>
                <a:spcPts val="378"/>
              </a:spcAft>
              <a:buClr>
                <a:srgbClr val="004B87"/>
              </a:buClr>
              <a:buSzPct val="100000"/>
              <a:buFont typeface="Arial" panose="020B0604020202020204" pitchFamily="34" charset="0"/>
              <a:buChar char="•"/>
              <a:defRPr/>
            </a:pPr>
            <a:r>
              <a:rPr lang="en-IN" sz="1323">
                <a:ea typeface="Cambria" panose="02040503050406030204" pitchFamily="18" charset="0"/>
                <a:cs typeface="Calibri" panose="020F0502020204030204" pitchFamily="34" charset="0"/>
              </a:rPr>
              <a:t>Azure API management</a:t>
            </a:r>
          </a:p>
          <a:p>
            <a:pPr marL="162003" lvl="2" indent="-162003">
              <a:lnSpc>
                <a:spcPct val="250000"/>
              </a:lnSpc>
              <a:spcBef>
                <a:spcPts val="378"/>
              </a:spcBef>
              <a:spcAft>
                <a:spcPts val="378"/>
              </a:spcAft>
              <a:buClr>
                <a:srgbClr val="004B87"/>
              </a:buClr>
              <a:buSzPct val="100000"/>
              <a:buFont typeface="Arial" panose="020B0604020202020204" pitchFamily="34" charset="0"/>
              <a:buChar char="•"/>
              <a:defRPr/>
            </a:pPr>
            <a:r>
              <a:rPr lang="en-IN" sz="1323">
                <a:ea typeface="Cambria" panose="02040503050406030204" pitchFamily="18" charset="0"/>
                <a:cs typeface="Calibri" panose="020F0502020204030204" pitchFamily="34" charset="0"/>
              </a:rPr>
              <a:t>Azure Key vault</a:t>
            </a:r>
          </a:p>
          <a:p>
            <a:pPr marL="162003" lvl="2" indent="-162003">
              <a:lnSpc>
                <a:spcPct val="250000"/>
              </a:lnSpc>
              <a:spcBef>
                <a:spcPts val="378"/>
              </a:spcBef>
              <a:spcAft>
                <a:spcPts val="378"/>
              </a:spcAft>
              <a:buClr>
                <a:srgbClr val="004B87"/>
              </a:buClr>
              <a:buSzPct val="100000"/>
              <a:buFont typeface="Arial" panose="020B0604020202020204" pitchFamily="34" charset="0"/>
              <a:buChar char="•"/>
              <a:defRPr/>
            </a:pPr>
            <a:r>
              <a:rPr lang="en-IN" sz="1323">
                <a:ea typeface="Cambria" panose="02040503050406030204" pitchFamily="18" charset="0"/>
                <a:cs typeface="Calibri" panose="020F0502020204030204" pitchFamily="34" charset="0"/>
              </a:rPr>
              <a:t>Azure Application gateway</a:t>
            </a:r>
          </a:p>
          <a:p>
            <a:pPr marL="162003" lvl="2" indent="-162003">
              <a:lnSpc>
                <a:spcPct val="250000"/>
              </a:lnSpc>
              <a:spcBef>
                <a:spcPts val="378"/>
              </a:spcBef>
              <a:spcAft>
                <a:spcPts val="378"/>
              </a:spcAft>
              <a:buClr>
                <a:srgbClr val="004B87"/>
              </a:buClr>
              <a:buSzPct val="100000"/>
              <a:buFont typeface="Arial" panose="020B0604020202020204" pitchFamily="34" charset="0"/>
              <a:buChar char="•"/>
              <a:defRPr/>
            </a:pPr>
            <a:r>
              <a:rPr lang="en-IN" sz="1323">
                <a:ea typeface="Cambria" panose="02040503050406030204" pitchFamily="18" charset="0"/>
                <a:cs typeface="Calibri" panose="020F0502020204030204" pitchFamily="34" charset="0"/>
              </a:rPr>
              <a:t>Azure Storage Account blob store</a:t>
            </a:r>
          </a:p>
          <a:p>
            <a:pPr marL="162003" lvl="2" indent="-162003">
              <a:lnSpc>
                <a:spcPct val="250000"/>
              </a:lnSpc>
              <a:spcBef>
                <a:spcPts val="378"/>
              </a:spcBef>
              <a:spcAft>
                <a:spcPts val="378"/>
              </a:spcAft>
              <a:buClr>
                <a:srgbClr val="004B87"/>
              </a:buClr>
              <a:buSzPct val="100000"/>
              <a:buFont typeface="Arial" panose="020B0604020202020204" pitchFamily="34" charset="0"/>
              <a:buChar char="•"/>
              <a:defRPr/>
            </a:pPr>
            <a:r>
              <a:rPr lang="en-IN" sz="1323">
                <a:ea typeface="Cambria" panose="02040503050406030204" pitchFamily="18" charset="0"/>
                <a:cs typeface="Calibri" panose="020F0502020204030204" pitchFamily="34" charset="0"/>
              </a:rPr>
              <a:t>Azure Functions</a:t>
            </a:r>
          </a:p>
          <a:p>
            <a:pPr marL="162003" lvl="2" indent="-162003">
              <a:lnSpc>
                <a:spcPct val="250000"/>
              </a:lnSpc>
              <a:spcBef>
                <a:spcPts val="378"/>
              </a:spcBef>
              <a:spcAft>
                <a:spcPts val="378"/>
              </a:spcAft>
              <a:buClr>
                <a:srgbClr val="004B87"/>
              </a:buClr>
              <a:buSzPct val="100000"/>
              <a:buFont typeface="Arial" panose="020B0604020202020204" pitchFamily="34" charset="0"/>
              <a:buChar char="•"/>
              <a:defRPr/>
            </a:pPr>
            <a:r>
              <a:rPr lang="en-IN" sz="1323">
                <a:ea typeface="Cambria" panose="02040503050406030204" pitchFamily="18" charset="0"/>
                <a:cs typeface="Calibri" panose="020F0502020204030204" pitchFamily="34" charset="0"/>
              </a:rPr>
              <a:t>Logic Apps</a:t>
            </a:r>
          </a:p>
          <a:p>
            <a:pPr marL="162003" lvl="2" indent="-162003">
              <a:lnSpc>
                <a:spcPct val="250000"/>
              </a:lnSpc>
              <a:spcBef>
                <a:spcPts val="378"/>
              </a:spcBef>
              <a:spcAft>
                <a:spcPts val="378"/>
              </a:spcAft>
              <a:buClr>
                <a:srgbClr val="004B87"/>
              </a:buClr>
              <a:buSzPct val="100000"/>
              <a:buFont typeface="Arial" panose="020B0604020202020204" pitchFamily="34" charset="0"/>
              <a:buChar char="•"/>
              <a:defRPr/>
            </a:pPr>
            <a:r>
              <a:rPr lang="en-IN" sz="1323">
                <a:ea typeface="Cambria" panose="02040503050406030204" pitchFamily="18" charset="0"/>
                <a:cs typeface="Calibri" panose="020F0502020204030204" pitchFamily="34" charset="0"/>
              </a:rPr>
              <a:t>Azure Batch</a:t>
            </a:r>
          </a:p>
          <a:p>
            <a:pPr marL="162003" lvl="2" indent="-162003">
              <a:lnSpc>
                <a:spcPct val="250000"/>
              </a:lnSpc>
              <a:spcBef>
                <a:spcPts val="378"/>
              </a:spcBef>
              <a:spcAft>
                <a:spcPts val="378"/>
              </a:spcAft>
              <a:buClr>
                <a:srgbClr val="004B87"/>
              </a:buClr>
              <a:buSzPct val="100000"/>
              <a:buFont typeface="Arial" panose="020B0604020202020204" pitchFamily="34" charset="0"/>
              <a:buChar char="•"/>
              <a:defRPr/>
            </a:pPr>
            <a:r>
              <a:rPr lang="en-IN" sz="1323">
                <a:ea typeface="Cambria" panose="02040503050406030204" pitchFamily="18" charset="0"/>
                <a:cs typeface="Calibri" panose="020F0502020204030204" pitchFamily="34" charset="0"/>
              </a:rPr>
              <a:t>Azure Cognitive </a:t>
            </a:r>
            <a:r>
              <a:rPr lang="en-IN" sz="1323" err="1">
                <a:ea typeface="Cambria" panose="02040503050406030204" pitchFamily="18" charset="0"/>
                <a:cs typeface="Calibri" panose="020F0502020204030204" pitchFamily="34" charset="0"/>
              </a:rPr>
              <a:t>Search,PosGres</a:t>
            </a:r>
            <a:r>
              <a:rPr lang="en-IN" sz="1323">
                <a:ea typeface="Cambria" panose="02040503050406030204" pitchFamily="18" charset="0"/>
                <a:cs typeface="Calibri" panose="020F0502020204030204" pitchFamily="34" charset="0"/>
              </a:rPr>
              <a:t> </a:t>
            </a:r>
            <a:r>
              <a:rPr lang="en-IN" sz="1323" err="1">
                <a:ea typeface="Cambria" panose="02040503050406030204" pitchFamily="18" charset="0"/>
                <a:cs typeface="Calibri" panose="020F0502020204030204" pitchFamily="34" charset="0"/>
              </a:rPr>
              <a:t>SQl</a:t>
            </a:r>
            <a:endParaRPr lang="en-IN" sz="1323">
              <a:ea typeface="Cambria" panose="02040503050406030204" pitchFamily="18" charset="0"/>
              <a:cs typeface="Calibri" panose="020F0502020204030204" pitchFamily="34" charset="0"/>
            </a:endParaRPr>
          </a:p>
          <a:p>
            <a:pPr marL="162003" lvl="2" indent="-162003">
              <a:lnSpc>
                <a:spcPct val="250000"/>
              </a:lnSpc>
              <a:spcBef>
                <a:spcPts val="378"/>
              </a:spcBef>
              <a:spcAft>
                <a:spcPts val="378"/>
              </a:spcAft>
              <a:buClr>
                <a:srgbClr val="004B87"/>
              </a:buClr>
              <a:buSzPct val="100000"/>
              <a:buFont typeface="Arial" panose="020B0604020202020204" pitchFamily="34" charset="0"/>
              <a:buChar char="•"/>
              <a:defRPr/>
            </a:pPr>
            <a:r>
              <a:rPr lang="en-IN" sz="1323" err="1">
                <a:ea typeface="Cambria" panose="02040503050406030204" pitchFamily="18" charset="0"/>
                <a:cs typeface="Calibri" panose="020F0502020204030204" pitchFamily="34" charset="0"/>
              </a:rPr>
              <a:t>Langchain</a:t>
            </a:r>
            <a:endParaRPr lang="en-IN" sz="1323">
              <a:ea typeface="Cambria" panose="02040503050406030204" pitchFamily="18" charset="0"/>
              <a:cs typeface="Calibri" panose="020F0502020204030204" pitchFamily="34" charset="0"/>
            </a:endParaRPr>
          </a:p>
          <a:p>
            <a:pPr marL="162003" lvl="2" indent="-162003">
              <a:lnSpc>
                <a:spcPct val="250000"/>
              </a:lnSpc>
              <a:spcBef>
                <a:spcPts val="378"/>
              </a:spcBef>
              <a:spcAft>
                <a:spcPts val="378"/>
              </a:spcAft>
              <a:buClr>
                <a:srgbClr val="004B87"/>
              </a:buClr>
              <a:buSzPct val="100000"/>
              <a:buFont typeface="Arial" panose="020B0604020202020204" pitchFamily="34" charset="0"/>
              <a:buChar char="•"/>
              <a:defRPr/>
            </a:pPr>
            <a:r>
              <a:rPr lang="en-IN" sz="1323">
                <a:ea typeface="Cambria" panose="02040503050406030204" pitchFamily="18" charset="0"/>
                <a:cs typeface="Calibri" panose="020F0502020204030204" pitchFamily="34" charset="0"/>
              </a:rPr>
              <a:t>Docker</a:t>
            </a:r>
          </a:p>
          <a:p>
            <a:pPr marL="162003" lvl="2" indent="-162003">
              <a:lnSpc>
                <a:spcPct val="250000"/>
              </a:lnSpc>
              <a:spcBef>
                <a:spcPts val="378"/>
              </a:spcBef>
              <a:spcAft>
                <a:spcPts val="378"/>
              </a:spcAft>
              <a:buClr>
                <a:srgbClr val="004B87"/>
              </a:buClr>
              <a:buSzPct val="100000"/>
              <a:buFont typeface="Arial" panose="020B0604020202020204" pitchFamily="34" charset="0"/>
              <a:buChar char="•"/>
              <a:defRPr/>
            </a:pPr>
            <a:r>
              <a:rPr lang="en-IN" sz="1323" err="1">
                <a:ea typeface="Cambria" panose="02040503050406030204" pitchFamily="18" charset="0"/>
                <a:cs typeface="Calibri" panose="020F0502020204030204" pitchFamily="34" charset="0"/>
              </a:rPr>
              <a:t>Vnet</a:t>
            </a:r>
            <a:r>
              <a:rPr lang="en-IN" sz="1323">
                <a:ea typeface="Cambria" panose="02040503050406030204" pitchFamily="18" charset="0"/>
                <a:cs typeface="Calibri" panose="020F0502020204030204" pitchFamily="34" charset="0"/>
              </a:rPr>
              <a:t>/Subnets, Private Links ( DMZ approach in a single </a:t>
            </a:r>
            <a:r>
              <a:rPr lang="en-IN" sz="1323" err="1">
                <a:ea typeface="Cambria" panose="02040503050406030204" pitchFamily="18" charset="0"/>
                <a:cs typeface="Calibri" panose="020F0502020204030204" pitchFamily="34" charset="0"/>
              </a:rPr>
              <a:t>Vnet</a:t>
            </a:r>
            <a:r>
              <a:rPr lang="en-IN" sz="1323">
                <a:ea typeface="Cambria" panose="02040503050406030204" pitchFamily="18" charset="0"/>
                <a:cs typeface="Calibri" panose="020F0502020204030204" pitchFamily="34" charset="0"/>
              </a:rPr>
              <a:t>)</a:t>
            </a:r>
          </a:p>
          <a:p>
            <a:pPr marL="162003" lvl="2" indent="-162003">
              <a:lnSpc>
                <a:spcPct val="250000"/>
              </a:lnSpc>
              <a:spcBef>
                <a:spcPts val="378"/>
              </a:spcBef>
              <a:spcAft>
                <a:spcPts val="378"/>
              </a:spcAft>
              <a:buClr>
                <a:srgbClr val="004B87"/>
              </a:buClr>
              <a:buSzPct val="100000"/>
              <a:buFont typeface="Arial" panose="020B0604020202020204" pitchFamily="34" charset="0"/>
              <a:buChar char="•"/>
              <a:defRPr/>
            </a:pPr>
            <a:r>
              <a:rPr lang="en-IN" sz="1323">
                <a:ea typeface="Cambria" panose="02040503050406030204" pitchFamily="18" charset="0"/>
                <a:cs typeface="Calibri" panose="020F0502020204030204" pitchFamily="34" charset="0"/>
              </a:rPr>
              <a:t>Azure Application Insights</a:t>
            </a:r>
          </a:p>
          <a:p>
            <a:pPr marL="162003" lvl="2" indent="-162003">
              <a:lnSpc>
                <a:spcPct val="250000"/>
              </a:lnSpc>
              <a:spcBef>
                <a:spcPts val="378"/>
              </a:spcBef>
              <a:spcAft>
                <a:spcPts val="378"/>
              </a:spcAft>
              <a:buClr>
                <a:srgbClr val="004B87"/>
              </a:buClr>
              <a:buSzPct val="100000"/>
              <a:buFont typeface="Arial" panose="020B0604020202020204" pitchFamily="34" charset="0"/>
              <a:buChar char="•"/>
              <a:defRPr/>
            </a:pPr>
            <a:r>
              <a:rPr lang="en-IN" sz="1323">
                <a:ea typeface="Cambria" panose="02040503050406030204" pitchFamily="18" charset="0"/>
                <a:cs typeface="Calibri" panose="020F0502020204030204" pitchFamily="34" charset="0"/>
              </a:rPr>
              <a:t>Azure Open AI</a:t>
            </a:r>
          </a:p>
          <a:p>
            <a:pPr marL="162003" lvl="2" indent="-162003">
              <a:lnSpc>
                <a:spcPct val="250000"/>
              </a:lnSpc>
              <a:spcBef>
                <a:spcPts val="378"/>
              </a:spcBef>
              <a:spcAft>
                <a:spcPts val="378"/>
              </a:spcAft>
              <a:buClr>
                <a:srgbClr val="004B87"/>
              </a:buClr>
              <a:buSzPct val="100000"/>
              <a:buFont typeface="Arial" panose="020B0604020202020204" pitchFamily="34" charset="0"/>
              <a:buChar char="•"/>
              <a:defRPr/>
            </a:pPr>
            <a:r>
              <a:rPr lang="en-IN" sz="1323">
                <a:ea typeface="Cambria" panose="02040503050406030204" pitchFamily="18" charset="0"/>
                <a:cs typeface="Calibri" panose="020F0502020204030204" pitchFamily="34" charset="0"/>
              </a:rPr>
              <a:t>Angular</a:t>
            </a:r>
          </a:p>
          <a:p>
            <a:pPr marL="162003" lvl="2" indent="-162003">
              <a:lnSpc>
                <a:spcPct val="250000"/>
              </a:lnSpc>
              <a:spcBef>
                <a:spcPts val="378"/>
              </a:spcBef>
              <a:spcAft>
                <a:spcPts val="378"/>
              </a:spcAft>
              <a:buClr>
                <a:srgbClr val="004B87"/>
              </a:buClr>
              <a:buSzPct val="100000"/>
              <a:buFont typeface="Arial" panose="020B0604020202020204" pitchFamily="34" charset="0"/>
              <a:buChar char="•"/>
              <a:defRPr/>
            </a:pPr>
            <a:r>
              <a:rPr lang="en-IN" sz="1323">
                <a:ea typeface="Cambria" panose="02040503050406030204" pitchFamily="18" charset="0"/>
                <a:cs typeface="Calibri" panose="020F0502020204030204" pitchFamily="34" charset="0"/>
              </a:rPr>
              <a:t>Java</a:t>
            </a:r>
          </a:p>
        </p:txBody>
      </p:sp>
    </p:spTree>
    <p:extLst>
      <p:ext uri="{BB962C8B-B14F-4D97-AF65-F5344CB8AC3E}">
        <p14:creationId xmlns:p14="http://schemas.microsoft.com/office/powerpoint/2010/main" val="42632140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itle 1">
            <a:extLst>
              <a:ext uri="{FF2B5EF4-FFF2-40B4-BE49-F238E27FC236}">
                <a16:creationId xmlns:a16="http://schemas.microsoft.com/office/drawing/2014/main" id="{65700286-DDEA-4755-A016-CBFED799A486}"/>
              </a:ext>
            </a:extLst>
          </p:cNvPr>
          <p:cNvSpPr txBox="1">
            <a:spLocks/>
          </p:cNvSpPr>
          <p:nvPr/>
        </p:nvSpPr>
        <p:spPr>
          <a:xfrm>
            <a:off x="342895" y="29831"/>
            <a:ext cx="10295880" cy="756133"/>
          </a:xfrm>
          <a:prstGeom prst="rect">
            <a:avLst/>
          </a:prstGeom>
        </p:spPr>
        <p:txBody>
          <a:bodyPr/>
          <a:lstStyle>
            <a:lvl1pPr indent="0">
              <a:lnSpc>
                <a:spcPct val="90000"/>
              </a:lnSpc>
              <a:spcBef>
                <a:spcPts val="1000"/>
              </a:spcBef>
              <a:buFont typeface="Arial" panose="020B0604020202020204" pitchFamily="34" charset="0"/>
              <a:buNone/>
              <a:defRPr sz="2400" b="0" i="0">
                <a:solidFill>
                  <a:srgbClr val="205427"/>
                </a:solidFill>
                <a:latin typeface="Arial Nova" panose="020B0504020202020204" pitchFamily="34" charset="0"/>
                <a:ea typeface="+mj-ea"/>
              </a:defRPr>
            </a:lvl1pPr>
            <a:lvl2pPr indent="0">
              <a:lnSpc>
                <a:spcPct val="90000"/>
              </a:lnSpc>
              <a:spcBef>
                <a:spcPts val="500"/>
              </a:spcBef>
              <a:buFont typeface="Arial" panose="020B0604020202020204" pitchFamily="34" charset="0"/>
              <a:buNone/>
              <a:defRPr sz="1200" b="0" i="0">
                <a:latin typeface="Arial Nova" panose="020B0504020202020204" pitchFamily="34" charset="0"/>
              </a:defRPr>
            </a:lvl2pPr>
            <a:lvl3pPr marL="1143000" indent="-228600">
              <a:lnSpc>
                <a:spcPct val="90000"/>
              </a:lnSpc>
              <a:spcBef>
                <a:spcPts val="500"/>
              </a:spcBef>
              <a:buClr>
                <a:srgbClr val="452170"/>
              </a:buClr>
              <a:buFont typeface="Wingdings" pitchFamily="2" charset="2"/>
              <a:buChar char="§"/>
              <a:defRPr sz="1200" b="0" i="0">
                <a:latin typeface="Arial Nova" panose="020B0504020202020204" pitchFamily="34" charset="0"/>
              </a:defRPr>
            </a:lvl3pPr>
            <a:lvl4pPr marL="1600200" indent="-228600">
              <a:lnSpc>
                <a:spcPct val="90000"/>
              </a:lnSpc>
              <a:spcBef>
                <a:spcPts val="500"/>
              </a:spcBef>
              <a:buClr>
                <a:srgbClr val="452170"/>
              </a:buClr>
              <a:buFont typeface="Wingdings" pitchFamily="2" charset="2"/>
              <a:buChar char="§"/>
              <a:defRPr sz="1200" b="0" i="0">
                <a:latin typeface="Arial Nova" panose="020B0504020202020204" pitchFamily="34" charset="0"/>
              </a:defRPr>
            </a:lvl4pPr>
            <a:lvl5pPr marL="2057400" indent="-228600">
              <a:lnSpc>
                <a:spcPct val="90000"/>
              </a:lnSpc>
              <a:spcBef>
                <a:spcPts val="500"/>
              </a:spcBef>
              <a:buClr>
                <a:srgbClr val="452170"/>
              </a:buClr>
              <a:buFont typeface="Wingdings" pitchFamily="2" charset="2"/>
              <a:buChar char="§"/>
              <a:defRPr sz="1200" b="0" i="0">
                <a:latin typeface="Arial Nova" panose="020B0504020202020204"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defTabSz="864017">
              <a:spcBef>
                <a:spcPts val="945"/>
              </a:spcBef>
              <a:defRPr/>
            </a:pPr>
            <a:r>
              <a:rPr lang="en-US" sz="2268"/>
              <a:t>Media Monitoring of Lifesciences &amp; Healthcare Products</a:t>
            </a:r>
          </a:p>
        </p:txBody>
      </p:sp>
      <p:sp>
        <p:nvSpPr>
          <p:cNvPr id="12" name="Freeform 9">
            <a:extLst>
              <a:ext uri="{FF2B5EF4-FFF2-40B4-BE49-F238E27FC236}">
                <a16:creationId xmlns:a16="http://schemas.microsoft.com/office/drawing/2014/main" id="{60AA340D-BE3C-3A61-ADE6-A67C9D12ADC4}"/>
              </a:ext>
            </a:extLst>
          </p:cNvPr>
          <p:cNvSpPr>
            <a:spLocks/>
          </p:cNvSpPr>
          <p:nvPr/>
        </p:nvSpPr>
        <p:spPr bwMode="auto">
          <a:xfrm>
            <a:off x="715603" y="5199012"/>
            <a:ext cx="130514" cy="168934"/>
          </a:xfrm>
          <a:custGeom>
            <a:avLst/>
            <a:gdLst>
              <a:gd name="T0" fmla="*/ 51 w 84"/>
              <a:gd name="T1" fmla="*/ 0 h 72"/>
              <a:gd name="T2" fmla="*/ 0 w 84"/>
              <a:gd name="T3" fmla="*/ 72 h 72"/>
              <a:gd name="T4" fmla="*/ 84 w 84"/>
              <a:gd name="T5" fmla="*/ 72 h 72"/>
              <a:gd name="T6" fmla="*/ 51 w 84"/>
              <a:gd name="T7" fmla="*/ 0 h 72"/>
              <a:gd name="connsiteX0" fmla="*/ 6071 w 10000"/>
              <a:gd name="connsiteY0" fmla="*/ 0 h 11377"/>
              <a:gd name="connsiteX1" fmla="*/ 0 w 10000"/>
              <a:gd name="connsiteY1" fmla="*/ 11377 h 11377"/>
              <a:gd name="connsiteX2" fmla="*/ 10000 w 10000"/>
              <a:gd name="connsiteY2" fmla="*/ 11377 h 11377"/>
              <a:gd name="connsiteX3" fmla="*/ 6071 w 10000"/>
              <a:gd name="connsiteY3" fmla="*/ 0 h 11377"/>
              <a:gd name="connsiteX0" fmla="*/ 6250 w 10179"/>
              <a:gd name="connsiteY0" fmla="*/ 0 h 12927"/>
              <a:gd name="connsiteX1" fmla="*/ 0 w 10179"/>
              <a:gd name="connsiteY1" fmla="*/ 12927 h 12927"/>
              <a:gd name="connsiteX2" fmla="*/ 10179 w 10179"/>
              <a:gd name="connsiteY2" fmla="*/ 11377 h 12927"/>
              <a:gd name="connsiteX3" fmla="*/ 6250 w 10179"/>
              <a:gd name="connsiteY3" fmla="*/ 0 h 12927"/>
              <a:gd name="connsiteX0" fmla="*/ 6250 w 10358"/>
              <a:gd name="connsiteY0" fmla="*/ 0 h 12927"/>
              <a:gd name="connsiteX1" fmla="*/ 0 w 10358"/>
              <a:gd name="connsiteY1" fmla="*/ 12927 h 12927"/>
              <a:gd name="connsiteX2" fmla="*/ 10358 w 10358"/>
              <a:gd name="connsiteY2" fmla="*/ 12927 h 12927"/>
              <a:gd name="connsiteX3" fmla="*/ 6250 w 10358"/>
              <a:gd name="connsiteY3" fmla="*/ 0 h 12927"/>
            </a:gdLst>
            <a:ahLst/>
            <a:cxnLst>
              <a:cxn ang="0">
                <a:pos x="connsiteX0" y="connsiteY0"/>
              </a:cxn>
              <a:cxn ang="0">
                <a:pos x="connsiteX1" y="connsiteY1"/>
              </a:cxn>
              <a:cxn ang="0">
                <a:pos x="connsiteX2" y="connsiteY2"/>
              </a:cxn>
              <a:cxn ang="0">
                <a:pos x="connsiteX3" y="connsiteY3"/>
              </a:cxn>
            </a:cxnLst>
            <a:rect l="l" t="t" r="r" b="b"/>
            <a:pathLst>
              <a:path w="10358" h="12927">
                <a:moveTo>
                  <a:pt x="6250" y="0"/>
                </a:moveTo>
                <a:lnTo>
                  <a:pt x="0" y="12927"/>
                </a:lnTo>
                <a:lnTo>
                  <a:pt x="10358" y="12927"/>
                </a:lnTo>
                <a:lnTo>
                  <a:pt x="6250" y="0"/>
                </a:lnTo>
                <a:close/>
              </a:path>
            </a:pathLst>
          </a:custGeom>
          <a:solidFill>
            <a:schemeClr val="tx1">
              <a:lumMod val="50000"/>
            </a:schemeClr>
          </a:solidFill>
          <a:ln>
            <a:noFill/>
          </a:ln>
        </p:spPr>
        <p:txBody>
          <a:bodyPr vert="horz" wrap="square" lIns="86402" tIns="43201" rIns="86402" bIns="43201" numCol="1" anchor="t" anchorCtr="0" compatLnSpc="1">
            <a:prstTxWarp prst="textNoShape">
              <a:avLst/>
            </a:prstTxWarp>
          </a:bodyPr>
          <a:lstStyle/>
          <a:p>
            <a:pPr defTabSz="864017">
              <a:defRPr/>
            </a:pPr>
            <a:endParaRPr lang="en-US" sz="1701">
              <a:solidFill>
                <a:srgbClr val="000000"/>
              </a:solidFill>
              <a:latin typeface="Arial"/>
            </a:endParaRPr>
          </a:p>
        </p:txBody>
      </p:sp>
      <p:sp>
        <p:nvSpPr>
          <p:cNvPr id="13" name="Freeform 10">
            <a:extLst>
              <a:ext uri="{FF2B5EF4-FFF2-40B4-BE49-F238E27FC236}">
                <a16:creationId xmlns:a16="http://schemas.microsoft.com/office/drawing/2014/main" id="{957D96E8-CC5A-9513-B7A1-94A4C925EB4A}"/>
              </a:ext>
            </a:extLst>
          </p:cNvPr>
          <p:cNvSpPr>
            <a:spLocks/>
          </p:cNvSpPr>
          <p:nvPr/>
        </p:nvSpPr>
        <p:spPr bwMode="auto">
          <a:xfrm>
            <a:off x="590504" y="5362090"/>
            <a:ext cx="3369691" cy="557302"/>
          </a:xfrm>
          <a:prstGeom prst="roundRect">
            <a:avLst/>
          </a:prstGeom>
          <a:solidFill>
            <a:schemeClr val="bg1"/>
          </a:solidFill>
          <a:ln w="12700">
            <a:solidFill>
              <a:srgbClr val="205427"/>
            </a:solidFill>
            <a:prstDash val="dash"/>
          </a:ln>
          <a:effectLst/>
        </p:spPr>
        <p:txBody>
          <a:bodyPr vert="horz" wrap="square" lIns="86402" tIns="43201" rIns="86402" bIns="43201" numCol="1" anchor="t" anchorCtr="0" compatLnSpc="1">
            <a:prstTxWarp prst="textNoShape">
              <a:avLst/>
            </a:prstTxWarp>
          </a:bodyPr>
          <a:lstStyle/>
          <a:p>
            <a:pPr defTabSz="864017">
              <a:defRPr/>
            </a:pPr>
            <a:endParaRPr lang="en-US" sz="1701">
              <a:solidFill>
                <a:srgbClr val="000000"/>
              </a:solidFill>
              <a:latin typeface="Arial"/>
            </a:endParaRPr>
          </a:p>
        </p:txBody>
      </p:sp>
      <p:sp>
        <p:nvSpPr>
          <p:cNvPr id="14" name="Freeform 11">
            <a:extLst>
              <a:ext uri="{FF2B5EF4-FFF2-40B4-BE49-F238E27FC236}">
                <a16:creationId xmlns:a16="http://schemas.microsoft.com/office/drawing/2014/main" id="{EB690B86-CD50-B7FA-E7FA-B6CED7D03E49}"/>
              </a:ext>
            </a:extLst>
          </p:cNvPr>
          <p:cNvSpPr>
            <a:spLocks/>
          </p:cNvSpPr>
          <p:nvPr/>
        </p:nvSpPr>
        <p:spPr bwMode="auto">
          <a:xfrm>
            <a:off x="794360" y="5199051"/>
            <a:ext cx="3010582" cy="278113"/>
          </a:xfrm>
          <a:custGeom>
            <a:avLst/>
            <a:gdLst>
              <a:gd name="T0" fmla="*/ 884 w 912"/>
              <a:gd name="T1" fmla="*/ 0 h 108"/>
              <a:gd name="T2" fmla="*/ 28 w 912"/>
              <a:gd name="T3" fmla="*/ 0 h 108"/>
              <a:gd name="T4" fmla="*/ 0 w 912"/>
              <a:gd name="T5" fmla="*/ 0 h 108"/>
              <a:gd name="T6" fmla="*/ 0 w 912"/>
              <a:gd name="T7" fmla="*/ 28 h 108"/>
              <a:gd name="T8" fmla="*/ 0 w 912"/>
              <a:gd name="T9" fmla="*/ 37 h 108"/>
              <a:gd name="T10" fmla="*/ 0 w 912"/>
              <a:gd name="T11" fmla="*/ 80 h 108"/>
              <a:gd name="T12" fmla="*/ 28 w 912"/>
              <a:gd name="T13" fmla="*/ 108 h 108"/>
              <a:gd name="T14" fmla="*/ 884 w 912"/>
              <a:gd name="T15" fmla="*/ 108 h 108"/>
              <a:gd name="T16" fmla="*/ 912 w 912"/>
              <a:gd name="T17" fmla="*/ 80 h 108"/>
              <a:gd name="T18" fmla="*/ 912 w 912"/>
              <a:gd name="T19" fmla="*/ 37 h 108"/>
              <a:gd name="T20" fmla="*/ 912 w 912"/>
              <a:gd name="T21" fmla="*/ 28 h 108"/>
              <a:gd name="T22" fmla="*/ 912 w 912"/>
              <a:gd name="T23" fmla="*/ 0 h 108"/>
              <a:gd name="T24" fmla="*/ 884 w 912"/>
              <a:gd name="T25" fmla="*/ 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2" h="108">
                <a:moveTo>
                  <a:pt x="884" y="0"/>
                </a:moveTo>
                <a:cubicBezTo>
                  <a:pt x="28" y="0"/>
                  <a:pt x="28" y="0"/>
                  <a:pt x="28" y="0"/>
                </a:cubicBezTo>
                <a:cubicBezTo>
                  <a:pt x="0" y="0"/>
                  <a:pt x="0" y="0"/>
                  <a:pt x="0" y="0"/>
                </a:cubicBezTo>
                <a:cubicBezTo>
                  <a:pt x="0" y="28"/>
                  <a:pt x="0" y="28"/>
                  <a:pt x="0" y="28"/>
                </a:cubicBezTo>
                <a:cubicBezTo>
                  <a:pt x="0" y="37"/>
                  <a:pt x="0" y="37"/>
                  <a:pt x="0" y="37"/>
                </a:cubicBezTo>
                <a:cubicBezTo>
                  <a:pt x="0" y="80"/>
                  <a:pt x="0" y="80"/>
                  <a:pt x="0" y="80"/>
                </a:cubicBezTo>
                <a:cubicBezTo>
                  <a:pt x="0" y="96"/>
                  <a:pt x="12" y="108"/>
                  <a:pt x="28" y="108"/>
                </a:cubicBezTo>
                <a:cubicBezTo>
                  <a:pt x="884" y="108"/>
                  <a:pt x="884" y="108"/>
                  <a:pt x="884" y="108"/>
                </a:cubicBezTo>
                <a:cubicBezTo>
                  <a:pt x="900" y="108"/>
                  <a:pt x="912" y="96"/>
                  <a:pt x="912" y="80"/>
                </a:cubicBezTo>
                <a:cubicBezTo>
                  <a:pt x="912" y="37"/>
                  <a:pt x="912" y="37"/>
                  <a:pt x="912" y="37"/>
                </a:cubicBezTo>
                <a:cubicBezTo>
                  <a:pt x="912" y="28"/>
                  <a:pt x="912" y="28"/>
                  <a:pt x="912" y="28"/>
                </a:cubicBezTo>
                <a:cubicBezTo>
                  <a:pt x="912" y="0"/>
                  <a:pt x="912" y="0"/>
                  <a:pt x="912" y="0"/>
                </a:cubicBezTo>
                <a:lnTo>
                  <a:pt x="884" y="0"/>
                </a:lnTo>
                <a:close/>
              </a:path>
            </a:pathLst>
          </a:custGeom>
          <a:solidFill>
            <a:schemeClr val="tx1">
              <a:lumMod val="75000"/>
              <a:lumOff val="25000"/>
            </a:schemeClr>
          </a:solidFill>
          <a:ln>
            <a:noFill/>
          </a:ln>
          <a:effectLst>
            <a:outerShdw blurRad="50800" dist="38100" dir="2700000" algn="tl" rotWithShape="0">
              <a:prstClr val="black">
                <a:alpha val="40000"/>
              </a:prstClr>
            </a:outerShdw>
          </a:effectLst>
        </p:spPr>
        <p:txBody>
          <a:bodyPr vert="horz" wrap="square" lIns="86402" tIns="43201" rIns="86402" bIns="43201" numCol="1" anchor="t" anchorCtr="0" compatLnSpc="1">
            <a:prstTxWarp prst="textNoShape">
              <a:avLst/>
            </a:prstTxWarp>
          </a:bodyPr>
          <a:lstStyle/>
          <a:p>
            <a:pPr defTabSz="864017">
              <a:defRPr/>
            </a:pPr>
            <a:endParaRPr lang="en-US" sz="1701">
              <a:solidFill>
                <a:srgbClr val="000000"/>
              </a:solidFill>
              <a:latin typeface="Arial"/>
            </a:endParaRPr>
          </a:p>
        </p:txBody>
      </p:sp>
      <p:sp>
        <p:nvSpPr>
          <p:cNvPr id="15" name="Freeform 9">
            <a:extLst>
              <a:ext uri="{FF2B5EF4-FFF2-40B4-BE49-F238E27FC236}">
                <a16:creationId xmlns:a16="http://schemas.microsoft.com/office/drawing/2014/main" id="{CA5FBE6F-1525-4CCC-9E99-C2E0EC122A1D}"/>
              </a:ext>
            </a:extLst>
          </p:cNvPr>
          <p:cNvSpPr>
            <a:spLocks/>
          </p:cNvSpPr>
          <p:nvPr/>
        </p:nvSpPr>
        <p:spPr bwMode="auto">
          <a:xfrm>
            <a:off x="7789944" y="5199012"/>
            <a:ext cx="130514" cy="168934"/>
          </a:xfrm>
          <a:custGeom>
            <a:avLst/>
            <a:gdLst>
              <a:gd name="T0" fmla="*/ 51 w 84"/>
              <a:gd name="T1" fmla="*/ 0 h 72"/>
              <a:gd name="T2" fmla="*/ 0 w 84"/>
              <a:gd name="T3" fmla="*/ 72 h 72"/>
              <a:gd name="T4" fmla="*/ 84 w 84"/>
              <a:gd name="T5" fmla="*/ 72 h 72"/>
              <a:gd name="T6" fmla="*/ 51 w 84"/>
              <a:gd name="T7" fmla="*/ 0 h 72"/>
              <a:gd name="connsiteX0" fmla="*/ 6071 w 10000"/>
              <a:gd name="connsiteY0" fmla="*/ 0 h 11377"/>
              <a:gd name="connsiteX1" fmla="*/ 0 w 10000"/>
              <a:gd name="connsiteY1" fmla="*/ 11377 h 11377"/>
              <a:gd name="connsiteX2" fmla="*/ 10000 w 10000"/>
              <a:gd name="connsiteY2" fmla="*/ 11377 h 11377"/>
              <a:gd name="connsiteX3" fmla="*/ 6071 w 10000"/>
              <a:gd name="connsiteY3" fmla="*/ 0 h 11377"/>
              <a:gd name="connsiteX0" fmla="*/ 6250 w 10179"/>
              <a:gd name="connsiteY0" fmla="*/ 0 h 12927"/>
              <a:gd name="connsiteX1" fmla="*/ 0 w 10179"/>
              <a:gd name="connsiteY1" fmla="*/ 12927 h 12927"/>
              <a:gd name="connsiteX2" fmla="*/ 10179 w 10179"/>
              <a:gd name="connsiteY2" fmla="*/ 11377 h 12927"/>
              <a:gd name="connsiteX3" fmla="*/ 6250 w 10179"/>
              <a:gd name="connsiteY3" fmla="*/ 0 h 12927"/>
              <a:gd name="connsiteX0" fmla="*/ 6250 w 10358"/>
              <a:gd name="connsiteY0" fmla="*/ 0 h 12927"/>
              <a:gd name="connsiteX1" fmla="*/ 0 w 10358"/>
              <a:gd name="connsiteY1" fmla="*/ 12927 h 12927"/>
              <a:gd name="connsiteX2" fmla="*/ 10358 w 10358"/>
              <a:gd name="connsiteY2" fmla="*/ 12927 h 12927"/>
              <a:gd name="connsiteX3" fmla="*/ 6250 w 10358"/>
              <a:gd name="connsiteY3" fmla="*/ 0 h 12927"/>
            </a:gdLst>
            <a:ahLst/>
            <a:cxnLst>
              <a:cxn ang="0">
                <a:pos x="connsiteX0" y="connsiteY0"/>
              </a:cxn>
              <a:cxn ang="0">
                <a:pos x="connsiteX1" y="connsiteY1"/>
              </a:cxn>
              <a:cxn ang="0">
                <a:pos x="connsiteX2" y="connsiteY2"/>
              </a:cxn>
              <a:cxn ang="0">
                <a:pos x="connsiteX3" y="connsiteY3"/>
              </a:cxn>
            </a:cxnLst>
            <a:rect l="l" t="t" r="r" b="b"/>
            <a:pathLst>
              <a:path w="10358" h="12927">
                <a:moveTo>
                  <a:pt x="6250" y="0"/>
                </a:moveTo>
                <a:lnTo>
                  <a:pt x="0" y="12927"/>
                </a:lnTo>
                <a:lnTo>
                  <a:pt x="10358" y="12927"/>
                </a:lnTo>
                <a:lnTo>
                  <a:pt x="6250" y="0"/>
                </a:lnTo>
                <a:close/>
              </a:path>
            </a:pathLst>
          </a:custGeom>
          <a:solidFill>
            <a:schemeClr val="bg2">
              <a:lumMod val="50000"/>
            </a:schemeClr>
          </a:solidFill>
          <a:ln>
            <a:noFill/>
          </a:ln>
        </p:spPr>
        <p:txBody>
          <a:bodyPr vert="horz" wrap="square" lIns="86402" tIns="43201" rIns="86402" bIns="43201" numCol="1" anchor="t" anchorCtr="0" compatLnSpc="1">
            <a:prstTxWarp prst="textNoShape">
              <a:avLst/>
            </a:prstTxWarp>
          </a:bodyPr>
          <a:lstStyle/>
          <a:p>
            <a:pPr defTabSz="864017">
              <a:defRPr/>
            </a:pPr>
            <a:endParaRPr lang="en-US" sz="1701">
              <a:solidFill>
                <a:srgbClr val="000000"/>
              </a:solidFill>
              <a:latin typeface="Arial"/>
            </a:endParaRPr>
          </a:p>
        </p:txBody>
      </p:sp>
      <p:sp>
        <p:nvSpPr>
          <p:cNvPr id="16" name="Freeform 10">
            <a:extLst>
              <a:ext uri="{FF2B5EF4-FFF2-40B4-BE49-F238E27FC236}">
                <a16:creationId xmlns:a16="http://schemas.microsoft.com/office/drawing/2014/main" id="{B8760B49-0169-B67C-157C-46A1006FEBEC}"/>
              </a:ext>
            </a:extLst>
          </p:cNvPr>
          <p:cNvSpPr>
            <a:spLocks/>
          </p:cNvSpPr>
          <p:nvPr/>
        </p:nvSpPr>
        <p:spPr bwMode="auto">
          <a:xfrm>
            <a:off x="7646695" y="5362090"/>
            <a:ext cx="3369691" cy="576691"/>
          </a:xfrm>
          <a:prstGeom prst="roundRect">
            <a:avLst/>
          </a:prstGeom>
          <a:solidFill>
            <a:schemeClr val="bg1"/>
          </a:solidFill>
          <a:ln w="12700">
            <a:solidFill>
              <a:srgbClr val="205427"/>
            </a:solidFill>
            <a:prstDash val="dash"/>
          </a:ln>
          <a:effectLst/>
        </p:spPr>
        <p:txBody>
          <a:bodyPr vert="horz" wrap="square" lIns="86402" tIns="43201" rIns="86402" bIns="43201" numCol="1" anchor="t" anchorCtr="0" compatLnSpc="1">
            <a:prstTxWarp prst="textNoShape">
              <a:avLst/>
            </a:prstTxWarp>
          </a:bodyPr>
          <a:lstStyle/>
          <a:p>
            <a:pPr defTabSz="864017">
              <a:defRPr/>
            </a:pPr>
            <a:endParaRPr lang="en-US" sz="1701">
              <a:solidFill>
                <a:srgbClr val="000000"/>
              </a:solidFill>
              <a:latin typeface="Arial"/>
            </a:endParaRPr>
          </a:p>
        </p:txBody>
      </p:sp>
      <p:sp>
        <p:nvSpPr>
          <p:cNvPr id="17" name="Freeform 11">
            <a:extLst>
              <a:ext uri="{FF2B5EF4-FFF2-40B4-BE49-F238E27FC236}">
                <a16:creationId xmlns:a16="http://schemas.microsoft.com/office/drawing/2014/main" id="{CD64A018-AA35-CCE4-2B2D-65FC9C26B737}"/>
              </a:ext>
            </a:extLst>
          </p:cNvPr>
          <p:cNvSpPr>
            <a:spLocks/>
          </p:cNvSpPr>
          <p:nvPr/>
        </p:nvSpPr>
        <p:spPr bwMode="auto">
          <a:xfrm>
            <a:off x="7868701" y="5199050"/>
            <a:ext cx="3010582" cy="282867"/>
          </a:xfrm>
          <a:custGeom>
            <a:avLst/>
            <a:gdLst>
              <a:gd name="T0" fmla="*/ 884 w 912"/>
              <a:gd name="T1" fmla="*/ 0 h 108"/>
              <a:gd name="T2" fmla="*/ 28 w 912"/>
              <a:gd name="T3" fmla="*/ 0 h 108"/>
              <a:gd name="T4" fmla="*/ 0 w 912"/>
              <a:gd name="T5" fmla="*/ 0 h 108"/>
              <a:gd name="T6" fmla="*/ 0 w 912"/>
              <a:gd name="T7" fmla="*/ 28 h 108"/>
              <a:gd name="T8" fmla="*/ 0 w 912"/>
              <a:gd name="T9" fmla="*/ 37 h 108"/>
              <a:gd name="T10" fmla="*/ 0 w 912"/>
              <a:gd name="T11" fmla="*/ 80 h 108"/>
              <a:gd name="T12" fmla="*/ 28 w 912"/>
              <a:gd name="T13" fmla="*/ 108 h 108"/>
              <a:gd name="T14" fmla="*/ 884 w 912"/>
              <a:gd name="T15" fmla="*/ 108 h 108"/>
              <a:gd name="T16" fmla="*/ 912 w 912"/>
              <a:gd name="T17" fmla="*/ 80 h 108"/>
              <a:gd name="T18" fmla="*/ 912 w 912"/>
              <a:gd name="T19" fmla="*/ 37 h 108"/>
              <a:gd name="T20" fmla="*/ 912 w 912"/>
              <a:gd name="T21" fmla="*/ 28 h 108"/>
              <a:gd name="T22" fmla="*/ 912 w 912"/>
              <a:gd name="T23" fmla="*/ 0 h 108"/>
              <a:gd name="T24" fmla="*/ 884 w 912"/>
              <a:gd name="T25" fmla="*/ 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2" h="108">
                <a:moveTo>
                  <a:pt x="884" y="0"/>
                </a:moveTo>
                <a:cubicBezTo>
                  <a:pt x="28" y="0"/>
                  <a:pt x="28" y="0"/>
                  <a:pt x="28" y="0"/>
                </a:cubicBezTo>
                <a:cubicBezTo>
                  <a:pt x="0" y="0"/>
                  <a:pt x="0" y="0"/>
                  <a:pt x="0" y="0"/>
                </a:cubicBezTo>
                <a:cubicBezTo>
                  <a:pt x="0" y="28"/>
                  <a:pt x="0" y="28"/>
                  <a:pt x="0" y="28"/>
                </a:cubicBezTo>
                <a:cubicBezTo>
                  <a:pt x="0" y="37"/>
                  <a:pt x="0" y="37"/>
                  <a:pt x="0" y="37"/>
                </a:cubicBezTo>
                <a:cubicBezTo>
                  <a:pt x="0" y="80"/>
                  <a:pt x="0" y="80"/>
                  <a:pt x="0" y="80"/>
                </a:cubicBezTo>
                <a:cubicBezTo>
                  <a:pt x="0" y="96"/>
                  <a:pt x="12" y="108"/>
                  <a:pt x="28" y="108"/>
                </a:cubicBezTo>
                <a:cubicBezTo>
                  <a:pt x="884" y="108"/>
                  <a:pt x="884" y="108"/>
                  <a:pt x="884" y="108"/>
                </a:cubicBezTo>
                <a:cubicBezTo>
                  <a:pt x="900" y="108"/>
                  <a:pt x="912" y="96"/>
                  <a:pt x="912" y="80"/>
                </a:cubicBezTo>
                <a:cubicBezTo>
                  <a:pt x="912" y="37"/>
                  <a:pt x="912" y="37"/>
                  <a:pt x="912" y="37"/>
                </a:cubicBezTo>
                <a:cubicBezTo>
                  <a:pt x="912" y="28"/>
                  <a:pt x="912" y="28"/>
                  <a:pt x="912" y="28"/>
                </a:cubicBezTo>
                <a:cubicBezTo>
                  <a:pt x="912" y="0"/>
                  <a:pt x="912" y="0"/>
                  <a:pt x="912" y="0"/>
                </a:cubicBezTo>
                <a:lnTo>
                  <a:pt x="884" y="0"/>
                </a:lnTo>
                <a:close/>
              </a:path>
            </a:pathLst>
          </a:custGeom>
          <a:solidFill>
            <a:schemeClr val="tx2">
              <a:lumMod val="50000"/>
            </a:schemeClr>
          </a:solidFill>
          <a:ln>
            <a:noFill/>
          </a:ln>
          <a:effectLst>
            <a:outerShdw blurRad="50800" dist="38100" dir="2700000" algn="tl" rotWithShape="0">
              <a:prstClr val="black">
                <a:alpha val="40000"/>
              </a:prstClr>
            </a:outerShdw>
          </a:effectLst>
        </p:spPr>
        <p:txBody>
          <a:bodyPr vert="horz" wrap="square" lIns="86402" tIns="43201" rIns="86402" bIns="43201" numCol="1" anchor="t" anchorCtr="0" compatLnSpc="1">
            <a:prstTxWarp prst="textNoShape">
              <a:avLst/>
            </a:prstTxWarp>
          </a:bodyPr>
          <a:lstStyle/>
          <a:p>
            <a:pPr defTabSz="864017">
              <a:defRPr/>
            </a:pPr>
            <a:endParaRPr lang="en-US" sz="1701">
              <a:solidFill>
                <a:srgbClr val="000000"/>
              </a:solidFill>
              <a:latin typeface="Arial"/>
            </a:endParaRPr>
          </a:p>
        </p:txBody>
      </p:sp>
      <p:sp>
        <p:nvSpPr>
          <p:cNvPr id="18" name="Freeform 9">
            <a:extLst>
              <a:ext uri="{FF2B5EF4-FFF2-40B4-BE49-F238E27FC236}">
                <a16:creationId xmlns:a16="http://schemas.microsoft.com/office/drawing/2014/main" id="{CE808DF8-44AF-3534-DD18-53AC997D435A}"/>
              </a:ext>
            </a:extLst>
          </p:cNvPr>
          <p:cNvSpPr>
            <a:spLocks/>
          </p:cNvSpPr>
          <p:nvPr/>
        </p:nvSpPr>
        <p:spPr bwMode="auto">
          <a:xfrm>
            <a:off x="4261849" y="5199012"/>
            <a:ext cx="130514" cy="168934"/>
          </a:xfrm>
          <a:custGeom>
            <a:avLst/>
            <a:gdLst>
              <a:gd name="T0" fmla="*/ 51 w 84"/>
              <a:gd name="T1" fmla="*/ 0 h 72"/>
              <a:gd name="T2" fmla="*/ 0 w 84"/>
              <a:gd name="T3" fmla="*/ 72 h 72"/>
              <a:gd name="T4" fmla="*/ 84 w 84"/>
              <a:gd name="T5" fmla="*/ 72 h 72"/>
              <a:gd name="T6" fmla="*/ 51 w 84"/>
              <a:gd name="T7" fmla="*/ 0 h 72"/>
              <a:gd name="connsiteX0" fmla="*/ 6071 w 10000"/>
              <a:gd name="connsiteY0" fmla="*/ 0 h 11377"/>
              <a:gd name="connsiteX1" fmla="*/ 0 w 10000"/>
              <a:gd name="connsiteY1" fmla="*/ 11377 h 11377"/>
              <a:gd name="connsiteX2" fmla="*/ 10000 w 10000"/>
              <a:gd name="connsiteY2" fmla="*/ 11377 h 11377"/>
              <a:gd name="connsiteX3" fmla="*/ 6071 w 10000"/>
              <a:gd name="connsiteY3" fmla="*/ 0 h 11377"/>
              <a:gd name="connsiteX0" fmla="*/ 6250 w 10179"/>
              <a:gd name="connsiteY0" fmla="*/ 0 h 12927"/>
              <a:gd name="connsiteX1" fmla="*/ 0 w 10179"/>
              <a:gd name="connsiteY1" fmla="*/ 12927 h 12927"/>
              <a:gd name="connsiteX2" fmla="*/ 10179 w 10179"/>
              <a:gd name="connsiteY2" fmla="*/ 11377 h 12927"/>
              <a:gd name="connsiteX3" fmla="*/ 6250 w 10179"/>
              <a:gd name="connsiteY3" fmla="*/ 0 h 12927"/>
              <a:gd name="connsiteX0" fmla="*/ 6250 w 10358"/>
              <a:gd name="connsiteY0" fmla="*/ 0 h 12927"/>
              <a:gd name="connsiteX1" fmla="*/ 0 w 10358"/>
              <a:gd name="connsiteY1" fmla="*/ 12927 h 12927"/>
              <a:gd name="connsiteX2" fmla="*/ 10358 w 10358"/>
              <a:gd name="connsiteY2" fmla="*/ 12927 h 12927"/>
              <a:gd name="connsiteX3" fmla="*/ 6250 w 10358"/>
              <a:gd name="connsiteY3" fmla="*/ 0 h 12927"/>
            </a:gdLst>
            <a:ahLst/>
            <a:cxnLst>
              <a:cxn ang="0">
                <a:pos x="connsiteX0" y="connsiteY0"/>
              </a:cxn>
              <a:cxn ang="0">
                <a:pos x="connsiteX1" y="connsiteY1"/>
              </a:cxn>
              <a:cxn ang="0">
                <a:pos x="connsiteX2" y="connsiteY2"/>
              </a:cxn>
              <a:cxn ang="0">
                <a:pos x="connsiteX3" y="connsiteY3"/>
              </a:cxn>
            </a:cxnLst>
            <a:rect l="l" t="t" r="r" b="b"/>
            <a:pathLst>
              <a:path w="10358" h="12927">
                <a:moveTo>
                  <a:pt x="6250" y="0"/>
                </a:moveTo>
                <a:lnTo>
                  <a:pt x="0" y="12927"/>
                </a:lnTo>
                <a:lnTo>
                  <a:pt x="10358" y="12927"/>
                </a:lnTo>
                <a:lnTo>
                  <a:pt x="6250" y="0"/>
                </a:lnTo>
                <a:close/>
              </a:path>
            </a:pathLst>
          </a:custGeom>
          <a:solidFill>
            <a:schemeClr val="accent2">
              <a:lumMod val="75000"/>
            </a:schemeClr>
          </a:solidFill>
          <a:ln>
            <a:noFill/>
          </a:ln>
        </p:spPr>
        <p:txBody>
          <a:bodyPr vert="horz" wrap="square" lIns="86402" tIns="43201" rIns="86402" bIns="43201" numCol="1" anchor="t" anchorCtr="0" compatLnSpc="1">
            <a:prstTxWarp prst="textNoShape">
              <a:avLst/>
            </a:prstTxWarp>
          </a:bodyPr>
          <a:lstStyle/>
          <a:p>
            <a:pPr defTabSz="864017">
              <a:defRPr/>
            </a:pPr>
            <a:endParaRPr lang="en-US" sz="1701">
              <a:solidFill>
                <a:srgbClr val="000000"/>
              </a:solidFill>
              <a:latin typeface="Arial"/>
            </a:endParaRPr>
          </a:p>
        </p:txBody>
      </p:sp>
      <p:sp>
        <p:nvSpPr>
          <p:cNvPr id="19" name="Freeform 10">
            <a:extLst>
              <a:ext uri="{FF2B5EF4-FFF2-40B4-BE49-F238E27FC236}">
                <a16:creationId xmlns:a16="http://schemas.microsoft.com/office/drawing/2014/main" id="{50654C99-D571-7CD0-EABF-D1E6B0746188}"/>
              </a:ext>
            </a:extLst>
          </p:cNvPr>
          <p:cNvSpPr>
            <a:spLocks/>
          </p:cNvSpPr>
          <p:nvPr/>
        </p:nvSpPr>
        <p:spPr bwMode="auto">
          <a:xfrm>
            <a:off x="4118600" y="5362090"/>
            <a:ext cx="3369691" cy="576691"/>
          </a:xfrm>
          <a:prstGeom prst="roundRect">
            <a:avLst/>
          </a:prstGeom>
          <a:solidFill>
            <a:schemeClr val="bg1"/>
          </a:solidFill>
          <a:ln w="12700">
            <a:solidFill>
              <a:srgbClr val="205427"/>
            </a:solidFill>
            <a:prstDash val="dash"/>
          </a:ln>
          <a:effectLst/>
        </p:spPr>
        <p:txBody>
          <a:bodyPr vert="horz" wrap="square" lIns="86402" tIns="43201" rIns="86402" bIns="43201" numCol="1" anchor="t" anchorCtr="0" compatLnSpc="1">
            <a:prstTxWarp prst="textNoShape">
              <a:avLst/>
            </a:prstTxWarp>
          </a:bodyPr>
          <a:lstStyle/>
          <a:p>
            <a:pPr defTabSz="864017">
              <a:defRPr/>
            </a:pPr>
            <a:endParaRPr lang="en-US" sz="1701">
              <a:solidFill>
                <a:srgbClr val="000000"/>
              </a:solidFill>
              <a:latin typeface="Arial"/>
            </a:endParaRPr>
          </a:p>
        </p:txBody>
      </p:sp>
      <p:sp>
        <p:nvSpPr>
          <p:cNvPr id="20" name="Freeform 11">
            <a:extLst>
              <a:ext uri="{FF2B5EF4-FFF2-40B4-BE49-F238E27FC236}">
                <a16:creationId xmlns:a16="http://schemas.microsoft.com/office/drawing/2014/main" id="{5874CEC0-7C94-F649-38DE-925F5073C1D1}"/>
              </a:ext>
            </a:extLst>
          </p:cNvPr>
          <p:cNvSpPr>
            <a:spLocks/>
          </p:cNvSpPr>
          <p:nvPr/>
        </p:nvSpPr>
        <p:spPr bwMode="auto">
          <a:xfrm>
            <a:off x="4340606" y="5199050"/>
            <a:ext cx="3010582" cy="282867"/>
          </a:xfrm>
          <a:custGeom>
            <a:avLst/>
            <a:gdLst>
              <a:gd name="T0" fmla="*/ 884 w 912"/>
              <a:gd name="T1" fmla="*/ 0 h 108"/>
              <a:gd name="T2" fmla="*/ 28 w 912"/>
              <a:gd name="T3" fmla="*/ 0 h 108"/>
              <a:gd name="T4" fmla="*/ 0 w 912"/>
              <a:gd name="T5" fmla="*/ 0 h 108"/>
              <a:gd name="T6" fmla="*/ 0 w 912"/>
              <a:gd name="T7" fmla="*/ 28 h 108"/>
              <a:gd name="T8" fmla="*/ 0 w 912"/>
              <a:gd name="T9" fmla="*/ 37 h 108"/>
              <a:gd name="T10" fmla="*/ 0 w 912"/>
              <a:gd name="T11" fmla="*/ 80 h 108"/>
              <a:gd name="T12" fmla="*/ 28 w 912"/>
              <a:gd name="T13" fmla="*/ 108 h 108"/>
              <a:gd name="T14" fmla="*/ 884 w 912"/>
              <a:gd name="T15" fmla="*/ 108 h 108"/>
              <a:gd name="T16" fmla="*/ 912 w 912"/>
              <a:gd name="T17" fmla="*/ 80 h 108"/>
              <a:gd name="T18" fmla="*/ 912 w 912"/>
              <a:gd name="T19" fmla="*/ 37 h 108"/>
              <a:gd name="T20" fmla="*/ 912 w 912"/>
              <a:gd name="T21" fmla="*/ 28 h 108"/>
              <a:gd name="T22" fmla="*/ 912 w 912"/>
              <a:gd name="T23" fmla="*/ 0 h 108"/>
              <a:gd name="T24" fmla="*/ 884 w 912"/>
              <a:gd name="T25" fmla="*/ 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2" h="108">
                <a:moveTo>
                  <a:pt x="884" y="0"/>
                </a:moveTo>
                <a:cubicBezTo>
                  <a:pt x="28" y="0"/>
                  <a:pt x="28" y="0"/>
                  <a:pt x="28" y="0"/>
                </a:cubicBezTo>
                <a:cubicBezTo>
                  <a:pt x="0" y="0"/>
                  <a:pt x="0" y="0"/>
                  <a:pt x="0" y="0"/>
                </a:cubicBezTo>
                <a:cubicBezTo>
                  <a:pt x="0" y="28"/>
                  <a:pt x="0" y="28"/>
                  <a:pt x="0" y="28"/>
                </a:cubicBezTo>
                <a:cubicBezTo>
                  <a:pt x="0" y="37"/>
                  <a:pt x="0" y="37"/>
                  <a:pt x="0" y="37"/>
                </a:cubicBezTo>
                <a:cubicBezTo>
                  <a:pt x="0" y="80"/>
                  <a:pt x="0" y="80"/>
                  <a:pt x="0" y="80"/>
                </a:cubicBezTo>
                <a:cubicBezTo>
                  <a:pt x="0" y="96"/>
                  <a:pt x="12" y="108"/>
                  <a:pt x="28" y="108"/>
                </a:cubicBezTo>
                <a:cubicBezTo>
                  <a:pt x="884" y="108"/>
                  <a:pt x="884" y="108"/>
                  <a:pt x="884" y="108"/>
                </a:cubicBezTo>
                <a:cubicBezTo>
                  <a:pt x="900" y="108"/>
                  <a:pt x="912" y="96"/>
                  <a:pt x="912" y="80"/>
                </a:cubicBezTo>
                <a:cubicBezTo>
                  <a:pt x="912" y="37"/>
                  <a:pt x="912" y="37"/>
                  <a:pt x="912" y="37"/>
                </a:cubicBezTo>
                <a:cubicBezTo>
                  <a:pt x="912" y="28"/>
                  <a:pt x="912" y="28"/>
                  <a:pt x="912" y="28"/>
                </a:cubicBezTo>
                <a:cubicBezTo>
                  <a:pt x="912" y="0"/>
                  <a:pt x="912" y="0"/>
                  <a:pt x="912" y="0"/>
                </a:cubicBezTo>
                <a:lnTo>
                  <a:pt x="884" y="0"/>
                </a:lnTo>
                <a:close/>
              </a:path>
            </a:pathLst>
          </a:custGeom>
          <a:solidFill>
            <a:schemeClr val="accent2"/>
          </a:solidFill>
          <a:ln>
            <a:noFill/>
          </a:ln>
          <a:effectLst>
            <a:outerShdw blurRad="50800" dist="38100" dir="2700000" algn="tl" rotWithShape="0">
              <a:prstClr val="black">
                <a:alpha val="40000"/>
              </a:prstClr>
            </a:outerShdw>
          </a:effectLst>
        </p:spPr>
        <p:txBody>
          <a:bodyPr vert="horz" wrap="square" lIns="86402" tIns="43201" rIns="86402" bIns="43201" numCol="1" anchor="t" anchorCtr="0" compatLnSpc="1">
            <a:prstTxWarp prst="textNoShape">
              <a:avLst/>
            </a:prstTxWarp>
          </a:bodyPr>
          <a:lstStyle/>
          <a:p>
            <a:pPr defTabSz="864017">
              <a:defRPr/>
            </a:pPr>
            <a:endParaRPr lang="en-US" sz="1701">
              <a:solidFill>
                <a:srgbClr val="000000"/>
              </a:solidFill>
              <a:latin typeface="Arial"/>
            </a:endParaRPr>
          </a:p>
        </p:txBody>
      </p:sp>
      <p:sp>
        <p:nvSpPr>
          <p:cNvPr id="21" name="Rectangle 20">
            <a:extLst>
              <a:ext uri="{FF2B5EF4-FFF2-40B4-BE49-F238E27FC236}">
                <a16:creationId xmlns:a16="http://schemas.microsoft.com/office/drawing/2014/main" id="{1F2F103B-88E5-371F-A4D7-454BE76EB548}"/>
              </a:ext>
            </a:extLst>
          </p:cNvPr>
          <p:cNvSpPr/>
          <p:nvPr/>
        </p:nvSpPr>
        <p:spPr>
          <a:xfrm>
            <a:off x="4879675" y="5206205"/>
            <a:ext cx="753732" cy="266868"/>
          </a:xfrm>
          <a:prstGeom prst="rect">
            <a:avLst/>
          </a:prstGeom>
        </p:spPr>
        <p:txBody>
          <a:bodyPr wrap="none">
            <a:spAutoFit/>
          </a:bodyPr>
          <a:lstStyle/>
          <a:p>
            <a:pPr algn="ctr" defTabSz="864017">
              <a:defRPr/>
            </a:pPr>
            <a:r>
              <a:rPr lang="en-US" sz="1134" b="1">
                <a:solidFill>
                  <a:srgbClr val="FFFFFF"/>
                </a:solidFill>
                <a:latin typeface="Arial"/>
              </a:rPr>
              <a:t>Industry</a:t>
            </a:r>
          </a:p>
        </p:txBody>
      </p:sp>
      <p:sp>
        <p:nvSpPr>
          <p:cNvPr id="22" name="Rectangle 21">
            <a:extLst>
              <a:ext uri="{FF2B5EF4-FFF2-40B4-BE49-F238E27FC236}">
                <a16:creationId xmlns:a16="http://schemas.microsoft.com/office/drawing/2014/main" id="{4F622389-0D71-A3BF-73EB-8E2B374C6859}"/>
              </a:ext>
            </a:extLst>
          </p:cNvPr>
          <p:cNvSpPr/>
          <p:nvPr/>
        </p:nvSpPr>
        <p:spPr>
          <a:xfrm>
            <a:off x="6175496" y="5206205"/>
            <a:ext cx="1035861" cy="266868"/>
          </a:xfrm>
          <a:prstGeom prst="rect">
            <a:avLst/>
          </a:prstGeom>
        </p:spPr>
        <p:txBody>
          <a:bodyPr wrap="none">
            <a:spAutoFit/>
          </a:bodyPr>
          <a:lstStyle/>
          <a:p>
            <a:pPr algn="ctr" defTabSz="864017">
              <a:defRPr/>
            </a:pPr>
            <a:r>
              <a:rPr lang="en-US" sz="1134" b="1">
                <a:solidFill>
                  <a:srgbClr val="FFFFFF"/>
                </a:solidFill>
                <a:latin typeface="Arial"/>
              </a:rPr>
              <a:t>Service Line</a:t>
            </a:r>
          </a:p>
        </p:txBody>
      </p:sp>
      <p:cxnSp>
        <p:nvCxnSpPr>
          <p:cNvPr id="23" name="Straight Connector 22">
            <a:extLst>
              <a:ext uri="{FF2B5EF4-FFF2-40B4-BE49-F238E27FC236}">
                <a16:creationId xmlns:a16="http://schemas.microsoft.com/office/drawing/2014/main" id="{CF8A155F-A885-350A-9A97-B1D3CA0A1E66}"/>
              </a:ext>
            </a:extLst>
          </p:cNvPr>
          <p:cNvCxnSpPr/>
          <p:nvPr/>
        </p:nvCxnSpPr>
        <p:spPr>
          <a:xfrm>
            <a:off x="5829396" y="5248561"/>
            <a:ext cx="0" cy="17008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38B09B37-C951-30A8-43E5-6DD4C02B3BDE}"/>
              </a:ext>
            </a:extLst>
          </p:cNvPr>
          <p:cNvSpPr/>
          <p:nvPr/>
        </p:nvSpPr>
        <p:spPr>
          <a:xfrm>
            <a:off x="1708942" y="5215424"/>
            <a:ext cx="1420582" cy="266868"/>
          </a:xfrm>
          <a:prstGeom prst="rect">
            <a:avLst/>
          </a:prstGeom>
        </p:spPr>
        <p:txBody>
          <a:bodyPr wrap="none">
            <a:spAutoFit/>
          </a:bodyPr>
          <a:lstStyle/>
          <a:p>
            <a:pPr algn="ctr" defTabSz="864017">
              <a:defRPr/>
            </a:pPr>
            <a:r>
              <a:rPr lang="en-US" sz="1134" b="1">
                <a:solidFill>
                  <a:srgbClr val="FFFFFF"/>
                </a:solidFill>
                <a:latin typeface="Arial"/>
              </a:rPr>
              <a:t>Technology Stack</a:t>
            </a:r>
          </a:p>
        </p:txBody>
      </p:sp>
      <p:pic>
        <p:nvPicPr>
          <p:cNvPr id="25" name="Graphic 66">
            <a:extLst>
              <a:ext uri="{FF2B5EF4-FFF2-40B4-BE49-F238E27FC236}">
                <a16:creationId xmlns:a16="http://schemas.microsoft.com/office/drawing/2014/main" id="{26588820-CF93-30E1-7E0E-3B6864370D4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977997" y="5223939"/>
            <a:ext cx="212616" cy="212616"/>
          </a:xfrm>
          <a:prstGeom prst="rect">
            <a:avLst/>
          </a:prstGeom>
        </p:spPr>
      </p:pic>
      <p:sp>
        <p:nvSpPr>
          <p:cNvPr id="26" name="Rectangle 25">
            <a:extLst>
              <a:ext uri="{FF2B5EF4-FFF2-40B4-BE49-F238E27FC236}">
                <a16:creationId xmlns:a16="http://schemas.microsoft.com/office/drawing/2014/main" id="{6AC38806-CDC9-0DD9-AED8-93C0E5F1D65D}"/>
              </a:ext>
            </a:extLst>
          </p:cNvPr>
          <p:cNvSpPr/>
          <p:nvPr/>
        </p:nvSpPr>
        <p:spPr>
          <a:xfrm>
            <a:off x="9178499" y="5200834"/>
            <a:ext cx="619080" cy="266868"/>
          </a:xfrm>
          <a:prstGeom prst="rect">
            <a:avLst/>
          </a:prstGeom>
        </p:spPr>
        <p:txBody>
          <a:bodyPr wrap="none">
            <a:spAutoFit/>
          </a:bodyPr>
          <a:lstStyle/>
          <a:p>
            <a:pPr algn="ctr" defTabSz="864017">
              <a:defRPr/>
            </a:pPr>
            <a:r>
              <a:rPr lang="en-US" sz="1134" b="1">
                <a:solidFill>
                  <a:srgbClr val="FFFFFF"/>
                </a:solidFill>
                <a:latin typeface="Arial"/>
              </a:rPr>
              <a:t>Pillars</a:t>
            </a:r>
          </a:p>
        </p:txBody>
      </p:sp>
      <p:sp>
        <p:nvSpPr>
          <p:cNvPr id="27" name="Rectangle 26">
            <a:extLst>
              <a:ext uri="{FF2B5EF4-FFF2-40B4-BE49-F238E27FC236}">
                <a16:creationId xmlns:a16="http://schemas.microsoft.com/office/drawing/2014/main" id="{668CC7F6-CC82-F433-EF7F-361E3E62B9A6}"/>
              </a:ext>
            </a:extLst>
          </p:cNvPr>
          <p:cNvSpPr/>
          <p:nvPr/>
        </p:nvSpPr>
        <p:spPr>
          <a:xfrm>
            <a:off x="336124" y="4716818"/>
            <a:ext cx="10128720" cy="389274"/>
          </a:xfrm>
          <a:prstGeom prst="rect">
            <a:avLst/>
          </a:prstGeom>
        </p:spPr>
        <p:txBody>
          <a:bodyPr wrap="square">
            <a:spAutoFit/>
          </a:bodyPr>
          <a:lstStyle/>
          <a:p>
            <a:pPr marL="162003" indent="-162003" defTabSz="864017">
              <a:lnSpc>
                <a:spcPts val="1228"/>
              </a:lnSpc>
              <a:buClr>
                <a:srgbClr val="00AECF">
                  <a:lumMod val="75000"/>
                </a:srgbClr>
              </a:buClr>
              <a:buFont typeface="Wingdings" panose="05000000000000000000" pitchFamily="2" charset="2"/>
              <a:buChar char="§"/>
              <a:defRPr/>
            </a:pPr>
            <a:r>
              <a:rPr lang="en-US" sz="945">
                <a:latin typeface="Arial"/>
                <a:cs typeface="Arial" panose="020B0604020202020204" pitchFamily="34" charset="0"/>
              </a:rPr>
              <a:t>Enabled organizations to penetrate specific regions by equipping with data-driven insights on market perception of products &amp; reduced 90% of efforts expended by analysts previously.  </a:t>
            </a:r>
          </a:p>
          <a:p>
            <a:pPr marL="162003" indent="-162003" defTabSz="864017">
              <a:lnSpc>
                <a:spcPts val="1228"/>
              </a:lnSpc>
              <a:buClr>
                <a:srgbClr val="00AECF">
                  <a:lumMod val="75000"/>
                </a:srgbClr>
              </a:buClr>
              <a:buFont typeface="Wingdings" panose="05000000000000000000" pitchFamily="2" charset="2"/>
              <a:buChar char="§"/>
              <a:defRPr/>
            </a:pPr>
            <a:r>
              <a:rPr lang="en-US" sz="945">
                <a:latin typeface="Arial"/>
                <a:cs typeface="Arial" panose="020B0604020202020204" pitchFamily="34" charset="0"/>
              </a:rPr>
              <a:t>Streamlined integration of Generative AI powered Media Monitoring solution with existing workflows and systems with high degree of configurability and customization.</a:t>
            </a:r>
          </a:p>
        </p:txBody>
      </p:sp>
      <p:sp>
        <p:nvSpPr>
          <p:cNvPr id="28" name="Rectangle 27">
            <a:extLst>
              <a:ext uri="{FF2B5EF4-FFF2-40B4-BE49-F238E27FC236}">
                <a16:creationId xmlns:a16="http://schemas.microsoft.com/office/drawing/2014/main" id="{97A63C73-1DFF-1A2C-5634-D8E253559ADC}"/>
              </a:ext>
            </a:extLst>
          </p:cNvPr>
          <p:cNvSpPr/>
          <p:nvPr/>
        </p:nvSpPr>
        <p:spPr>
          <a:xfrm>
            <a:off x="336123" y="4535809"/>
            <a:ext cx="1572866" cy="269754"/>
          </a:xfrm>
          <a:prstGeom prst="rect">
            <a:avLst/>
          </a:prstGeom>
        </p:spPr>
        <p:txBody>
          <a:bodyPr wrap="none" anchor="ctr">
            <a:spAutoFit/>
          </a:bodyPr>
          <a:lstStyle/>
          <a:p>
            <a:pPr marL="0" lvl="1" defTabSz="848807">
              <a:lnSpc>
                <a:spcPts val="1512"/>
              </a:lnSpc>
              <a:buClr>
                <a:srgbClr val="FFFFFF"/>
              </a:buClr>
              <a:tabLst>
                <a:tab pos="1199130" algn="l"/>
              </a:tabLst>
              <a:defRPr/>
            </a:pPr>
            <a:r>
              <a:rPr lang="en-US" altLang="ja-JP" sz="1134" b="1" kern="0">
                <a:solidFill>
                  <a:srgbClr val="00AECF">
                    <a:lumMod val="75000"/>
                  </a:srgbClr>
                </a:solidFill>
                <a:latin typeface="Arial"/>
                <a:cs typeface="Arial" charset="0"/>
              </a:rPr>
              <a:t>BUSINESS IMPACT </a:t>
            </a:r>
          </a:p>
        </p:txBody>
      </p:sp>
      <p:sp>
        <p:nvSpPr>
          <p:cNvPr id="29" name="Rectangle 28">
            <a:extLst>
              <a:ext uri="{FF2B5EF4-FFF2-40B4-BE49-F238E27FC236}">
                <a16:creationId xmlns:a16="http://schemas.microsoft.com/office/drawing/2014/main" id="{4B49FB0C-7235-AD3D-48A0-7A83B6E09604}"/>
              </a:ext>
            </a:extLst>
          </p:cNvPr>
          <p:cNvSpPr/>
          <p:nvPr/>
        </p:nvSpPr>
        <p:spPr>
          <a:xfrm>
            <a:off x="336124" y="922297"/>
            <a:ext cx="1882247" cy="269754"/>
          </a:xfrm>
          <a:prstGeom prst="rect">
            <a:avLst/>
          </a:prstGeom>
        </p:spPr>
        <p:txBody>
          <a:bodyPr wrap="none" anchor="ctr">
            <a:spAutoFit/>
          </a:bodyPr>
          <a:lstStyle/>
          <a:p>
            <a:pPr marL="0" lvl="1" defTabSz="848807">
              <a:lnSpc>
                <a:spcPts val="1512"/>
              </a:lnSpc>
              <a:buClr>
                <a:srgbClr val="FFFFFF"/>
              </a:buClr>
              <a:tabLst>
                <a:tab pos="1199130" algn="l"/>
              </a:tabLst>
              <a:defRPr/>
            </a:pPr>
            <a:r>
              <a:rPr lang="en-US" altLang="ja-JP" sz="1134" b="1" kern="0">
                <a:solidFill>
                  <a:srgbClr val="FF555F"/>
                </a:solidFill>
                <a:latin typeface="Arial"/>
                <a:cs typeface="Arial" charset="0"/>
              </a:rPr>
              <a:t>BUSINESS CHALLENGE</a:t>
            </a:r>
          </a:p>
        </p:txBody>
      </p:sp>
      <p:sp>
        <p:nvSpPr>
          <p:cNvPr id="30" name="Rectangle 29">
            <a:extLst>
              <a:ext uri="{FF2B5EF4-FFF2-40B4-BE49-F238E27FC236}">
                <a16:creationId xmlns:a16="http://schemas.microsoft.com/office/drawing/2014/main" id="{BB279B7C-3EEA-384E-7273-ECB07C7A2DFE}"/>
              </a:ext>
            </a:extLst>
          </p:cNvPr>
          <p:cNvSpPr/>
          <p:nvPr/>
        </p:nvSpPr>
        <p:spPr>
          <a:xfrm>
            <a:off x="336124" y="1152099"/>
            <a:ext cx="10765760" cy="383182"/>
          </a:xfrm>
          <a:prstGeom prst="rect">
            <a:avLst/>
          </a:prstGeom>
        </p:spPr>
        <p:txBody>
          <a:bodyPr wrap="square">
            <a:spAutoFit/>
          </a:bodyPr>
          <a:lstStyle/>
          <a:p>
            <a:pPr defTabSz="864017">
              <a:defRPr/>
            </a:pPr>
            <a:r>
              <a:rPr lang="en-US" sz="945">
                <a:solidFill>
                  <a:srgbClr val="000000"/>
                </a:solidFill>
                <a:latin typeface="Arial"/>
              </a:rPr>
              <a:t>Previously, media analysts of the world’s largest healthcare organizations generated daily reports on the media coverage of products by manually reading, analyzing and interpreting various information sources like news articles, social media posts, consumer comments and more. Such resource extensive process prohibited the organization to timely augment it’s marketing strategies.</a:t>
            </a:r>
          </a:p>
        </p:txBody>
      </p:sp>
      <p:sp>
        <p:nvSpPr>
          <p:cNvPr id="31" name="Pentagon 132">
            <a:extLst>
              <a:ext uri="{FF2B5EF4-FFF2-40B4-BE49-F238E27FC236}">
                <a16:creationId xmlns:a16="http://schemas.microsoft.com/office/drawing/2014/main" id="{7AB532C9-9AC0-BD86-2297-B48B6B45B234}"/>
              </a:ext>
            </a:extLst>
          </p:cNvPr>
          <p:cNvSpPr/>
          <p:nvPr/>
        </p:nvSpPr>
        <p:spPr>
          <a:xfrm>
            <a:off x="4434041" y="2908202"/>
            <a:ext cx="2317697" cy="221520"/>
          </a:xfrm>
          <a:prstGeom prst="homePlat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4017">
              <a:defRPr/>
            </a:pPr>
            <a:endParaRPr lang="en-US" sz="1701">
              <a:solidFill>
                <a:srgbClr val="FFFFFF"/>
              </a:solidFill>
              <a:latin typeface="Arial"/>
            </a:endParaRPr>
          </a:p>
        </p:txBody>
      </p:sp>
      <p:sp>
        <p:nvSpPr>
          <p:cNvPr id="32" name="TextBox 31">
            <a:extLst>
              <a:ext uri="{FF2B5EF4-FFF2-40B4-BE49-F238E27FC236}">
                <a16:creationId xmlns:a16="http://schemas.microsoft.com/office/drawing/2014/main" id="{732C6B90-C32D-1111-654E-EF86DC378049}"/>
              </a:ext>
            </a:extLst>
          </p:cNvPr>
          <p:cNvSpPr txBox="1"/>
          <p:nvPr/>
        </p:nvSpPr>
        <p:spPr>
          <a:xfrm>
            <a:off x="4434042" y="2902635"/>
            <a:ext cx="2124126" cy="237757"/>
          </a:xfrm>
          <a:prstGeom prst="rect">
            <a:avLst/>
          </a:prstGeom>
          <a:noFill/>
        </p:spPr>
        <p:txBody>
          <a:bodyPr wrap="square" rtlCol="0">
            <a:spAutoFit/>
          </a:bodyPr>
          <a:lstStyle/>
          <a:p>
            <a:pPr defTabSz="864017">
              <a:defRPr/>
            </a:pPr>
            <a:r>
              <a:rPr lang="en-US" sz="945" b="1" err="1">
                <a:solidFill>
                  <a:srgbClr val="FFFFFF"/>
                </a:solidFill>
                <a:latin typeface="Arial"/>
              </a:rPr>
              <a:t>ChatGPT</a:t>
            </a:r>
            <a:r>
              <a:rPr lang="en-US" sz="945" b="1">
                <a:solidFill>
                  <a:srgbClr val="FFFFFF"/>
                </a:solidFill>
                <a:latin typeface="Arial"/>
              </a:rPr>
              <a:t> based Solution</a:t>
            </a:r>
          </a:p>
        </p:txBody>
      </p:sp>
      <p:sp>
        <p:nvSpPr>
          <p:cNvPr id="33" name="Rounded Rectangle 134">
            <a:extLst>
              <a:ext uri="{FF2B5EF4-FFF2-40B4-BE49-F238E27FC236}">
                <a16:creationId xmlns:a16="http://schemas.microsoft.com/office/drawing/2014/main" id="{57DE2371-F68F-49A8-DEB2-6B1982A12103}"/>
              </a:ext>
            </a:extLst>
          </p:cNvPr>
          <p:cNvSpPr/>
          <p:nvPr/>
        </p:nvSpPr>
        <p:spPr>
          <a:xfrm>
            <a:off x="609435" y="1871114"/>
            <a:ext cx="3681968" cy="2533980"/>
          </a:xfrm>
          <a:prstGeom prst="roundRect">
            <a:avLst>
              <a:gd name="adj" fmla="val 4265"/>
            </a:avLst>
          </a:prstGeom>
          <a:noFill/>
          <a:ln w="12700">
            <a:solidFill>
              <a:srgbClr val="205427"/>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4017">
              <a:defRPr/>
            </a:pPr>
            <a:endParaRPr lang="en-US" sz="1701">
              <a:solidFill>
                <a:srgbClr val="FFFFFF"/>
              </a:solidFill>
              <a:latin typeface="Arial"/>
            </a:endParaRPr>
          </a:p>
        </p:txBody>
      </p:sp>
      <p:sp>
        <p:nvSpPr>
          <p:cNvPr id="34" name="Pentagon 136">
            <a:extLst>
              <a:ext uri="{FF2B5EF4-FFF2-40B4-BE49-F238E27FC236}">
                <a16:creationId xmlns:a16="http://schemas.microsoft.com/office/drawing/2014/main" id="{86388EFB-CB05-9A78-74B4-ADB975B4DC0B}"/>
              </a:ext>
            </a:extLst>
          </p:cNvPr>
          <p:cNvSpPr/>
          <p:nvPr/>
        </p:nvSpPr>
        <p:spPr>
          <a:xfrm>
            <a:off x="7795223" y="2908202"/>
            <a:ext cx="2317697" cy="221520"/>
          </a:xfrm>
          <a:prstGeom prst="homePlat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4017">
              <a:defRPr/>
            </a:pPr>
            <a:endParaRPr lang="en-US" sz="1701">
              <a:solidFill>
                <a:srgbClr val="FFFFFF"/>
              </a:solidFill>
              <a:latin typeface="Arial"/>
            </a:endParaRPr>
          </a:p>
        </p:txBody>
      </p:sp>
      <p:sp>
        <p:nvSpPr>
          <p:cNvPr id="35" name="TextBox 34">
            <a:extLst>
              <a:ext uri="{FF2B5EF4-FFF2-40B4-BE49-F238E27FC236}">
                <a16:creationId xmlns:a16="http://schemas.microsoft.com/office/drawing/2014/main" id="{9D53EF02-E1BD-C9F1-CEE6-AEDDFA5280BE}"/>
              </a:ext>
            </a:extLst>
          </p:cNvPr>
          <p:cNvSpPr txBox="1"/>
          <p:nvPr/>
        </p:nvSpPr>
        <p:spPr>
          <a:xfrm>
            <a:off x="7805130" y="2902635"/>
            <a:ext cx="2242778" cy="237757"/>
          </a:xfrm>
          <a:prstGeom prst="rect">
            <a:avLst/>
          </a:prstGeom>
          <a:noFill/>
        </p:spPr>
        <p:txBody>
          <a:bodyPr wrap="square" rtlCol="0">
            <a:spAutoFit/>
          </a:bodyPr>
          <a:lstStyle/>
          <a:p>
            <a:pPr defTabSz="864017">
              <a:defRPr/>
            </a:pPr>
            <a:r>
              <a:rPr lang="en-US" sz="945" b="1">
                <a:solidFill>
                  <a:srgbClr val="FFFFFF"/>
                </a:solidFill>
                <a:latin typeface="Arial"/>
              </a:rPr>
              <a:t>Focused Prompt Engineering</a:t>
            </a:r>
          </a:p>
        </p:txBody>
      </p:sp>
      <p:sp>
        <p:nvSpPr>
          <p:cNvPr id="36" name="Pentagon 139">
            <a:extLst>
              <a:ext uri="{FF2B5EF4-FFF2-40B4-BE49-F238E27FC236}">
                <a16:creationId xmlns:a16="http://schemas.microsoft.com/office/drawing/2014/main" id="{443C3897-31DB-776A-3940-14C1945F3E6D}"/>
              </a:ext>
            </a:extLst>
          </p:cNvPr>
          <p:cNvSpPr/>
          <p:nvPr/>
        </p:nvSpPr>
        <p:spPr>
          <a:xfrm>
            <a:off x="609436" y="2908202"/>
            <a:ext cx="2317697" cy="221520"/>
          </a:xfrm>
          <a:prstGeom prst="homePlat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4017">
              <a:defRPr/>
            </a:pPr>
            <a:endParaRPr lang="en-US" sz="1701">
              <a:solidFill>
                <a:srgbClr val="FFFFFF"/>
              </a:solidFill>
              <a:latin typeface="Arial"/>
            </a:endParaRPr>
          </a:p>
        </p:txBody>
      </p:sp>
      <p:sp>
        <p:nvSpPr>
          <p:cNvPr id="37" name="TextBox 36">
            <a:extLst>
              <a:ext uri="{FF2B5EF4-FFF2-40B4-BE49-F238E27FC236}">
                <a16:creationId xmlns:a16="http://schemas.microsoft.com/office/drawing/2014/main" id="{6E167ACE-EE6E-54CF-C42F-C19C7D004AE6}"/>
              </a:ext>
            </a:extLst>
          </p:cNvPr>
          <p:cNvSpPr txBox="1"/>
          <p:nvPr/>
        </p:nvSpPr>
        <p:spPr>
          <a:xfrm>
            <a:off x="610379" y="2902635"/>
            <a:ext cx="2242778" cy="237757"/>
          </a:xfrm>
          <a:prstGeom prst="rect">
            <a:avLst/>
          </a:prstGeom>
          <a:noFill/>
        </p:spPr>
        <p:txBody>
          <a:bodyPr wrap="square" rtlCol="0">
            <a:spAutoFit/>
          </a:bodyPr>
          <a:lstStyle/>
          <a:p>
            <a:pPr defTabSz="864017">
              <a:defRPr/>
            </a:pPr>
            <a:r>
              <a:rPr lang="en-US" sz="945" b="1">
                <a:solidFill>
                  <a:srgbClr val="FFFFFF"/>
                </a:solidFill>
                <a:latin typeface="Arial"/>
              </a:rPr>
              <a:t>Augmented Data Pre-processing </a:t>
            </a:r>
          </a:p>
        </p:txBody>
      </p:sp>
      <p:sp>
        <p:nvSpPr>
          <p:cNvPr id="38" name="Rectangle 37">
            <a:extLst>
              <a:ext uri="{FF2B5EF4-FFF2-40B4-BE49-F238E27FC236}">
                <a16:creationId xmlns:a16="http://schemas.microsoft.com/office/drawing/2014/main" id="{91127A3B-2305-9AC8-AB22-7E6C0B6581ED}"/>
              </a:ext>
            </a:extLst>
          </p:cNvPr>
          <p:cNvSpPr/>
          <p:nvPr/>
        </p:nvSpPr>
        <p:spPr>
          <a:xfrm>
            <a:off x="4505433" y="1951833"/>
            <a:ext cx="3027559" cy="1004827"/>
          </a:xfrm>
          <a:prstGeom prst="rect">
            <a:avLst/>
          </a:prstGeom>
        </p:spPr>
        <p:txBody>
          <a:bodyPr wrap="square">
            <a:spAutoFit/>
          </a:bodyPr>
          <a:lstStyle/>
          <a:p>
            <a:pPr marL="162003" indent="-162003" defTabSz="864017">
              <a:lnSpc>
                <a:spcPts val="1228"/>
              </a:lnSpc>
              <a:buClr>
                <a:schemeClr val="tx1"/>
              </a:buClr>
              <a:buFont typeface="Arial" panose="020B0604020202020204" pitchFamily="34" charset="0"/>
              <a:buChar char="•"/>
              <a:defRPr/>
            </a:pPr>
            <a:r>
              <a:rPr lang="en-US" sz="945">
                <a:latin typeface="Arial"/>
                <a:cs typeface="Arial" panose="020B0604020202020204" pitchFamily="34" charset="0"/>
              </a:rPr>
              <a:t>Revolutionized media monitoring with cutting-edge NLP solution powered by ChatGPT, enabling –</a:t>
            </a:r>
          </a:p>
          <a:p>
            <a:pPr marL="325507" lvl="1" indent="-169504" defTabSz="864017">
              <a:lnSpc>
                <a:spcPts val="1228"/>
              </a:lnSpc>
              <a:buClr>
                <a:schemeClr val="tx1"/>
              </a:buClr>
              <a:buFont typeface="Arial" panose="020B0604020202020204" pitchFamily="34" charset="0"/>
              <a:buChar char="•"/>
              <a:defRPr/>
            </a:pPr>
            <a:r>
              <a:rPr lang="en-US" sz="945">
                <a:latin typeface="Arial"/>
                <a:cs typeface="Arial" panose="020B0604020202020204" pitchFamily="34" charset="0"/>
              </a:rPr>
              <a:t>Automatic categorization</a:t>
            </a:r>
          </a:p>
          <a:p>
            <a:pPr marL="325507" lvl="1" indent="-169504" defTabSz="864017">
              <a:lnSpc>
                <a:spcPts val="1228"/>
              </a:lnSpc>
              <a:buClr>
                <a:schemeClr val="tx1"/>
              </a:buClr>
              <a:buFont typeface="Arial" panose="020B0604020202020204" pitchFamily="34" charset="0"/>
              <a:buChar char="•"/>
              <a:defRPr/>
            </a:pPr>
            <a:r>
              <a:rPr lang="en-US" sz="945">
                <a:latin typeface="Arial"/>
                <a:cs typeface="Arial" panose="020B0604020202020204" pitchFamily="34" charset="0"/>
              </a:rPr>
              <a:t>Article summarization</a:t>
            </a:r>
          </a:p>
          <a:p>
            <a:pPr marL="325507" lvl="1" indent="-169504" defTabSz="864017">
              <a:lnSpc>
                <a:spcPts val="1228"/>
              </a:lnSpc>
              <a:buClr>
                <a:schemeClr val="tx1"/>
              </a:buClr>
              <a:buFont typeface="Arial" panose="020B0604020202020204" pitchFamily="34" charset="0"/>
              <a:buChar char="•"/>
              <a:defRPr/>
            </a:pPr>
            <a:r>
              <a:rPr lang="en-US" sz="945">
                <a:latin typeface="Arial"/>
                <a:cs typeface="Arial" panose="020B0604020202020204" pitchFamily="34" charset="0"/>
              </a:rPr>
              <a:t>Sentiment analysis</a:t>
            </a:r>
          </a:p>
        </p:txBody>
      </p:sp>
      <p:sp>
        <p:nvSpPr>
          <p:cNvPr id="39" name="Rectangle 38">
            <a:extLst>
              <a:ext uri="{FF2B5EF4-FFF2-40B4-BE49-F238E27FC236}">
                <a16:creationId xmlns:a16="http://schemas.microsoft.com/office/drawing/2014/main" id="{A84A8998-0D39-CBCC-7231-C619354C90E1}"/>
              </a:ext>
            </a:extLst>
          </p:cNvPr>
          <p:cNvSpPr/>
          <p:nvPr/>
        </p:nvSpPr>
        <p:spPr>
          <a:xfrm>
            <a:off x="7876750" y="1951539"/>
            <a:ext cx="3080676" cy="850939"/>
          </a:xfrm>
          <a:prstGeom prst="rect">
            <a:avLst/>
          </a:prstGeom>
        </p:spPr>
        <p:txBody>
          <a:bodyPr wrap="square">
            <a:spAutoFit/>
          </a:bodyPr>
          <a:lstStyle/>
          <a:p>
            <a:pPr marL="162003" indent="-162003" defTabSz="864017">
              <a:lnSpc>
                <a:spcPts val="1228"/>
              </a:lnSpc>
              <a:buClr>
                <a:schemeClr val="tx1"/>
              </a:buClr>
              <a:buFont typeface="Arial" panose="020B0604020202020204" pitchFamily="34" charset="0"/>
              <a:buChar char="•"/>
              <a:defRPr/>
            </a:pPr>
            <a:r>
              <a:rPr lang="en-US" sz="945">
                <a:latin typeface="Arial"/>
                <a:cs typeface="Arial" panose="020B0604020202020204" pitchFamily="34" charset="0"/>
              </a:rPr>
              <a:t>Focused on tailoring prompts configured for determining the following elements from media articles –</a:t>
            </a:r>
          </a:p>
          <a:p>
            <a:pPr marL="325507" lvl="1" indent="-157503">
              <a:lnSpc>
                <a:spcPts val="1228"/>
              </a:lnSpc>
              <a:buClr>
                <a:schemeClr val="tx1"/>
              </a:buClr>
              <a:buFont typeface="Arial" panose="020B0604020202020204" pitchFamily="34" charset="0"/>
              <a:buChar char="•"/>
              <a:defRPr/>
            </a:pPr>
            <a:r>
              <a:rPr lang="en-US" sz="945">
                <a:latin typeface="Arial"/>
                <a:cs typeface="Arial" panose="020B0604020202020204" pitchFamily="34" charset="0"/>
              </a:rPr>
              <a:t>Prominence</a:t>
            </a:r>
          </a:p>
          <a:p>
            <a:pPr marL="325507" lvl="1" indent="-157503">
              <a:lnSpc>
                <a:spcPts val="1228"/>
              </a:lnSpc>
              <a:buClr>
                <a:schemeClr val="tx1"/>
              </a:buClr>
              <a:buFont typeface="Arial" panose="020B0604020202020204" pitchFamily="34" charset="0"/>
              <a:buChar char="•"/>
              <a:defRPr/>
            </a:pPr>
            <a:r>
              <a:rPr lang="en-US" sz="945">
                <a:latin typeface="Arial"/>
                <a:cs typeface="Arial" panose="020B0604020202020204" pitchFamily="34" charset="0"/>
              </a:rPr>
              <a:t>Tone</a:t>
            </a:r>
          </a:p>
        </p:txBody>
      </p:sp>
      <p:sp>
        <p:nvSpPr>
          <p:cNvPr id="40" name="Rectangle 39">
            <a:extLst>
              <a:ext uri="{FF2B5EF4-FFF2-40B4-BE49-F238E27FC236}">
                <a16:creationId xmlns:a16="http://schemas.microsoft.com/office/drawing/2014/main" id="{C695910A-060F-53C8-F037-C0DC90904CBF}"/>
              </a:ext>
            </a:extLst>
          </p:cNvPr>
          <p:cNvSpPr/>
          <p:nvPr/>
        </p:nvSpPr>
        <p:spPr>
          <a:xfrm>
            <a:off x="336123" y="1569706"/>
            <a:ext cx="2317693" cy="269754"/>
          </a:xfrm>
          <a:prstGeom prst="rect">
            <a:avLst/>
          </a:prstGeom>
        </p:spPr>
        <p:txBody>
          <a:bodyPr wrap="square" anchor="ctr">
            <a:spAutoFit/>
          </a:bodyPr>
          <a:lstStyle/>
          <a:p>
            <a:pPr marL="0" lvl="1" defTabSz="848807">
              <a:lnSpc>
                <a:spcPts val="1512"/>
              </a:lnSpc>
              <a:buClr>
                <a:srgbClr val="FFFFFF"/>
              </a:buClr>
              <a:tabLst>
                <a:tab pos="1199130" algn="l"/>
              </a:tabLst>
              <a:defRPr/>
            </a:pPr>
            <a:r>
              <a:rPr lang="en-US" altLang="ja-JP" sz="1134" b="1" kern="0">
                <a:solidFill>
                  <a:srgbClr val="00AECF"/>
                </a:solidFill>
                <a:latin typeface="Arial"/>
                <a:cs typeface="Arial" charset="0"/>
              </a:rPr>
              <a:t>DEVELOPED SOLUTION </a:t>
            </a:r>
          </a:p>
        </p:txBody>
      </p:sp>
      <p:sp>
        <p:nvSpPr>
          <p:cNvPr id="42" name="Rounded Rectangle 157">
            <a:extLst>
              <a:ext uri="{FF2B5EF4-FFF2-40B4-BE49-F238E27FC236}">
                <a16:creationId xmlns:a16="http://schemas.microsoft.com/office/drawing/2014/main" id="{1668CBA7-1CC9-851F-1FD1-849E2B60D431}"/>
              </a:ext>
            </a:extLst>
          </p:cNvPr>
          <p:cNvSpPr/>
          <p:nvPr/>
        </p:nvSpPr>
        <p:spPr>
          <a:xfrm>
            <a:off x="4434653" y="1871114"/>
            <a:ext cx="3217977" cy="2533980"/>
          </a:xfrm>
          <a:prstGeom prst="roundRect">
            <a:avLst>
              <a:gd name="adj" fmla="val 4265"/>
            </a:avLst>
          </a:prstGeom>
          <a:noFill/>
          <a:ln w="12700">
            <a:solidFill>
              <a:srgbClr val="205427"/>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4017">
              <a:defRPr/>
            </a:pPr>
            <a:endParaRPr lang="en-US" sz="1701">
              <a:solidFill>
                <a:srgbClr val="FFFFFF"/>
              </a:solidFill>
              <a:latin typeface="Arial"/>
            </a:endParaRPr>
          </a:p>
        </p:txBody>
      </p:sp>
      <p:sp>
        <p:nvSpPr>
          <p:cNvPr id="43" name="Rounded Rectangle 158">
            <a:extLst>
              <a:ext uri="{FF2B5EF4-FFF2-40B4-BE49-F238E27FC236}">
                <a16:creationId xmlns:a16="http://schemas.microsoft.com/office/drawing/2014/main" id="{D8BA6161-96F0-2FA2-A8DF-596A0F6E80DE}"/>
              </a:ext>
            </a:extLst>
          </p:cNvPr>
          <p:cNvSpPr/>
          <p:nvPr/>
        </p:nvSpPr>
        <p:spPr>
          <a:xfrm>
            <a:off x="7795223" y="1871114"/>
            <a:ext cx="3217977" cy="2533980"/>
          </a:xfrm>
          <a:prstGeom prst="roundRect">
            <a:avLst>
              <a:gd name="adj" fmla="val 4265"/>
            </a:avLst>
          </a:prstGeom>
          <a:noFill/>
          <a:ln w="12700">
            <a:solidFill>
              <a:srgbClr val="205427"/>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4017">
              <a:defRPr/>
            </a:pPr>
            <a:endParaRPr lang="en-US" sz="1701">
              <a:solidFill>
                <a:srgbClr val="FFFFFF"/>
              </a:solidFill>
              <a:latin typeface="Arial"/>
            </a:endParaRPr>
          </a:p>
        </p:txBody>
      </p:sp>
      <p:sp>
        <p:nvSpPr>
          <p:cNvPr id="44" name="Rectangle 43">
            <a:extLst>
              <a:ext uri="{FF2B5EF4-FFF2-40B4-BE49-F238E27FC236}">
                <a16:creationId xmlns:a16="http://schemas.microsoft.com/office/drawing/2014/main" id="{AF41313E-875E-05AB-5393-839D7E110D47}"/>
              </a:ext>
            </a:extLst>
          </p:cNvPr>
          <p:cNvSpPr/>
          <p:nvPr/>
        </p:nvSpPr>
        <p:spPr>
          <a:xfrm>
            <a:off x="4213246" y="5588868"/>
            <a:ext cx="1587294" cy="233397"/>
          </a:xfrm>
          <a:prstGeom prst="rect">
            <a:avLst/>
          </a:prstGeom>
        </p:spPr>
        <p:txBody>
          <a:bodyPr wrap="none">
            <a:spAutoFit/>
          </a:bodyPr>
          <a:lstStyle/>
          <a:p>
            <a:pPr algn="ctr" defTabSz="864017">
              <a:lnSpc>
                <a:spcPts val="1134"/>
              </a:lnSpc>
              <a:defRPr/>
            </a:pPr>
            <a:r>
              <a:rPr lang="en-US" sz="945">
                <a:latin typeface="Arial" panose="020B0604020202020204" pitchFamily="34" charset="0"/>
                <a:cs typeface="Arial" panose="020B0604020202020204" pitchFamily="34" charset="0"/>
              </a:rPr>
              <a:t>Lifesciences &amp; Healthcare</a:t>
            </a:r>
          </a:p>
        </p:txBody>
      </p:sp>
      <p:sp>
        <p:nvSpPr>
          <p:cNvPr id="45" name="Rectangle 44">
            <a:extLst>
              <a:ext uri="{FF2B5EF4-FFF2-40B4-BE49-F238E27FC236}">
                <a16:creationId xmlns:a16="http://schemas.microsoft.com/office/drawing/2014/main" id="{097EFD90-F1CA-51C6-5718-32D6C0B4E49B}"/>
              </a:ext>
            </a:extLst>
          </p:cNvPr>
          <p:cNvSpPr/>
          <p:nvPr/>
        </p:nvSpPr>
        <p:spPr>
          <a:xfrm>
            <a:off x="6150960" y="5521316"/>
            <a:ext cx="982372" cy="374461"/>
          </a:xfrm>
          <a:prstGeom prst="rect">
            <a:avLst/>
          </a:prstGeom>
        </p:spPr>
        <p:txBody>
          <a:bodyPr wrap="square">
            <a:spAutoFit/>
          </a:bodyPr>
          <a:lstStyle/>
          <a:p>
            <a:pPr algn="ctr" defTabSz="864017">
              <a:lnSpc>
                <a:spcPts val="1134"/>
              </a:lnSpc>
              <a:defRPr/>
            </a:pPr>
            <a:r>
              <a:rPr lang="en-US" sz="945">
                <a:latin typeface="Arial" panose="020B0604020202020204" pitchFamily="34" charset="0"/>
                <a:cs typeface="Arial" panose="020B0604020202020204" pitchFamily="34" charset="0"/>
              </a:rPr>
              <a:t>Sales &amp; Commercial</a:t>
            </a:r>
          </a:p>
        </p:txBody>
      </p:sp>
      <p:cxnSp>
        <p:nvCxnSpPr>
          <p:cNvPr id="46" name="Straight Connector 45">
            <a:extLst>
              <a:ext uri="{FF2B5EF4-FFF2-40B4-BE49-F238E27FC236}">
                <a16:creationId xmlns:a16="http://schemas.microsoft.com/office/drawing/2014/main" id="{B1FDAD48-3603-BB4C-964D-2DC03A7FEF7C}"/>
              </a:ext>
            </a:extLst>
          </p:cNvPr>
          <p:cNvCxnSpPr>
            <a:cxnSpLocks/>
          </p:cNvCxnSpPr>
          <p:nvPr/>
        </p:nvCxnSpPr>
        <p:spPr>
          <a:xfrm>
            <a:off x="5829396" y="5627279"/>
            <a:ext cx="0" cy="212456"/>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47" name="Picture 46" descr="Icon&#10;&#10;Description automatically generated">
            <a:extLst>
              <a:ext uri="{FF2B5EF4-FFF2-40B4-BE49-F238E27FC236}">
                <a16:creationId xmlns:a16="http://schemas.microsoft.com/office/drawing/2014/main" id="{0EE4C3A8-77A5-DE5C-3C37-9567B7D731A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520499" y="5237802"/>
            <a:ext cx="195956" cy="195956"/>
          </a:xfrm>
          <a:prstGeom prst="rect">
            <a:avLst/>
          </a:prstGeom>
        </p:spPr>
      </p:pic>
      <p:pic>
        <p:nvPicPr>
          <p:cNvPr id="48" name="Picture 47" descr="Icon&#10;&#10;Description automatically generated">
            <a:extLst>
              <a:ext uri="{FF2B5EF4-FFF2-40B4-BE49-F238E27FC236}">
                <a16:creationId xmlns:a16="http://schemas.microsoft.com/office/drawing/2014/main" id="{7FF0ADED-81A8-843A-121D-3137DFDA80AE}"/>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694058" y="5220000"/>
            <a:ext cx="213758" cy="213758"/>
          </a:xfrm>
          <a:prstGeom prst="rect">
            <a:avLst/>
          </a:prstGeom>
        </p:spPr>
      </p:pic>
      <p:pic>
        <p:nvPicPr>
          <p:cNvPr id="49" name="Picture 48" descr="Logo, icon&#10;&#10;Description automatically generated">
            <a:extLst>
              <a:ext uri="{FF2B5EF4-FFF2-40B4-BE49-F238E27FC236}">
                <a16:creationId xmlns:a16="http://schemas.microsoft.com/office/drawing/2014/main" id="{83621FE2-BAE3-C995-95E5-D991192DCA24}"/>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9011882" y="5253756"/>
            <a:ext cx="175199" cy="175199"/>
          </a:xfrm>
          <a:prstGeom prst="rect">
            <a:avLst/>
          </a:prstGeom>
        </p:spPr>
      </p:pic>
      <p:pic>
        <p:nvPicPr>
          <p:cNvPr id="51" name="Picture 50">
            <a:extLst>
              <a:ext uri="{FF2B5EF4-FFF2-40B4-BE49-F238E27FC236}">
                <a16:creationId xmlns:a16="http://schemas.microsoft.com/office/drawing/2014/main" id="{F71D77C2-07B4-95B6-2C10-EE95A9F56CF5}"/>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928372" y="5587698"/>
            <a:ext cx="828826" cy="241499"/>
          </a:xfrm>
          <a:prstGeom prst="rect">
            <a:avLst/>
          </a:prstGeom>
        </p:spPr>
      </p:pic>
      <p:pic>
        <p:nvPicPr>
          <p:cNvPr id="52" name="Picture 51" descr="A picture containing clock, drawing&#10;&#10;Description automatically generated">
            <a:extLst>
              <a:ext uri="{FF2B5EF4-FFF2-40B4-BE49-F238E27FC236}">
                <a16:creationId xmlns:a16="http://schemas.microsoft.com/office/drawing/2014/main" id="{A90945F1-E41F-7AC0-B3BE-956167C7BDAD}"/>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2955355" y="5619461"/>
            <a:ext cx="615692" cy="177973"/>
          </a:xfrm>
          <a:prstGeom prst="rect">
            <a:avLst/>
          </a:prstGeom>
        </p:spPr>
      </p:pic>
      <p:pic>
        <p:nvPicPr>
          <p:cNvPr id="53" name="Picture 2" descr="ChatGPT Logo and symbol, meaning, history, PNG, brand">
            <a:extLst>
              <a:ext uri="{FF2B5EF4-FFF2-40B4-BE49-F238E27FC236}">
                <a16:creationId xmlns:a16="http://schemas.microsoft.com/office/drawing/2014/main" id="{FFE38D9A-B2AD-E517-6CCF-7F14A158F9F5}"/>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5924" r="15270"/>
          <a:stretch/>
        </p:blipFill>
        <p:spPr bwMode="auto">
          <a:xfrm>
            <a:off x="2176661" y="5534833"/>
            <a:ext cx="279186" cy="228131"/>
          </a:xfrm>
          <a:prstGeom prst="rect">
            <a:avLst/>
          </a:prstGeom>
          <a:noFill/>
          <a:extLst>
            <a:ext uri="{909E8E84-426E-40DD-AFC4-6F175D3DCCD1}">
              <a14:hiddenFill xmlns:a14="http://schemas.microsoft.com/office/drawing/2010/main">
                <a:solidFill>
                  <a:srgbClr val="FFFFFF"/>
                </a:solidFill>
              </a14:hiddenFill>
            </a:ext>
          </a:extLst>
        </p:spPr>
      </p:pic>
      <p:sp>
        <p:nvSpPr>
          <p:cNvPr id="54" name="Rectangle 53">
            <a:extLst>
              <a:ext uri="{FF2B5EF4-FFF2-40B4-BE49-F238E27FC236}">
                <a16:creationId xmlns:a16="http://schemas.microsoft.com/office/drawing/2014/main" id="{ED111CBA-A83F-0EA9-1ABF-6AAE8A9E417F}"/>
              </a:ext>
            </a:extLst>
          </p:cNvPr>
          <p:cNvSpPr/>
          <p:nvPr/>
        </p:nvSpPr>
        <p:spPr>
          <a:xfrm>
            <a:off x="2099688" y="5703016"/>
            <a:ext cx="433132" cy="217432"/>
          </a:xfrm>
          <a:prstGeom prst="rect">
            <a:avLst/>
          </a:prstGeom>
        </p:spPr>
        <p:txBody>
          <a:bodyPr wrap="none">
            <a:spAutoFit/>
          </a:bodyPr>
          <a:lstStyle/>
          <a:p>
            <a:pPr algn="ctr" defTabSz="864017">
              <a:lnSpc>
                <a:spcPts val="1134"/>
              </a:lnSpc>
              <a:defRPr/>
            </a:pPr>
            <a:r>
              <a:rPr lang="en-US" sz="661">
                <a:latin typeface="Arial" panose="020B0604020202020204" pitchFamily="34" charset="0"/>
                <a:cs typeface="Arial" panose="020B0604020202020204" pitchFamily="34" charset="0"/>
              </a:rPr>
              <a:t>GPT-3</a:t>
            </a:r>
          </a:p>
        </p:txBody>
      </p:sp>
      <p:grpSp>
        <p:nvGrpSpPr>
          <p:cNvPr id="55" name="Group 54">
            <a:extLst>
              <a:ext uri="{FF2B5EF4-FFF2-40B4-BE49-F238E27FC236}">
                <a16:creationId xmlns:a16="http://schemas.microsoft.com/office/drawing/2014/main" id="{E691587A-98E8-B267-B40B-6EA2E1E77415}"/>
              </a:ext>
            </a:extLst>
          </p:cNvPr>
          <p:cNvGrpSpPr/>
          <p:nvPr/>
        </p:nvGrpSpPr>
        <p:grpSpPr>
          <a:xfrm>
            <a:off x="9967815" y="5577000"/>
            <a:ext cx="937811" cy="282128"/>
            <a:chOff x="9891166" y="6014381"/>
            <a:chExt cx="992490" cy="298578"/>
          </a:xfrm>
        </p:grpSpPr>
        <p:pic>
          <p:nvPicPr>
            <p:cNvPr id="56" name="Graphic 55">
              <a:extLst>
                <a:ext uri="{FF2B5EF4-FFF2-40B4-BE49-F238E27FC236}">
                  <a16:creationId xmlns:a16="http://schemas.microsoft.com/office/drawing/2014/main" id="{865C7D19-E03A-D2ED-2AA2-83F7D67DBC79}"/>
                </a:ext>
              </a:extLst>
            </p:cNvPr>
            <p:cNvPicPr>
              <a:picLocks noChangeAspect="1"/>
            </p:cNvPicPr>
            <p:nvPr/>
          </p:nvPicPr>
          <p:blipFill>
            <a:blip r:embed="rId10" cstate="screen">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9891166" y="6024144"/>
              <a:ext cx="239541" cy="233442"/>
            </a:xfrm>
            <a:prstGeom prst="rect">
              <a:avLst/>
            </a:prstGeom>
          </p:spPr>
        </p:pic>
        <p:sp>
          <p:nvSpPr>
            <p:cNvPr id="57" name="Rectangle 56">
              <a:extLst>
                <a:ext uri="{FF2B5EF4-FFF2-40B4-BE49-F238E27FC236}">
                  <a16:creationId xmlns:a16="http://schemas.microsoft.com/office/drawing/2014/main" id="{7683E8D9-FB39-CF56-7DC9-69738592CE5E}"/>
                </a:ext>
              </a:extLst>
            </p:cNvPr>
            <p:cNvSpPr/>
            <p:nvPr/>
          </p:nvSpPr>
          <p:spPr>
            <a:xfrm>
              <a:off x="10168927" y="6014381"/>
              <a:ext cx="714729" cy="298578"/>
            </a:xfrm>
            <a:prstGeom prst="rect">
              <a:avLst/>
            </a:prstGeom>
          </p:spPr>
          <p:txBody>
            <a:bodyPr wrap="square" lIns="0" tIns="0" rIns="0" bIns="0">
              <a:spAutoFit/>
            </a:bodyPr>
            <a:lstStyle/>
            <a:p>
              <a:pPr defTabSz="864017">
                <a:lnSpc>
                  <a:spcPts val="1134"/>
                </a:lnSpc>
                <a:defRPr/>
              </a:pPr>
              <a:r>
                <a:rPr lang="en-US" sz="945">
                  <a:latin typeface="Arial" panose="020B0604020202020204" pitchFamily="34" charset="0"/>
                  <a:cs typeface="Arial" panose="020B0604020202020204" pitchFamily="34" charset="0"/>
                </a:rPr>
                <a:t>NLP / </a:t>
              </a:r>
            </a:p>
            <a:p>
              <a:pPr defTabSz="864017">
                <a:lnSpc>
                  <a:spcPts val="1134"/>
                </a:lnSpc>
                <a:defRPr/>
              </a:pPr>
              <a:r>
                <a:rPr lang="en-US" sz="945">
                  <a:latin typeface="Arial" panose="020B0604020202020204" pitchFamily="34" charset="0"/>
                  <a:cs typeface="Arial" panose="020B0604020202020204" pitchFamily="34" charset="0"/>
                </a:rPr>
                <a:t>Text Mining</a:t>
              </a:r>
            </a:p>
          </p:txBody>
        </p:sp>
      </p:grpSp>
      <p:grpSp>
        <p:nvGrpSpPr>
          <p:cNvPr id="58" name="Group 57">
            <a:extLst>
              <a:ext uri="{FF2B5EF4-FFF2-40B4-BE49-F238E27FC236}">
                <a16:creationId xmlns:a16="http://schemas.microsoft.com/office/drawing/2014/main" id="{0E25FD37-62F1-D07D-9F2D-9250DA567595}"/>
              </a:ext>
            </a:extLst>
          </p:cNvPr>
          <p:cNvGrpSpPr/>
          <p:nvPr/>
        </p:nvGrpSpPr>
        <p:grpSpPr>
          <a:xfrm>
            <a:off x="8908193" y="5577021"/>
            <a:ext cx="837739" cy="282129"/>
            <a:chOff x="8753224" y="6014381"/>
            <a:chExt cx="886583" cy="298578"/>
          </a:xfrm>
        </p:grpSpPr>
        <p:sp>
          <p:nvSpPr>
            <p:cNvPr id="59" name="Rectangle 58">
              <a:extLst>
                <a:ext uri="{FF2B5EF4-FFF2-40B4-BE49-F238E27FC236}">
                  <a16:creationId xmlns:a16="http://schemas.microsoft.com/office/drawing/2014/main" id="{E4940C0F-AEF2-D40F-ADFF-5581BB28A546}"/>
                </a:ext>
              </a:extLst>
            </p:cNvPr>
            <p:cNvSpPr/>
            <p:nvPr/>
          </p:nvSpPr>
          <p:spPr>
            <a:xfrm>
              <a:off x="9024037" y="6014381"/>
              <a:ext cx="615770" cy="298578"/>
            </a:xfrm>
            <a:prstGeom prst="rect">
              <a:avLst/>
            </a:prstGeom>
          </p:spPr>
          <p:txBody>
            <a:bodyPr wrap="square" lIns="0" tIns="0" rIns="0" bIns="0">
              <a:spAutoFit/>
            </a:bodyPr>
            <a:lstStyle/>
            <a:p>
              <a:pPr defTabSz="864017">
                <a:lnSpc>
                  <a:spcPts val="1134"/>
                </a:lnSpc>
                <a:defRPr/>
              </a:pPr>
              <a:r>
                <a:rPr lang="en-US" sz="945" kern="0">
                  <a:latin typeface="Arial" panose="020B0604020202020204" pitchFamily="34" charset="0"/>
                  <a:cs typeface="Arial" panose="020B0604020202020204" pitchFamily="34" charset="0"/>
                </a:rPr>
                <a:t>Machine</a:t>
              </a:r>
              <a:br>
                <a:rPr lang="en-US" sz="945" kern="0">
                  <a:latin typeface="Arial" panose="020B0604020202020204" pitchFamily="34" charset="0"/>
                  <a:cs typeface="Arial" panose="020B0604020202020204" pitchFamily="34" charset="0"/>
                </a:rPr>
              </a:br>
              <a:r>
                <a:rPr lang="en-US" sz="945" kern="0">
                  <a:latin typeface="Arial" panose="020B0604020202020204" pitchFamily="34" charset="0"/>
                  <a:cs typeface="Arial" panose="020B0604020202020204" pitchFamily="34" charset="0"/>
                </a:rPr>
                <a:t>Learning</a:t>
              </a:r>
            </a:p>
          </p:txBody>
        </p:sp>
        <p:pic>
          <p:nvPicPr>
            <p:cNvPr id="60" name="Picture 59">
              <a:extLst>
                <a:ext uri="{FF2B5EF4-FFF2-40B4-BE49-F238E27FC236}">
                  <a16:creationId xmlns:a16="http://schemas.microsoft.com/office/drawing/2014/main" id="{2C3DFEF7-BC42-152D-5EDF-8D2241CE3B08}"/>
                </a:ext>
              </a:extLst>
            </p:cNvPr>
            <p:cNvPicPr>
              <a:picLocks noChangeAspect="1"/>
            </p:cNvPicPr>
            <p:nvPr/>
          </p:nvPicPr>
          <p:blipFill>
            <a:blip r:embed="rId12" cstate="print">
              <a:duotone>
                <a:srgbClr val="007199">
                  <a:shade val="45000"/>
                  <a:satMod val="135000"/>
                </a:srgbClr>
                <a:prstClr val="white"/>
              </a:duotone>
              <a:extLst>
                <a:ext uri="{28A0092B-C50C-407E-A947-70E740481C1C}">
                  <a14:useLocalDpi xmlns:a14="http://schemas.microsoft.com/office/drawing/2010/main" val="0"/>
                </a:ext>
              </a:extLst>
            </a:blip>
            <a:stretch>
              <a:fillRect/>
            </a:stretch>
          </p:blipFill>
          <p:spPr>
            <a:xfrm>
              <a:off x="8753224" y="6052314"/>
              <a:ext cx="206345" cy="206345"/>
            </a:xfrm>
            <a:prstGeom prst="rect">
              <a:avLst/>
            </a:prstGeom>
          </p:spPr>
        </p:pic>
      </p:grpSp>
      <p:grpSp>
        <p:nvGrpSpPr>
          <p:cNvPr id="61" name="Group 60">
            <a:extLst>
              <a:ext uri="{FF2B5EF4-FFF2-40B4-BE49-F238E27FC236}">
                <a16:creationId xmlns:a16="http://schemas.microsoft.com/office/drawing/2014/main" id="{36DF6C87-9904-4589-3E53-639C111BC4EF}"/>
              </a:ext>
            </a:extLst>
          </p:cNvPr>
          <p:cNvGrpSpPr/>
          <p:nvPr/>
        </p:nvGrpSpPr>
        <p:grpSpPr>
          <a:xfrm>
            <a:off x="7717391" y="5537544"/>
            <a:ext cx="1008015" cy="345609"/>
            <a:chOff x="8245315" y="5972607"/>
            <a:chExt cx="1066787" cy="365760"/>
          </a:xfrm>
        </p:grpSpPr>
        <p:grpSp>
          <p:nvGrpSpPr>
            <p:cNvPr id="62" name="Group 61">
              <a:extLst>
                <a:ext uri="{FF2B5EF4-FFF2-40B4-BE49-F238E27FC236}">
                  <a16:creationId xmlns:a16="http://schemas.microsoft.com/office/drawing/2014/main" id="{53A46185-924A-39F5-7A7B-B2F0647C2404}"/>
                </a:ext>
              </a:extLst>
            </p:cNvPr>
            <p:cNvGrpSpPr/>
            <p:nvPr/>
          </p:nvGrpSpPr>
          <p:grpSpPr>
            <a:xfrm>
              <a:off x="8245315" y="5972607"/>
              <a:ext cx="365760" cy="365760"/>
              <a:chOff x="7334078" y="184312"/>
              <a:chExt cx="2648530" cy="2648530"/>
            </a:xfrm>
          </p:grpSpPr>
          <p:sp>
            <p:nvSpPr>
              <p:cNvPr id="64" name="Oval 63">
                <a:extLst>
                  <a:ext uri="{FF2B5EF4-FFF2-40B4-BE49-F238E27FC236}">
                    <a16:creationId xmlns:a16="http://schemas.microsoft.com/office/drawing/2014/main" id="{577F48BE-6573-FC3C-C47D-2783E0EAE4A8}"/>
                  </a:ext>
                </a:extLst>
              </p:cNvPr>
              <p:cNvSpPr/>
              <p:nvPr/>
            </p:nvSpPr>
            <p:spPr>
              <a:xfrm>
                <a:off x="7614762" y="456582"/>
                <a:ext cx="2100408" cy="2100408"/>
              </a:xfrm>
              <a:prstGeom prst="ellipse">
                <a:avLst/>
              </a:prstGeom>
              <a:solidFill>
                <a:schemeClr val="bg1"/>
              </a:solidFill>
              <a:ln>
                <a:gradFill flip="none" rotWithShape="1">
                  <a:gsLst>
                    <a:gs pos="0">
                      <a:schemeClr val="accent3">
                        <a:lumMod val="89000"/>
                      </a:schemeClr>
                    </a:gs>
                    <a:gs pos="23000">
                      <a:schemeClr val="accent3">
                        <a:lumMod val="89000"/>
                      </a:schemeClr>
                    </a:gs>
                    <a:gs pos="69000">
                      <a:schemeClr val="accent3">
                        <a:lumMod val="75000"/>
                      </a:schemeClr>
                    </a:gs>
                    <a:gs pos="97000">
                      <a:schemeClr val="accent3">
                        <a:lumMod val="70000"/>
                      </a:schemeClr>
                    </a:gs>
                  </a:gsLst>
                  <a:path path="circl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01">
                  <a:solidFill>
                    <a:schemeClr val="accent2"/>
                  </a:solidFill>
                  <a:highlight>
                    <a:srgbClr val="000000"/>
                  </a:highlight>
                </a:endParaRPr>
              </a:p>
            </p:txBody>
          </p:sp>
          <p:pic>
            <p:nvPicPr>
              <p:cNvPr id="65" name="Picture 2" descr="processing GIF by Jodeus">
                <a:extLst>
                  <a:ext uri="{FF2B5EF4-FFF2-40B4-BE49-F238E27FC236}">
                    <a16:creationId xmlns:a16="http://schemas.microsoft.com/office/drawing/2014/main" id="{9164C852-0070-5FB9-E583-9B4562F5AFB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954667" y="769999"/>
                <a:ext cx="1434644" cy="1434644"/>
              </a:xfrm>
              <a:prstGeom prst="rect">
                <a:avLst/>
              </a:prstGeom>
              <a:noFill/>
              <a:extLst>
                <a:ext uri="{909E8E84-426E-40DD-AFC4-6F175D3DCCD1}">
                  <a14:hiddenFill xmlns:a14="http://schemas.microsoft.com/office/drawing/2010/main">
                    <a:solidFill>
                      <a:srgbClr val="FFFFFF"/>
                    </a:solidFill>
                  </a14:hiddenFill>
                </a:ext>
              </a:extLst>
            </p:spPr>
          </p:pic>
          <p:pic>
            <p:nvPicPr>
              <p:cNvPr id="66" name="Picture 65">
                <a:extLst>
                  <a:ext uri="{FF2B5EF4-FFF2-40B4-BE49-F238E27FC236}">
                    <a16:creationId xmlns:a16="http://schemas.microsoft.com/office/drawing/2014/main" id="{1C86B72E-4700-A33A-BBA1-964BD89E20FB}"/>
                  </a:ext>
                </a:extLst>
              </p:cNvPr>
              <p:cNvPicPr>
                <a:picLocks noChangeAspect="1"/>
              </p:cNvPicPr>
              <p:nvPr/>
            </p:nvPicPr>
            <p:blipFill>
              <a:blip r:embed="rId14"/>
              <a:stretch>
                <a:fillRect/>
              </a:stretch>
            </p:blipFill>
            <p:spPr>
              <a:xfrm>
                <a:off x="7334078" y="184312"/>
                <a:ext cx="2648530" cy="2648530"/>
              </a:xfrm>
              <a:prstGeom prst="rect">
                <a:avLst/>
              </a:prstGeom>
            </p:spPr>
          </p:pic>
        </p:grpSp>
        <p:sp>
          <p:nvSpPr>
            <p:cNvPr id="63" name="Rectangle 62">
              <a:extLst>
                <a:ext uri="{FF2B5EF4-FFF2-40B4-BE49-F238E27FC236}">
                  <a16:creationId xmlns:a16="http://schemas.microsoft.com/office/drawing/2014/main" id="{728C51AE-576C-1ADB-ECFA-F16726EF2A46}"/>
                </a:ext>
              </a:extLst>
            </p:cNvPr>
            <p:cNvSpPr/>
            <p:nvPr/>
          </p:nvSpPr>
          <p:spPr>
            <a:xfrm>
              <a:off x="8638610" y="6001159"/>
              <a:ext cx="673492" cy="298579"/>
            </a:xfrm>
            <a:prstGeom prst="rect">
              <a:avLst/>
            </a:prstGeom>
          </p:spPr>
          <p:txBody>
            <a:bodyPr wrap="square" lIns="0" tIns="0" rIns="0" bIns="0">
              <a:spAutoFit/>
            </a:bodyPr>
            <a:lstStyle/>
            <a:p>
              <a:pPr defTabSz="864017">
                <a:lnSpc>
                  <a:spcPts val="1134"/>
                </a:lnSpc>
                <a:defRPr/>
              </a:pPr>
              <a:r>
                <a:rPr lang="en-US" sz="945" kern="0">
                  <a:latin typeface="Arial" panose="020B0604020202020204" pitchFamily="34" charset="0"/>
                  <a:cs typeface="Arial" panose="020B0604020202020204" pitchFamily="34" charset="0"/>
                </a:rPr>
                <a:t>Generative AI</a:t>
              </a:r>
            </a:p>
          </p:txBody>
        </p:sp>
      </p:grpSp>
      <p:sp>
        <p:nvSpPr>
          <p:cNvPr id="67" name="Rectangle 66">
            <a:extLst>
              <a:ext uri="{FF2B5EF4-FFF2-40B4-BE49-F238E27FC236}">
                <a16:creationId xmlns:a16="http://schemas.microsoft.com/office/drawing/2014/main" id="{966586E0-48F5-2EED-EA5A-EE963A1789DD}"/>
              </a:ext>
            </a:extLst>
          </p:cNvPr>
          <p:cNvSpPr/>
          <p:nvPr/>
        </p:nvSpPr>
        <p:spPr>
          <a:xfrm>
            <a:off x="672361" y="1948352"/>
            <a:ext cx="3434703" cy="850939"/>
          </a:xfrm>
          <a:prstGeom prst="rect">
            <a:avLst/>
          </a:prstGeom>
        </p:spPr>
        <p:txBody>
          <a:bodyPr wrap="square">
            <a:spAutoFit/>
          </a:bodyPr>
          <a:lstStyle/>
          <a:p>
            <a:pPr marL="162003" indent="-162003" defTabSz="864017">
              <a:lnSpc>
                <a:spcPts val="1228"/>
              </a:lnSpc>
              <a:buClr>
                <a:schemeClr val="tx1"/>
              </a:buClr>
              <a:buFont typeface="Arial" panose="020B0604020202020204" pitchFamily="34" charset="0"/>
              <a:buChar char="•"/>
              <a:defRPr/>
            </a:pPr>
            <a:r>
              <a:rPr lang="en-US" sz="945">
                <a:latin typeface="Arial"/>
                <a:cs typeface="Arial" panose="020B0604020202020204" pitchFamily="34" charset="0"/>
              </a:rPr>
              <a:t>Assimilated the information from various information channels from 10+ LATAM regions</a:t>
            </a:r>
          </a:p>
          <a:p>
            <a:pPr marL="162003" indent="-162003" defTabSz="864017">
              <a:lnSpc>
                <a:spcPts val="1228"/>
              </a:lnSpc>
              <a:buClr>
                <a:schemeClr val="tx1"/>
              </a:buClr>
              <a:buFont typeface="Arial" panose="020B0604020202020204" pitchFamily="34" charset="0"/>
              <a:buChar char="•"/>
              <a:defRPr/>
            </a:pPr>
            <a:r>
              <a:rPr lang="en-US" sz="945">
                <a:latin typeface="Arial"/>
                <a:cs typeface="Arial" panose="020B0604020202020204" pitchFamily="34" charset="0"/>
              </a:rPr>
              <a:t>Extracted metadata from the articles, such as – title, date, location, author and many more, to better understand the context of the articles</a:t>
            </a:r>
          </a:p>
        </p:txBody>
      </p:sp>
      <p:pic>
        <p:nvPicPr>
          <p:cNvPr id="68" name="Picture 67">
            <a:extLst>
              <a:ext uri="{FF2B5EF4-FFF2-40B4-BE49-F238E27FC236}">
                <a16:creationId xmlns:a16="http://schemas.microsoft.com/office/drawing/2014/main" id="{72462EDF-6FFD-B682-1112-8F28E4383F4D}"/>
              </a:ext>
            </a:extLst>
          </p:cNvPr>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8761220" y="3249783"/>
            <a:ext cx="1225542" cy="1126174"/>
          </a:xfrm>
          <a:prstGeom prst="rect">
            <a:avLst/>
          </a:prstGeom>
        </p:spPr>
      </p:pic>
      <p:pic>
        <p:nvPicPr>
          <p:cNvPr id="69" name="Picture 10">
            <a:extLst>
              <a:ext uri="{FF2B5EF4-FFF2-40B4-BE49-F238E27FC236}">
                <a16:creationId xmlns:a16="http://schemas.microsoft.com/office/drawing/2014/main" id="{E9204793-2C6F-9AE2-A880-7A4734358EB8}"/>
              </a:ext>
            </a:extLst>
          </p:cNvPr>
          <p:cNvPicPr>
            <a:picLocks noChangeAspect="1" noChangeArrowheads="1"/>
          </p:cNvPicPr>
          <p:nvPr/>
        </p:nvPicPr>
        <p:blipFill>
          <a:blip r:embed="rId16" cstate="screen">
            <a:extLst>
              <a:ext uri="{28A0092B-C50C-407E-A947-70E740481C1C}">
                <a14:useLocalDpi xmlns:a14="http://schemas.microsoft.com/office/drawing/2010/main"/>
              </a:ext>
            </a:extLst>
          </a:blip>
          <a:srcRect/>
          <a:stretch/>
        </p:blipFill>
        <p:spPr bwMode="auto">
          <a:xfrm>
            <a:off x="6467126" y="3243250"/>
            <a:ext cx="816798" cy="1121477"/>
          </a:xfrm>
          <a:prstGeom prst="rect">
            <a:avLst/>
          </a:prstGeom>
          <a:noFill/>
          <a:extLst>
            <a:ext uri="{909E8E84-426E-40DD-AFC4-6F175D3DCCD1}">
              <a14:hiddenFill xmlns:a14="http://schemas.microsoft.com/office/drawing/2010/main">
                <a:solidFill>
                  <a:srgbClr val="FFFFFF"/>
                </a:solidFill>
              </a14:hiddenFill>
            </a:ext>
          </a:extLst>
        </p:spPr>
      </p:pic>
      <p:pic>
        <p:nvPicPr>
          <p:cNvPr id="70" name="Picture 69">
            <a:extLst>
              <a:ext uri="{FF2B5EF4-FFF2-40B4-BE49-F238E27FC236}">
                <a16:creationId xmlns:a16="http://schemas.microsoft.com/office/drawing/2014/main" id="{A8A68FD5-A116-B63E-B2D8-2330B0303EE7}"/>
              </a:ext>
            </a:extLst>
          </p:cNvPr>
          <p:cNvPicPr>
            <a:picLocks noChangeAspect="1"/>
          </p:cNvPicPr>
          <p:nvPr/>
        </p:nvPicPr>
        <p:blipFill>
          <a:blip r:embed="rId17" cstate="screen">
            <a:extLst>
              <a:ext uri="{28A0092B-C50C-407E-A947-70E740481C1C}">
                <a14:useLocalDpi xmlns:a14="http://schemas.microsoft.com/office/drawing/2010/main"/>
              </a:ext>
            </a:extLst>
          </a:blip>
          <a:stretch>
            <a:fillRect/>
          </a:stretch>
        </p:blipFill>
        <p:spPr>
          <a:xfrm>
            <a:off x="1575232" y="3326022"/>
            <a:ext cx="1548431" cy="984049"/>
          </a:xfrm>
          <a:prstGeom prst="rect">
            <a:avLst/>
          </a:prstGeom>
        </p:spPr>
      </p:pic>
      <p:pic>
        <p:nvPicPr>
          <p:cNvPr id="71" name="Picture 70">
            <a:extLst>
              <a:ext uri="{FF2B5EF4-FFF2-40B4-BE49-F238E27FC236}">
                <a16:creationId xmlns:a16="http://schemas.microsoft.com/office/drawing/2014/main" id="{F86D551E-0241-1922-788D-43A88A1EC7E7}"/>
              </a:ext>
            </a:extLst>
          </p:cNvPr>
          <p:cNvPicPr>
            <a:picLocks noChangeAspect="1"/>
          </p:cNvPicPr>
          <p:nvPr/>
        </p:nvPicPr>
        <p:blipFill>
          <a:blip r:embed="rId18" cstate="screen">
            <a:extLst>
              <a:ext uri="{28A0092B-C50C-407E-A947-70E740481C1C}">
                <a14:useLocalDpi xmlns:a14="http://schemas.microsoft.com/office/drawing/2010/main"/>
              </a:ext>
            </a:extLst>
          </a:blip>
          <a:srcRect/>
          <a:stretch/>
        </p:blipFill>
        <p:spPr>
          <a:xfrm>
            <a:off x="4767222" y="3380514"/>
            <a:ext cx="1476619" cy="846949"/>
          </a:xfrm>
          <a:prstGeom prst="rect">
            <a:avLst/>
          </a:prstGeom>
        </p:spPr>
      </p:pic>
      <p:sp>
        <p:nvSpPr>
          <p:cNvPr id="72" name="Rectangle 71">
            <a:extLst>
              <a:ext uri="{FF2B5EF4-FFF2-40B4-BE49-F238E27FC236}">
                <a16:creationId xmlns:a16="http://schemas.microsoft.com/office/drawing/2014/main" id="{E588F947-452C-EBDF-5164-DBF913B80E41}"/>
              </a:ext>
            </a:extLst>
          </p:cNvPr>
          <p:cNvSpPr/>
          <p:nvPr/>
        </p:nvSpPr>
        <p:spPr>
          <a:xfrm rot="20600245">
            <a:off x="4996397" y="3740954"/>
            <a:ext cx="209511" cy="217432"/>
          </a:xfrm>
          <a:prstGeom prst="rect">
            <a:avLst/>
          </a:prstGeom>
          <a:solidFill>
            <a:schemeClr val="bg1"/>
          </a:solidFill>
        </p:spPr>
        <p:txBody>
          <a:bodyPr wrap="square">
            <a:spAutoFit/>
          </a:bodyPr>
          <a:lstStyle/>
          <a:p>
            <a:pPr algn="ctr" defTabSz="864017">
              <a:lnSpc>
                <a:spcPts val="1134"/>
              </a:lnSpc>
              <a:defRPr/>
            </a:pPr>
            <a:endParaRPr lang="en-US" sz="661">
              <a:solidFill>
                <a:srgbClr val="073262"/>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857419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itle 1">
            <a:extLst>
              <a:ext uri="{FF2B5EF4-FFF2-40B4-BE49-F238E27FC236}">
                <a16:creationId xmlns:a16="http://schemas.microsoft.com/office/drawing/2014/main" id="{65700286-DDEA-4755-A016-CBFED799A486}"/>
              </a:ext>
            </a:extLst>
          </p:cNvPr>
          <p:cNvSpPr txBox="1">
            <a:spLocks/>
          </p:cNvSpPr>
          <p:nvPr/>
        </p:nvSpPr>
        <p:spPr>
          <a:xfrm>
            <a:off x="342895" y="29831"/>
            <a:ext cx="10295880" cy="756133"/>
          </a:xfrm>
          <a:prstGeom prst="rect">
            <a:avLst/>
          </a:prstGeom>
        </p:spPr>
        <p:txBody>
          <a:bodyPr/>
          <a:lstStyle>
            <a:lvl1pPr indent="0">
              <a:lnSpc>
                <a:spcPct val="90000"/>
              </a:lnSpc>
              <a:spcBef>
                <a:spcPts val="1000"/>
              </a:spcBef>
              <a:buFont typeface="Arial" panose="020B0604020202020204" pitchFamily="34" charset="0"/>
              <a:buNone/>
              <a:defRPr sz="2400" b="0" i="0">
                <a:solidFill>
                  <a:srgbClr val="205427"/>
                </a:solidFill>
                <a:latin typeface="Arial Nova" panose="020B0504020202020204" pitchFamily="34" charset="0"/>
                <a:ea typeface="+mj-ea"/>
              </a:defRPr>
            </a:lvl1pPr>
            <a:lvl2pPr indent="0">
              <a:lnSpc>
                <a:spcPct val="90000"/>
              </a:lnSpc>
              <a:spcBef>
                <a:spcPts val="500"/>
              </a:spcBef>
              <a:buFont typeface="Arial" panose="020B0604020202020204" pitchFamily="34" charset="0"/>
              <a:buNone/>
              <a:defRPr sz="1200" b="0" i="0">
                <a:latin typeface="Arial Nova" panose="020B0504020202020204" pitchFamily="34" charset="0"/>
              </a:defRPr>
            </a:lvl2pPr>
            <a:lvl3pPr marL="1143000" indent="-228600">
              <a:lnSpc>
                <a:spcPct val="90000"/>
              </a:lnSpc>
              <a:spcBef>
                <a:spcPts val="500"/>
              </a:spcBef>
              <a:buClr>
                <a:srgbClr val="452170"/>
              </a:buClr>
              <a:buFont typeface="Wingdings" pitchFamily="2" charset="2"/>
              <a:buChar char="§"/>
              <a:defRPr sz="1200" b="0" i="0">
                <a:latin typeface="Arial Nova" panose="020B0504020202020204" pitchFamily="34" charset="0"/>
              </a:defRPr>
            </a:lvl3pPr>
            <a:lvl4pPr marL="1600200" indent="-228600">
              <a:lnSpc>
                <a:spcPct val="90000"/>
              </a:lnSpc>
              <a:spcBef>
                <a:spcPts val="500"/>
              </a:spcBef>
              <a:buClr>
                <a:srgbClr val="452170"/>
              </a:buClr>
              <a:buFont typeface="Wingdings" pitchFamily="2" charset="2"/>
              <a:buChar char="§"/>
              <a:defRPr sz="1200" b="0" i="0">
                <a:latin typeface="Arial Nova" panose="020B0504020202020204" pitchFamily="34" charset="0"/>
              </a:defRPr>
            </a:lvl4pPr>
            <a:lvl5pPr marL="2057400" indent="-228600">
              <a:lnSpc>
                <a:spcPct val="90000"/>
              </a:lnSpc>
              <a:spcBef>
                <a:spcPts val="500"/>
              </a:spcBef>
              <a:buClr>
                <a:srgbClr val="452170"/>
              </a:buClr>
              <a:buFont typeface="Wingdings" pitchFamily="2" charset="2"/>
              <a:buChar char="§"/>
              <a:defRPr sz="1200" b="0" i="0">
                <a:latin typeface="Arial Nova" panose="020B0504020202020204"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defTabSz="864017">
              <a:spcBef>
                <a:spcPts val="945"/>
              </a:spcBef>
              <a:defRPr/>
            </a:pPr>
            <a:r>
              <a:rPr lang="en-US" sz="2268"/>
              <a:t>Financial Reporting Assistant for Investment Analysts </a:t>
            </a:r>
          </a:p>
        </p:txBody>
      </p:sp>
      <p:sp>
        <p:nvSpPr>
          <p:cNvPr id="2" name="Freeform 9">
            <a:extLst>
              <a:ext uri="{FF2B5EF4-FFF2-40B4-BE49-F238E27FC236}">
                <a16:creationId xmlns:a16="http://schemas.microsoft.com/office/drawing/2014/main" id="{003F7D67-9F10-DDEF-C0E6-7EE9DA725A60}"/>
              </a:ext>
            </a:extLst>
          </p:cNvPr>
          <p:cNvSpPr>
            <a:spLocks/>
          </p:cNvSpPr>
          <p:nvPr/>
        </p:nvSpPr>
        <p:spPr bwMode="auto">
          <a:xfrm>
            <a:off x="715603" y="5159256"/>
            <a:ext cx="130514" cy="168934"/>
          </a:xfrm>
          <a:custGeom>
            <a:avLst/>
            <a:gdLst>
              <a:gd name="T0" fmla="*/ 51 w 84"/>
              <a:gd name="T1" fmla="*/ 0 h 72"/>
              <a:gd name="T2" fmla="*/ 0 w 84"/>
              <a:gd name="T3" fmla="*/ 72 h 72"/>
              <a:gd name="T4" fmla="*/ 84 w 84"/>
              <a:gd name="T5" fmla="*/ 72 h 72"/>
              <a:gd name="T6" fmla="*/ 51 w 84"/>
              <a:gd name="T7" fmla="*/ 0 h 72"/>
              <a:gd name="connsiteX0" fmla="*/ 6071 w 10000"/>
              <a:gd name="connsiteY0" fmla="*/ 0 h 11377"/>
              <a:gd name="connsiteX1" fmla="*/ 0 w 10000"/>
              <a:gd name="connsiteY1" fmla="*/ 11377 h 11377"/>
              <a:gd name="connsiteX2" fmla="*/ 10000 w 10000"/>
              <a:gd name="connsiteY2" fmla="*/ 11377 h 11377"/>
              <a:gd name="connsiteX3" fmla="*/ 6071 w 10000"/>
              <a:gd name="connsiteY3" fmla="*/ 0 h 11377"/>
              <a:gd name="connsiteX0" fmla="*/ 6250 w 10179"/>
              <a:gd name="connsiteY0" fmla="*/ 0 h 12927"/>
              <a:gd name="connsiteX1" fmla="*/ 0 w 10179"/>
              <a:gd name="connsiteY1" fmla="*/ 12927 h 12927"/>
              <a:gd name="connsiteX2" fmla="*/ 10179 w 10179"/>
              <a:gd name="connsiteY2" fmla="*/ 11377 h 12927"/>
              <a:gd name="connsiteX3" fmla="*/ 6250 w 10179"/>
              <a:gd name="connsiteY3" fmla="*/ 0 h 12927"/>
              <a:gd name="connsiteX0" fmla="*/ 6250 w 10358"/>
              <a:gd name="connsiteY0" fmla="*/ 0 h 12927"/>
              <a:gd name="connsiteX1" fmla="*/ 0 w 10358"/>
              <a:gd name="connsiteY1" fmla="*/ 12927 h 12927"/>
              <a:gd name="connsiteX2" fmla="*/ 10358 w 10358"/>
              <a:gd name="connsiteY2" fmla="*/ 12927 h 12927"/>
              <a:gd name="connsiteX3" fmla="*/ 6250 w 10358"/>
              <a:gd name="connsiteY3" fmla="*/ 0 h 12927"/>
            </a:gdLst>
            <a:ahLst/>
            <a:cxnLst>
              <a:cxn ang="0">
                <a:pos x="connsiteX0" y="connsiteY0"/>
              </a:cxn>
              <a:cxn ang="0">
                <a:pos x="connsiteX1" y="connsiteY1"/>
              </a:cxn>
              <a:cxn ang="0">
                <a:pos x="connsiteX2" y="connsiteY2"/>
              </a:cxn>
              <a:cxn ang="0">
                <a:pos x="connsiteX3" y="connsiteY3"/>
              </a:cxn>
            </a:cxnLst>
            <a:rect l="l" t="t" r="r" b="b"/>
            <a:pathLst>
              <a:path w="10358" h="12927">
                <a:moveTo>
                  <a:pt x="6250" y="0"/>
                </a:moveTo>
                <a:lnTo>
                  <a:pt x="0" y="12927"/>
                </a:lnTo>
                <a:lnTo>
                  <a:pt x="10358" y="12927"/>
                </a:lnTo>
                <a:lnTo>
                  <a:pt x="6250" y="0"/>
                </a:lnTo>
                <a:close/>
              </a:path>
            </a:pathLst>
          </a:custGeom>
          <a:solidFill>
            <a:schemeClr val="tx1">
              <a:lumMod val="50000"/>
            </a:schemeClr>
          </a:solidFill>
          <a:ln>
            <a:noFill/>
          </a:ln>
        </p:spPr>
        <p:txBody>
          <a:bodyPr vert="horz" wrap="square" lIns="86402" tIns="43201" rIns="86402" bIns="43201" numCol="1" anchor="t" anchorCtr="0" compatLnSpc="1">
            <a:prstTxWarp prst="textNoShape">
              <a:avLst/>
            </a:prstTxWarp>
          </a:bodyPr>
          <a:lstStyle/>
          <a:p>
            <a:pPr defTabSz="864017">
              <a:defRPr/>
            </a:pPr>
            <a:endParaRPr lang="en-US" sz="1701">
              <a:solidFill>
                <a:srgbClr val="000000"/>
              </a:solidFill>
              <a:latin typeface="Arial"/>
            </a:endParaRPr>
          </a:p>
        </p:txBody>
      </p:sp>
      <p:sp>
        <p:nvSpPr>
          <p:cNvPr id="3" name="Freeform 10">
            <a:extLst>
              <a:ext uri="{FF2B5EF4-FFF2-40B4-BE49-F238E27FC236}">
                <a16:creationId xmlns:a16="http://schemas.microsoft.com/office/drawing/2014/main" id="{1320DE87-677C-306D-A2E6-BC71BD1EB8DE}"/>
              </a:ext>
            </a:extLst>
          </p:cNvPr>
          <p:cNvSpPr>
            <a:spLocks/>
          </p:cNvSpPr>
          <p:nvPr/>
        </p:nvSpPr>
        <p:spPr bwMode="auto">
          <a:xfrm>
            <a:off x="590504" y="5322334"/>
            <a:ext cx="3369691" cy="557302"/>
          </a:xfrm>
          <a:prstGeom prst="roundRect">
            <a:avLst/>
          </a:prstGeom>
          <a:solidFill>
            <a:schemeClr val="bg1"/>
          </a:solidFill>
          <a:ln w="12700">
            <a:solidFill>
              <a:srgbClr val="205427"/>
            </a:solidFill>
            <a:prstDash val="dash"/>
          </a:ln>
          <a:effectLst/>
        </p:spPr>
        <p:txBody>
          <a:bodyPr vert="horz" wrap="square" lIns="86402" tIns="43201" rIns="86402" bIns="43201" numCol="1" anchor="t" anchorCtr="0" compatLnSpc="1">
            <a:prstTxWarp prst="textNoShape">
              <a:avLst/>
            </a:prstTxWarp>
          </a:bodyPr>
          <a:lstStyle/>
          <a:p>
            <a:pPr defTabSz="864017">
              <a:defRPr/>
            </a:pPr>
            <a:endParaRPr lang="en-US" sz="1701">
              <a:solidFill>
                <a:srgbClr val="000000"/>
              </a:solidFill>
              <a:latin typeface="Arial"/>
            </a:endParaRPr>
          </a:p>
        </p:txBody>
      </p:sp>
      <p:sp>
        <p:nvSpPr>
          <p:cNvPr id="4" name="Freeform 11">
            <a:extLst>
              <a:ext uri="{FF2B5EF4-FFF2-40B4-BE49-F238E27FC236}">
                <a16:creationId xmlns:a16="http://schemas.microsoft.com/office/drawing/2014/main" id="{E71FD7A6-782A-FE2E-FD87-C37BF1EE7F9C}"/>
              </a:ext>
            </a:extLst>
          </p:cNvPr>
          <p:cNvSpPr>
            <a:spLocks/>
          </p:cNvSpPr>
          <p:nvPr/>
        </p:nvSpPr>
        <p:spPr bwMode="auto">
          <a:xfrm>
            <a:off x="794360" y="5159295"/>
            <a:ext cx="3010582" cy="278113"/>
          </a:xfrm>
          <a:custGeom>
            <a:avLst/>
            <a:gdLst>
              <a:gd name="T0" fmla="*/ 884 w 912"/>
              <a:gd name="T1" fmla="*/ 0 h 108"/>
              <a:gd name="T2" fmla="*/ 28 w 912"/>
              <a:gd name="T3" fmla="*/ 0 h 108"/>
              <a:gd name="T4" fmla="*/ 0 w 912"/>
              <a:gd name="T5" fmla="*/ 0 h 108"/>
              <a:gd name="T6" fmla="*/ 0 w 912"/>
              <a:gd name="T7" fmla="*/ 28 h 108"/>
              <a:gd name="T8" fmla="*/ 0 w 912"/>
              <a:gd name="T9" fmla="*/ 37 h 108"/>
              <a:gd name="T10" fmla="*/ 0 w 912"/>
              <a:gd name="T11" fmla="*/ 80 h 108"/>
              <a:gd name="T12" fmla="*/ 28 w 912"/>
              <a:gd name="T13" fmla="*/ 108 h 108"/>
              <a:gd name="T14" fmla="*/ 884 w 912"/>
              <a:gd name="T15" fmla="*/ 108 h 108"/>
              <a:gd name="T16" fmla="*/ 912 w 912"/>
              <a:gd name="T17" fmla="*/ 80 h 108"/>
              <a:gd name="T18" fmla="*/ 912 w 912"/>
              <a:gd name="T19" fmla="*/ 37 h 108"/>
              <a:gd name="T20" fmla="*/ 912 w 912"/>
              <a:gd name="T21" fmla="*/ 28 h 108"/>
              <a:gd name="T22" fmla="*/ 912 w 912"/>
              <a:gd name="T23" fmla="*/ 0 h 108"/>
              <a:gd name="T24" fmla="*/ 884 w 912"/>
              <a:gd name="T25" fmla="*/ 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2" h="108">
                <a:moveTo>
                  <a:pt x="884" y="0"/>
                </a:moveTo>
                <a:cubicBezTo>
                  <a:pt x="28" y="0"/>
                  <a:pt x="28" y="0"/>
                  <a:pt x="28" y="0"/>
                </a:cubicBezTo>
                <a:cubicBezTo>
                  <a:pt x="0" y="0"/>
                  <a:pt x="0" y="0"/>
                  <a:pt x="0" y="0"/>
                </a:cubicBezTo>
                <a:cubicBezTo>
                  <a:pt x="0" y="28"/>
                  <a:pt x="0" y="28"/>
                  <a:pt x="0" y="28"/>
                </a:cubicBezTo>
                <a:cubicBezTo>
                  <a:pt x="0" y="37"/>
                  <a:pt x="0" y="37"/>
                  <a:pt x="0" y="37"/>
                </a:cubicBezTo>
                <a:cubicBezTo>
                  <a:pt x="0" y="80"/>
                  <a:pt x="0" y="80"/>
                  <a:pt x="0" y="80"/>
                </a:cubicBezTo>
                <a:cubicBezTo>
                  <a:pt x="0" y="96"/>
                  <a:pt x="12" y="108"/>
                  <a:pt x="28" y="108"/>
                </a:cubicBezTo>
                <a:cubicBezTo>
                  <a:pt x="884" y="108"/>
                  <a:pt x="884" y="108"/>
                  <a:pt x="884" y="108"/>
                </a:cubicBezTo>
                <a:cubicBezTo>
                  <a:pt x="900" y="108"/>
                  <a:pt x="912" y="96"/>
                  <a:pt x="912" y="80"/>
                </a:cubicBezTo>
                <a:cubicBezTo>
                  <a:pt x="912" y="37"/>
                  <a:pt x="912" y="37"/>
                  <a:pt x="912" y="37"/>
                </a:cubicBezTo>
                <a:cubicBezTo>
                  <a:pt x="912" y="28"/>
                  <a:pt x="912" y="28"/>
                  <a:pt x="912" y="28"/>
                </a:cubicBezTo>
                <a:cubicBezTo>
                  <a:pt x="912" y="0"/>
                  <a:pt x="912" y="0"/>
                  <a:pt x="912" y="0"/>
                </a:cubicBezTo>
                <a:lnTo>
                  <a:pt x="884" y="0"/>
                </a:lnTo>
                <a:close/>
              </a:path>
            </a:pathLst>
          </a:custGeom>
          <a:solidFill>
            <a:schemeClr val="tx1">
              <a:lumMod val="75000"/>
              <a:lumOff val="25000"/>
            </a:schemeClr>
          </a:solidFill>
          <a:ln>
            <a:noFill/>
          </a:ln>
          <a:effectLst>
            <a:outerShdw blurRad="50800" dist="38100" dir="2700000" algn="tl" rotWithShape="0">
              <a:prstClr val="black">
                <a:alpha val="40000"/>
              </a:prstClr>
            </a:outerShdw>
          </a:effectLst>
        </p:spPr>
        <p:txBody>
          <a:bodyPr vert="horz" wrap="square" lIns="86402" tIns="43201" rIns="86402" bIns="43201" numCol="1" anchor="t" anchorCtr="0" compatLnSpc="1">
            <a:prstTxWarp prst="textNoShape">
              <a:avLst/>
            </a:prstTxWarp>
          </a:bodyPr>
          <a:lstStyle/>
          <a:p>
            <a:pPr defTabSz="864017">
              <a:defRPr/>
            </a:pPr>
            <a:endParaRPr lang="en-US" sz="1701">
              <a:solidFill>
                <a:srgbClr val="000000"/>
              </a:solidFill>
              <a:latin typeface="Arial"/>
            </a:endParaRPr>
          </a:p>
        </p:txBody>
      </p:sp>
      <p:sp>
        <p:nvSpPr>
          <p:cNvPr id="5" name="Freeform 9">
            <a:extLst>
              <a:ext uri="{FF2B5EF4-FFF2-40B4-BE49-F238E27FC236}">
                <a16:creationId xmlns:a16="http://schemas.microsoft.com/office/drawing/2014/main" id="{588C7EDF-6F28-4B21-859E-9DAD59D857A2}"/>
              </a:ext>
            </a:extLst>
          </p:cNvPr>
          <p:cNvSpPr>
            <a:spLocks/>
          </p:cNvSpPr>
          <p:nvPr/>
        </p:nvSpPr>
        <p:spPr bwMode="auto">
          <a:xfrm>
            <a:off x="7789944" y="5159256"/>
            <a:ext cx="130514" cy="168934"/>
          </a:xfrm>
          <a:custGeom>
            <a:avLst/>
            <a:gdLst>
              <a:gd name="T0" fmla="*/ 51 w 84"/>
              <a:gd name="T1" fmla="*/ 0 h 72"/>
              <a:gd name="T2" fmla="*/ 0 w 84"/>
              <a:gd name="T3" fmla="*/ 72 h 72"/>
              <a:gd name="T4" fmla="*/ 84 w 84"/>
              <a:gd name="T5" fmla="*/ 72 h 72"/>
              <a:gd name="T6" fmla="*/ 51 w 84"/>
              <a:gd name="T7" fmla="*/ 0 h 72"/>
              <a:gd name="connsiteX0" fmla="*/ 6071 w 10000"/>
              <a:gd name="connsiteY0" fmla="*/ 0 h 11377"/>
              <a:gd name="connsiteX1" fmla="*/ 0 w 10000"/>
              <a:gd name="connsiteY1" fmla="*/ 11377 h 11377"/>
              <a:gd name="connsiteX2" fmla="*/ 10000 w 10000"/>
              <a:gd name="connsiteY2" fmla="*/ 11377 h 11377"/>
              <a:gd name="connsiteX3" fmla="*/ 6071 w 10000"/>
              <a:gd name="connsiteY3" fmla="*/ 0 h 11377"/>
              <a:gd name="connsiteX0" fmla="*/ 6250 w 10179"/>
              <a:gd name="connsiteY0" fmla="*/ 0 h 12927"/>
              <a:gd name="connsiteX1" fmla="*/ 0 w 10179"/>
              <a:gd name="connsiteY1" fmla="*/ 12927 h 12927"/>
              <a:gd name="connsiteX2" fmla="*/ 10179 w 10179"/>
              <a:gd name="connsiteY2" fmla="*/ 11377 h 12927"/>
              <a:gd name="connsiteX3" fmla="*/ 6250 w 10179"/>
              <a:gd name="connsiteY3" fmla="*/ 0 h 12927"/>
              <a:gd name="connsiteX0" fmla="*/ 6250 w 10358"/>
              <a:gd name="connsiteY0" fmla="*/ 0 h 12927"/>
              <a:gd name="connsiteX1" fmla="*/ 0 w 10358"/>
              <a:gd name="connsiteY1" fmla="*/ 12927 h 12927"/>
              <a:gd name="connsiteX2" fmla="*/ 10358 w 10358"/>
              <a:gd name="connsiteY2" fmla="*/ 12927 h 12927"/>
              <a:gd name="connsiteX3" fmla="*/ 6250 w 10358"/>
              <a:gd name="connsiteY3" fmla="*/ 0 h 12927"/>
            </a:gdLst>
            <a:ahLst/>
            <a:cxnLst>
              <a:cxn ang="0">
                <a:pos x="connsiteX0" y="connsiteY0"/>
              </a:cxn>
              <a:cxn ang="0">
                <a:pos x="connsiteX1" y="connsiteY1"/>
              </a:cxn>
              <a:cxn ang="0">
                <a:pos x="connsiteX2" y="connsiteY2"/>
              </a:cxn>
              <a:cxn ang="0">
                <a:pos x="connsiteX3" y="connsiteY3"/>
              </a:cxn>
            </a:cxnLst>
            <a:rect l="l" t="t" r="r" b="b"/>
            <a:pathLst>
              <a:path w="10358" h="12927">
                <a:moveTo>
                  <a:pt x="6250" y="0"/>
                </a:moveTo>
                <a:lnTo>
                  <a:pt x="0" y="12927"/>
                </a:lnTo>
                <a:lnTo>
                  <a:pt x="10358" y="12927"/>
                </a:lnTo>
                <a:lnTo>
                  <a:pt x="6250" y="0"/>
                </a:lnTo>
                <a:close/>
              </a:path>
            </a:pathLst>
          </a:custGeom>
          <a:solidFill>
            <a:schemeClr val="bg2">
              <a:lumMod val="50000"/>
            </a:schemeClr>
          </a:solidFill>
          <a:ln>
            <a:noFill/>
          </a:ln>
        </p:spPr>
        <p:txBody>
          <a:bodyPr vert="horz" wrap="square" lIns="86402" tIns="43201" rIns="86402" bIns="43201" numCol="1" anchor="t" anchorCtr="0" compatLnSpc="1">
            <a:prstTxWarp prst="textNoShape">
              <a:avLst/>
            </a:prstTxWarp>
          </a:bodyPr>
          <a:lstStyle/>
          <a:p>
            <a:pPr defTabSz="864017">
              <a:defRPr/>
            </a:pPr>
            <a:endParaRPr lang="en-US" sz="1701">
              <a:solidFill>
                <a:srgbClr val="000000"/>
              </a:solidFill>
              <a:latin typeface="Arial"/>
            </a:endParaRPr>
          </a:p>
        </p:txBody>
      </p:sp>
      <p:sp>
        <p:nvSpPr>
          <p:cNvPr id="6" name="Freeform 10">
            <a:extLst>
              <a:ext uri="{FF2B5EF4-FFF2-40B4-BE49-F238E27FC236}">
                <a16:creationId xmlns:a16="http://schemas.microsoft.com/office/drawing/2014/main" id="{23381F72-5A5F-D440-D629-D2145138B98A}"/>
              </a:ext>
            </a:extLst>
          </p:cNvPr>
          <p:cNvSpPr>
            <a:spLocks/>
          </p:cNvSpPr>
          <p:nvPr/>
        </p:nvSpPr>
        <p:spPr bwMode="auto">
          <a:xfrm>
            <a:off x="7646695" y="5322334"/>
            <a:ext cx="3369691" cy="576691"/>
          </a:xfrm>
          <a:prstGeom prst="roundRect">
            <a:avLst/>
          </a:prstGeom>
          <a:solidFill>
            <a:schemeClr val="bg1"/>
          </a:solidFill>
          <a:ln w="12700">
            <a:solidFill>
              <a:srgbClr val="205427"/>
            </a:solidFill>
            <a:prstDash val="dash"/>
          </a:ln>
          <a:effectLst/>
        </p:spPr>
        <p:txBody>
          <a:bodyPr vert="horz" wrap="square" lIns="86402" tIns="43201" rIns="86402" bIns="43201" numCol="1" anchor="t" anchorCtr="0" compatLnSpc="1">
            <a:prstTxWarp prst="textNoShape">
              <a:avLst/>
            </a:prstTxWarp>
          </a:bodyPr>
          <a:lstStyle/>
          <a:p>
            <a:pPr defTabSz="864017">
              <a:defRPr/>
            </a:pPr>
            <a:endParaRPr lang="en-US" sz="1701">
              <a:solidFill>
                <a:srgbClr val="000000"/>
              </a:solidFill>
              <a:latin typeface="Arial"/>
            </a:endParaRPr>
          </a:p>
        </p:txBody>
      </p:sp>
      <p:sp>
        <p:nvSpPr>
          <p:cNvPr id="7" name="Freeform 11">
            <a:extLst>
              <a:ext uri="{FF2B5EF4-FFF2-40B4-BE49-F238E27FC236}">
                <a16:creationId xmlns:a16="http://schemas.microsoft.com/office/drawing/2014/main" id="{5B9F0060-2405-F040-6A14-CA8E5302FBF1}"/>
              </a:ext>
            </a:extLst>
          </p:cNvPr>
          <p:cNvSpPr>
            <a:spLocks/>
          </p:cNvSpPr>
          <p:nvPr/>
        </p:nvSpPr>
        <p:spPr bwMode="auto">
          <a:xfrm>
            <a:off x="7868701" y="5159294"/>
            <a:ext cx="3010582" cy="282867"/>
          </a:xfrm>
          <a:custGeom>
            <a:avLst/>
            <a:gdLst>
              <a:gd name="T0" fmla="*/ 884 w 912"/>
              <a:gd name="T1" fmla="*/ 0 h 108"/>
              <a:gd name="T2" fmla="*/ 28 w 912"/>
              <a:gd name="T3" fmla="*/ 0 h 108"/>
              <a:gd name="T4" fmla="*/ 0 w 912"/>
              <a:gd name="T5" fmla="*/ 0 h 108"/>
              <a:gd name="T6" fmla="*/ 0 w 912"/>
              <a:gd name="T7" fmla="*/ 28 h 108"/>
              <a:gd name="T8" fmla="*/ 0 w 912"/>
              <a:gd name="T9" fmla="*/ 37 h 108"/>
              <a:gd name="T10" fmla="*/ 0 w 912"/>
              <a:gd name="T11" fmla="*/ 80 h 108"/>
              <a:gd name="T12" fmla="*/ 28 w 912"/>
              <a:gd name="T13" fmla="*/ 108 h 108"/>
              <a:gd name="T14" fmla="*/ 884 w 912"/>
              <a:gd name="T15" fmla="*/ 108 h 108"/>
              <a:gd name="T16" fmla="*/ 912 w 912"/>
              <a:gd name="T17" fmla="*/ 80 h 108"/>
              <a:gd name="T18" fmla="*/ 912 w 912"/>
              <a:gd name="T19" fmla="*/ 37 h 108"/>
              <a:gd name="T20" fmla="*/ 912 w 912"/>
              <a:gd name="T21" fmla="*/ 28 h 108"/>
              <a:gd name="T22" fmla="*/ 912 w 912"/>
              <a:gd name="T23" fmla="*/ 0 h 108"/>
              <a:gd name="T24" fmla="*/ 884 w 912"/>
              <a:gd name="T25" fmla="*/ 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2" h="108">
                <a:moveTo>
                  <a:pt x="884" y="0"/>
                </a:moveTo>
                <a:cubicBezTo>
                  <a:pt x="28" y="0"/>
                  <a:pt x="28" y="0"/>
                  <a:pt x="28" y="0"/>
                </a:cubicBezTo>
                <a:cubicBezTo>
                  <a:pt x="0" y="0"/>
                  <a:pt x="0" y="0"/>
                  <a:pt x="0" y="0"/>
                </a:cubicBezTo>
                <a:cubicBezTo>
                  <a:pt x="0" y="28"/>
                  <a:pt x="0" y="28"/>
                  <a:pt x="0" y="28"/>
                </a:cubicBezTo>
                <a:cubicBezTo>
                  <a:pt x="0" y="37"/>
                  <a:pt x="0" y="37"/>
                  <a:pt x="0" y="37"/>
                </a:cubicBezTo>
                <a:cubicBezTo>
                  <a:pt x="0" y="80"/>
                  <a:pt x="0" y="80"/>
                  <a:pt x="0" y="80"/>
                </a:cubicBezTo>
                <a:cubicBezTo>
                  <a:pt x="0" y="96"/>
                  <a:pt x="12" y="108"/>
                  <a:pt x="28" y="108"/>
                </a:cubicBezTo>
                <a:cubicBezTo>
                  <a:pt x="884" y="108"/>
                  <a:pt x="884" y="108"/>
                  <a:pt x="884" y="108"/>
                </a:cubicBezTo>
                <a:cubicBezTo>
                  <a:pt x="900" y="108"/>
                  <a:pt x="912" y="96"/>
                  <a:pt x="912" y="80"/>
                </a:cubicBezTo>
                <a:cubicBezTo>
                  <a:pt x="912" y="37"/>
                  <a:pt x="912" y="37"/>
                  <a:pt x="912" y="37"/>
                </a:cubicBezTo>
                <a:cubicBezTo>
                  <a:pt x="912" y="28"/>
                  <a:pt x="912" y="28"/>
                  <a:pt x="912" y="28"/>
                </a:cubicBezTo>
                <a:cubicBezTo>
                  <a:pt x="912" y="0"/>
                  <a:pt x="912" y="0"/>
                  <a:pt x="912" y="0"/>
                </a:cubicBezTo>
                <a:lnTo>
                  <a:pt x="884" y="0"/>
                </a:lnTo>
                <a:close/>
              </a:path>
            </a:pathLst>
          </a:custGeom>
          <a:solidFill>
            <a:schemeClr val="tx2">
              <a:lumMod val="50000"/>
            </a:schemeClr>
          </a:solidFill>
          <a:ln>
            <a:noFill/>
          </a:ln>
          <a:effectLst>
            <a:outerShdw blurRad="50800" dist="38100" dir="2700000" algn="tl" rotWithShape="0">
              <a:prstClr val="black">
                <a:alpha val="40000"/>
              </a:prstClr>
            </a:outerShdw>
          </a:effectLst>
        </p:spPr>
        <p:txBody>
          <a:bodyPr vert="horz" wrap="square" lIns="86402" tIns="43201" rIns="86402" bIns="43201" numCol="1" anchor="t" anchorCtr="0" compatLnSpc="1">
            <a:prstTxWarp prst="textNoShape">
              <a:avLst/>
            </a:prstTxWarp>
          </a:bodyPr>
          <a:lstStyle/>
          <a:p>
            <a:pPr defTabSz="864017">
              <a:defRPr/>
            </a:pPr>
            <a:endParaRPr lang="en-US" sz="1701">
              <a:solidFill>
                <a:srgbClr val="000000"/>
              </a:solidFill>
              <a:latin typeface="Arial"/>
            </a:endParaRPr>
          </a:p>
        </p:txBody>
      </p:sp>
      <p:sp>
        <p:nvSpPr>
          <p:cNvPr id="8" name="Freeform 9">
            <a:extLst>
              <a:ext uri="{FF2B5EF4-FFF2-40B4-BE49-F238E27FC236}">
                <a16:creationId xmlns:a16="http://schemas.microsoft.com/office/drawing/2014/main" id="{A259EB80-8F09-5872-746C-702C8BD31329}"/>
              </a:ext>
            </a:extLst>
          </p:cNvPr>
          <p:cNvSpPr>
            <a:spLocks/>
          </p:cNvSpPr>
          <p:nvPr/>
        </p:nvSpPr>
        <p:spPr bwMode="auto">
          <a:xfrm>
            <a:off x="4261849" y="5159256"/>
            <a:ext cx="130514" cy="168934"/>
          </a:xfrm>
          <a:custGeom>
            <a:avLst/>
            <a:gdLst>
              <a:gd name="T0" fmla="*/ 51 w 84"/>
              <a:gd name="T1" fmla="*/ 0 h 72"/>
              <a:gd name="T2" fmla="*/ 0 w 84"/>
              <a:gd name="T3" fmla="*/ 72 h 72"/>
              <a:gd name="T4" fmla="*/ 84 w 84"/>
              <a:gd name="T5" fmla="*/ 72 h 72"/>
              <a:gd name="T6" fmla="*/ 51 w 84"/>
              <a:gd name="T7" fmla="*/ 0 h 72"/>
              <a:gd name="connsiteX0" fmla="*/ 6071 w 10000"/>
              <a:gd name="connsiteY0" fmla="*/ 0 h 11377"/>
              <a:gd name="connsiteX1" fmla="*/ 0 w 10000"/>
              <a:gd name="connsiteY1" fmla="*/ 11377 h 11377"/>
              <a:gd name="connsiteX2" fmla="*/ 10000 w 10000"/>
              <a:gd name="connsiteY2" fmla="*/ 11377 h 11377"/>
              <a:gd name="connsiteX3" fmla="*/ 6071 w 10000"/>
              <a:gd name="connsiteY3" fmla="*/ 0 h 11377"/>
              <a:gd name="connsiteX0" fmla="*/ 6250 w 10179"/>
              <a:gd name="connsiteY0" fmla="*/ 0 h 12927"/>
              <a:gd name="connsiteX1" fmla="*/ 0 w 10179"/>
              <a:gd name="connsiteY1" fmla="*/ 12927 h 12927"/>
              <a:gd name="connsiteX2" fmla="*/ 10179 w 10179"/>
              <a:gd name="connsiteY2" fmla="*/ 11377 h 12927"/>
              <a:gd name="connsiteX3" fmla="*/ 6250 w 10179"/>
              <a:gd name="connsiteY3" fmla="*/ 0 h 12927"/>
              <a:gd name="connsiteX0" fmla="*/ 6250 w 10358"/>
              <a:gd name="connsiteY0" fmla="*/ 0 h 12927"/>
              <a:gd name="connsiteX1" fmla="*/ 0 w 10358"/>
              <a:gd name="connsiteY1" fmla="*/ 12927 h 12927"/>
              <a:gd name="connsiteX2" fmla="*/ 10358 w 10358"/>
              <a:gd name="connsiteY2" fmla="*/ 12927 h 12927"/>
              <a:gd name="connsiteX3" fmla="*/ 6250 w 10358"/>
              <a:gd name="connsiteY3" fmla="*/ 0 h 12927"/>
            </a:gdLst>
            <a:ahLst/>
            <a:cxnLst>
              <a:cxn ang="0">
                <a:pos x="connsiteX0" y="connsiteY0"/>
              </a:cxn>
              <a:cxn ang="0">
                <a:pos x="connsiteX1" y="connsiteY1"/>
              </a:cxn>
              <a:cxn ang="0">
                <a:pos x="connsiteX2" y="connsiteY2"/>
              </a:cxn>
              <a:cxn ang="0">
                <a:pos x="connsiteX3" y="connsiteY3"/>
              </a:cxn>
            </a:cxnLst>
            <a:rect l="l" t="t" r="r" b="b"/>
            <a:pathLst>
              <a:path w="10358" h="12927">
                <a:moveTo>
                  <a:pt x="6250" y="0"/>
                </a:moveTo>
                <a:lnTo>
                  <a:pt x="0" y="12927"/>
                </a:lnTo>
                <a:lnTo>
                  <a:pt x="10358" y="12927"/>
                </a:lnTo>
                <a:lnTo>
                  <a:pt x="6250" y="0"/>
                </a:lnTo>
                <a:close/>
              </a:path>
            </a:pathLst>
          </a:custGeom>
          <a:solidFill>
            <a:schemeClr val="accent2">
              <a:lumMod val="75000"/>
            </a:schemeClr>
          </a:solidFill>
          <a:ln>
            <a:noFill/>
          </a:ln>
        </p:spPr>
        <p:txBody>
          <a:bodyPr vert="horz" wrap="square" lIns="86402" tIns="43201" rIns="86402" bIns="43201" numCol="1" anchor="t" anchorCtr="0" compatLnSpc="1">
            <a:prstTxWarp prst="textNoShape">
              <a:avLst/>
            </a:prstTxWarp>
          </a:bodyPr>
          <a:lstStyle/>
          <a:p>
            <a:pPr defTabSz="864017">
              <a:defRPr/>
            </a:pPr>
            <a:endParaRPr lang="en-US" sz="1701">
              <a:solidFill>
                <a:srgbClr val="000000"/>
              </a:solidFill>
              <a:latin typeface="Arial"/>
            </a:endParaRPr>
          </a:p>
        </p:txBody>
      </p:sp>
      <p:sp>
        <p:nvSpPr>
          <p:cNvPr id="9" name="Freeform 10">
            <a:extLst>
              <a:ext uri="{FF2B5EF4-FFF2-40B4-BE49-F238E27FC236}">
                <a16:creationId xmlns:a16="http://schemas.microsoft.com/office/drawing/2014/main" id="{D5076877-9998-1C45-C675-4E4CC9B8E04A}"/>
              </a:ext>
            </a:extLst>
          </p:cNvPr>
          <p:cNvSpPr>
            <a:spLocks/>
          </p:cNvSpPr>
          <p:nvPr/>
        </p:nvSpPr>
        <p:spPr bwMode="auto">
          <a:xfrm>
            <a:off x="4118600" y="5322334"/>
            <a:ext cx="3369691" cy="576691"/>
          </a:xfrm>
          <a:prstGeom prst="roundRect">
            <a:avLst/>
          </a:prstGeom>
          <a:solidFill>
            <a:schemeClr val="bg1"/>
          </a:solidFill>
          <a:ln w="12700">
            <a:solidFill>
              <a:srgbClr val="205427"/>
            </a:solidFill>
            <a:prstDash val="dash"/>
          </a:ln>
          <a:effectLst/>
        </p:spPr>
        <p:txBody>
          <a:bodyPr vert="horz" wrap="square" lIns="86402" tIns="43201" rIns="86402" bIns="43201" numCol="1" anchor="t" anchorCtr="0" compatLnSpc="1">
            <a:prstTxWarp prst="textNoShape">
              <a:avLst/>
            </a:prstTxWarp>
          </a:bodyPr>
          <a:lstStyle/>
          <a:p>
            <a:pPr defTabSz="864017">
              <a:defRPr/>
            </a:pPr>
            <a:endParaRPr lang="en-US" sz="1701">
              <a:solidFill>
                <a:srgbClr val="000000"/>
              </a:solidFill>
              <a:latin typeface="Arial"/>
            </a:endParaRPr>
          </a:p>
        </p:txBody>
      </p:sp>
      <p:sp>
        <p:nvSpPr>
          <p:cNvPr id="10" name="Freeform 11">
            <a:extLst>
              <a:ext uri="{FF2B5EF4-FFF2-40B4-BE49-F238E27FC236}">
                <a16:creationId xmlns:a16="http://schemas.microsoft.com/office/drawing/2014/main" id="{68D10227-7477-CF1B-721A-5A25DB19FCC0}"/>
              </a:ext>
            </a:extLst>
          </p:cNvPr>
          <p:cNvSpPr>
            <a:spLocks/>
          </p:cNvSpPr>
          <p:nvPr/>
        </p:nvSpPr>
        <p:spPr bwMode="auto">
          <a:xfrm>
            <a:off x="4340606" y="5159294"/>
            <a:ext cx="3010582" cy="282867"/>
          </a:xfrm>
          <a:custGeom>
            <a:avLst/>
            <a:gdLst>
              <a:gd name="T0" fmla="*/ 884 w 912"/>
              <a:gd name="T1" fmla="*/ 0 h 108"/>
              <a:gd name="T2" fmla="*/ 28 w 912"/>
              <a:gd name="T3" fmla="*/ 0 h 108"/>
              <a:gd name="T4" fmla="*/ 0 w 912"/>
              <a:gd name="T5" fmla="*/ 0 h 108"/>
              <a:gd name="T6" fmla="*/ 0 w 912"/>
              <a:gd name="T7" fmla="*/ 28 h 108"/>
              <a:gd name="T8" fmla="*/ 0 w 912"/>
              <a:gd name="T9" fmla="*/ 37 h 108"/>
              <a:gd name="T10" fmla="*/ 0 w 912"/>
              <a:gd name="T11" fmla="*/ 80 h 108"/>
              <a:gd name="T12" fmla="*/ 28 w 912"/>
              <a:gd name="T13" fmla="*/ 108 h 108"/>
              <a:gd name="T14" fmla="*/ 884 w 912"/>
              <a:gd name="T15" fmla="*/ 108 h 108"/>
              <a:gd name="T16" fmla="*/ 912 w 912"/>
              <a:gd name="T17" fmla="*/ 80 h 108"/>
              <a:gd name="T18" fmla="*/ 912 w 912"/>
              <a:gd name="T19" fmla="*/ 37 h 108"/>
              <a:gd name="T20" fmla="*/ 912 w 912"/>
              <a:gd name="T21" fmla="*/ 28 h 108"/>
              <a:gd name="T22" fmla="*/ 912 w 912"/>
              <a:gd name="T23" fmla="*/ 0 h 108"/>
              <a:gd name="T24" fmla="*/ 884 w 912"/>
              <a:gd name="T25" fmla="*/ 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2" h="108">
                <a:moveTo>
                  <a:pt x="884" y="0"/>
                </a:moveTo>
                <a:cubicBezTo>
                  <a:pt x="28" y="0"/>
                  <a:pt x="28" y="0"/>
                  <a:pt x="28" y="0"/>
                </a:cubicBezTo>
                <a:cubicBezTo>
                  <a:pt x="0" y="0"/>
                  <a:pt x="0" y="0"/>
                  <a:pt x="0" y="0"/>
                </a:cubicBezTo>
                <a:cubicBezTo>
                  <a:pt x="0" y="28"/>
                  <a:pt x="0" y="28"/>
                  <a:pt x="0" y="28"/>
                </a:cubicBezTo>
                <a:cubicBezTo>
                  <a:pt x="0" y="37"/>
                  <a:pt x="0" y="37"/>
                  <a:pt x="0" y="37"/>
                </a:cubicBezTo>
                <a:cubicBezTo>
                  <a:pt x="0" y="80"/>
                  <a:pt x="0" y="80"/>
                  <a:pt x="0" y="80"/>
                </a:cubicBezTo>
                <a:cubicBezTo>
                  <a:pt x="0" y="96"/>
                  <a:pt x="12" y="108"/>
                  <a:pt x="28" y="108"/>
                </a:cubicBezTo>
                <a:cubicBezTo>
                  <a:pt x="884" y="108"/>
                  <a:pt x="884" y="108"/>
                  <a:pt x="884" y="108"/>
                </a:cubicBezTo>
                <a:cubicBezTo>
                  <a:pt x="900" y="108"/>
                  <a:pt x="912" y="96"/>
                  <a:pt x="912" y="80"/>
                </a:cubicBezTo>
                <a:cubicBezTo>
                  <a:pt x="912" y="37"/>
                  <a:pt x="912" y="37"/>
                  <a:pt x="912" y="37"/>
                </a:cubicBezTo>
                <a:cubicBezTo>
                  <a:pt x="912" y="28"/>
                  <a:pt x="912" y="28"/>
                  <a:pt x="912" y="28"/>
                </a:cubicBezTo>
                <a:cubicBezTo>
                  <a:pt x="912" y="0"/>
                  <a:pt x="912" y="0"/>
                  <a:pt x="912" y="0"/>
                </a:cubicBezTo>
                <a:lnTo>
                  <a:pt x="884" y="0"/>
                </a:lnTo>
                <a:close/>
              </a:path>
            </a:pathLst>
          </a:custGeom>
          <a:solidFill>
            <a:schemeClr val="accent2"/>
          </a:solidFill>
          <a:ln>
            <a:noFill/>
          </a:ln>
          <a:effectLst>
            <a:outerShdw blurRad="50800" dist="38100" dir="2700000" algn="tl" rotWithShape="0">
              <a:prstClr val="black">
                <a:alpha val="40000"/>
              </a:prstClr>
            </a:outerShdw>
          </a:effectLst>
        </p:spPr>
        <p:txBody>
          <a:bodyPr vert="horz" wrap="square" lIns="86402" tIns="43201" rIns="86402" bIns="43201" numCol="1" anchor="t" anchorCtr="0" compatLnSpc="1">
            <a:prstTxWarp prst="textNoShape">
              <a:avLst/>
            </a:prstTxWarp>
          </a:bodyPr>
          <a:lstStyle/>
          <a:p>
            <a:pPr defTabSz="864017">
              <a:defRPr/>
            </a:pPr>
            <a:endParaRPr lang="en-US" sz="1701">
              <a:solidFill>
                <a:srgbClr val="000000"/>
              </a:solidFill>
              <a:latin typeface="Arial"/>
            </a:endParaRPr>
          </a:p>
        </p:txBody>
      </p:sp>
      <p:sp>
        <p:nvSpPr>
          <p:cNvPr id="50" name="Rectangle 49">
            <a:extLst>
              <a:ext uri="{FF2B5EF4-FFF2-40B4-BE49-F238E27FC236}">
                <a16:creationId xmlns:a16="http://schemas.microsoft.com/office/drawing/2014/main" id="{89C9005E-58FA-97B2-0F2D-9D587F105455}"/>
              </a:ext>
            </a:extLst>
          </p:cNvPr>
          <p:cNvSpPr/>
          <p:nvPr/>
        </p:nvSpPr>
        <p:spPr>
          <a:xfrm>
            <a:off x="4879675" y="5166449"/>
            <a:ext cx="753732" cy="266868"/>
          </a:xfrm>
          <a:prstGeom prst="rect">
            <a:avLst/>
          </a:prstGeom>
        </p:spPr>
        <p:txBody>
          <a:bodyPr wrap="none">
            <a:spAutoFit/>
          </a:bodyPr>
          <a:lstStyle/>
          <a:p>
            <a:pPr algn="ctr" defTabSz="864017">
              <a:defRPr/>
            </a:pPr>
            <a:r>
              <a:rPr lang="en-US" sz="1134" b="1">
                <a:solidFill>
                  <a:srgbClr val="FFFFFF"/>
                </a:solidFill>
                <a:latin typeface="Arial"/>
              </a:rPr>
              <a:t>Industry</a:t>
            </a:r>
          </a:p>
        </p:txBody>
      </p:sp>
      <p:sp>
        <p:nvSpPr>
          <p:cNvPr id="73" name="Rectangle 72">
            <a:extLst>
              <a:ext uri="{FF2B5EF4-FFF2-40B4-BE49-F238E27FC236}">
                <a16:creationId xmlns:a16="http://schemas.microsoft.com/office/drawing/2014/main" id="{C0C22BBC-3380-C803-7250-88AF49069D2C}"/>
              </a:ext>
            </a:extLst>
          </p:cNvPr>
          <p:cNvSpPr/>
          <p:nvPr/>
        </p:nvSpPr>
        <p:spPr>
          <a:xfrm>
            <a:off x="6175496" y="5166449"/>
            <a:ext cx="1035861" cy="266868"/>
          </a:xfrm>
          <a:prstGeom prst="rect">
            <a:avLst/>
          </a:prstGeom>
        </p:spPr>
        <p:txBody>
          <a:bodyPr wrap="none">
            <a:spAutoFit/>
          </a:bodyPr>
          <a:lstStyle/>
          <a:p>
            <a:pPr algn="ctr" defTabSz="864017">
              <a:defRPr/>
            </a:pPr>
            <a:r>
              <a:rPr lang="en-US" sz="1134" b="1">
                <a:solidFill>
                  <a:srgbClr val="FFFFFF"/>
                </a:solidFill>
                <a:latin typeface="Arial"/>
              </a:rPr>
              <a:t>Service Line</a:t>
            </a:r>
          </a:p>
        </p:txBody>
      </p:sp>
      <p:cxnSp>
        <p:nvCxnSpPr>
          <p:cNvPr id="74" name="Straight Connector 73">
            <a:extLst>
              <a:ext uri="{FF2B5EF4-FFF2-40B4-BE49-F238E27FC236}">
                <a16:creationId xmlns:a16="http://schemas.microsoft.com/office/drawing/2014/main" id="{6605C5AC-8802-83FF-3836-AFC9B3F1594D}"/>
              </a:ext>
            </a:extLst>
          </p:cNvPr>
          <p:cNvCxnSpPr/>
          <p:nvPr/>
        </p:nvCxnSpPr>
        <p:spPr>
          <a:xfrm>
            <a:off x="5829396" y="5208805"/>
            <a:ext cx="0" cy="17008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75" name="Rectangle 74">
            <a:extLst>
              <a:ext uri="{FF2B5EF4-FFF2-40B4-BE49-F238E27FC236}">
                <a16:creationId xmlns:a16="http://schemas.microsoft.com/office/drawing/2014/main" id="{4E2D15BF-B91F-8506-6963-661F2E679B4A}"/>
              </a:ext>
            </a:extLst>
          </p:cNvPr>
          <p:cNvSpPr/>
          <p:nvPr/>
        </p:nvSpPr>
        <p:spPr>
          <a:xfrm>
            <a:off x="1708942" y="5175668"/>
            <a:ext cx="1420582" cy="266868"/>
          </a:xfrm>
          <a:prstGeom prst="rect">
            <a:avLst/>
          </a:prstGeom>
        </p:spPr>
        <p:txBody>
          <a:bodyPr wrap="none">
            <a:spAutoFit/>
          </a:bodyPr>
          <a:lstStyle/>
          <a:p>
            <a:pPr algn="ctr" defTabSz="864017">
              <a:defRPr/>
            </a:pPr>
            <a:r>
              <a:rPr lang="en-US" sz="1134" b="1">
                <a:solidFill>
                  <a:srgbClr val="FFFFFF"/>
                </a:solidFill>
                <a:latin typeface="Arial"/>
              </a:rPr>
              <a:t>Technology Stack</a:t>
            </a:r>
          </a:p>
        </p:txBody>
      </p:sp>
      <p:pic>
        <p:nvPicPr>
          <p:cNvPr id="76" name="Graphic 66">
            <a:extLst>
              <a:ext uri="{FF2B5EF4-FFF2-40B4-BE49-F238E27FC236}">
                <a16:creationId xmlns:a16="http://schemas.microsoft.com/office/drawing/2014/main" id="{5426D295-EC11-ACB2-6FF9-4CBE1A991C7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977997" y="5184183"/>
            <a:ext cx="212616" cy="212616"/>
          </a:xfrm>
          <a:prstGeom prst="rect">
            <a:avLst/>
          </a:prstGeom>
        </p:spPr>
      </p:pic>
      <p:sp>
        <p:nvSpPr>
          <p:cNvPr id="77" name="Rectangle 76">
            <a:extLst>
              <a:ext uri="{FF2B5EF4-FFF2-40B4-BE49-F238E27FC236}">
                <a16:creationId xmlns:a16="http://schemas.microsoft.com/office/drawing/2014/main" id="{C85C079D-69E8-231B-97F5-A7751E25A264}"/>
              </a:ext>
            </a:extLst>
          </p:cNvPr>
          <p:cNvSpPr/>
          <p:nvPr/>
        </p:nvSpPr>
        <p:spPr>
          <a:xfrm>
            <a:off x="9178499" y="5161078"/>
            <a:ext cx="619080" cy="266868"/>
          </a:xfrm>
          <a:prstGeom prst="rect">
            <a:avLst/>
          </a:prstGeom>
        </p:spPr>
        <p:txBody>
          <a:bodyPr wrap="none">
            <a:spAutoFit/>
          </a:bodyPr>
          <a:lstStyle/>
          <a:p>
            <a:pPr algn="ctr" defTabSz="864017">
              <a:defRPr/>
            </a:pPr>
            <a:r>
              <a:rPr lang="en-US" sz="1134" b="1">
                <a:solidFill>
                  <a:srgbClr val="FFFFFF"/>
                </a:solidFill>
                <a:latin typeface="Arial"/>
              </a:rPr>
              <a:t>Pillars</a:t>
            </a:r>
          </a:p>
        </p:txBody>
      </p:sp>
      <p:sp>
        <p:nvSpPr>
          <p:cNvPr id="78" name="Rectangle 77">
            <a:extLst>
              <a:ext uri="{FF2B5EF4-FFF2-40B4-BE49-F238E27FC236}">
                <a16:creationId xmlns:a16="http://schemas.microsoft.com/office/drawing/2014/main" id="{765A665E-AB45-0527-A34F-E1F44D2E31F9}"/>
              </a:ext>
            </a:extLst>
          </p:cNvPr>
          <p:cNvSpPr/>
          <p:nvPr/>
        </p:nvSpPr>
        <p:spPr>
          <a:xfrm>
            <a:off x="336124" y="4677062"/>
            <a:ext cx="10128720" cy="389274"/>
          </a:xfrm>
          <a:prstGeom prst="rect">
            <a:avLst/>
          </a:prstGeom>
        </p:spPr>
        <p:txBody>
          <a:bodyPr wrap="square">
            <a:spAutoFit/>
          </a:bodyPr>
          <a:lstStyle/>
          <a:p>
            <a:pPr marL="162003" indent="-162003" defTabSz="864017">
              <a:lnSpc>
                <a:spcPts val="1228"/>
              </a:lnSpc>
              <a:buClr>
                <a:srgbClr val="00AECF">
                  <a:lumMod val="75000"/>
                </a:srgbClr>
              </a:buClr>
              <a:buFont typeface="Wingdings" panose="05000000000000000000" pitchFamily="2" charset="2"/>
              <a:buChar char="§"/>
              <a:defRPr/>
            </a:pPr>
            <a:r>
              <a:rPr lang="en-US" sz="945">
                <a:latin typeface="Arial"/>
                <a:cs typeface="Arial" panose="020B0604020202020204" pitchFamily="34" charset="0"/>
              </a:rPr>
              <a:t>Saves reading effort of an analyst.</a:t>
            </a:r>
          </a:p>
          <a:p>
            <a:pPr marL="162003" indent="-162003" defTabSz="864017">
              <a:lnSpc>
                <a:spcPts val="1228"/>
              </a:lnSpc>
              <a:buClr>
                <a:srgbClr val="00AECF">
                  <a:lumMod val="75000"/>
                </a:srgbClr>
              </a:buClr>
              <a:buFont typeface="Wingdings" panose="05000000000000000000" pitchFamily="2" charset="2"/>
              <a:buChar char="§"/>
              <a:defRPr/>
            </a:pPr>
            <a:r>
              <a:rPr lang="en-US" sz="945">
                <a:latin typeface="Arial"/>
                <a:cs typeface="Arial" panose="020B0604020202020204" pitchFamily="34" charset="0"/>
              </a:rPr>
              <a:t>Saves the time of creating the report and provides additional time to analyst to focus more on analyzing the numbers and making the recommendations</a:t>
            </a:r>
          </a:p>
        </p:txBody>
      </p:sp>
      <p:sp>
        <p:nvSpPr>
          <p:cNvPr id="79" name="Rectangle 78">
            <a:extLst>
              <a:ext uri="{FF2B5EF4-FFF2-40B4-BE49-F238E27FC236}">
                <a16:creationId xmlns:a16="http://schemas.microsoft.com/office/drawing/2014/main" id="{0536CD11-31AA-5854-DC88-2B75FCCBD0F7}"/>
              </a:ext>
            </a:extLst>
          </p:cNvPr>
          <p:cNvSpPr/>
          <p:nvPr/>
        </p:nvSpPr>
        <p:spPr>
          <a:xfrm>
            <a:off x="336123" y="4469549"/>
            <a:ext cx="1572866" cy="269754"/>
          </a:xfrm>
          <a:prstGeom prst="rect">
            <a:avLst/>
          </a:prstGeom>
        </p:spPr>
        <p:txBody>
          <a:bodyPr wrap="none" anchor="ctr">
            <a:spAutoFit/>
          </a:bodyPr>
          <a:lstStyle/>
          <a:p>
            <a:pPr marL="0" lvl="1" defTabSz="848807">
              <a:lnSpc>
                <a:spcPts val="1512"/>
              </a:lnSpc>
              <a:buClr>
                <a:srgbClr val="FFFFFF"/>
              </a:buClr>
              <a:tabLst>
                <a:tab pos="1199130" algn="l"/>
              </a:tabLst>
              <a:defRPr/>
            </a:pPr>
            <a:r>
              <a:rPr lang="en-US" altLang="ja-JP" sz="1134" b="1" kern="0">
                <a:solidFill>
                  <a:srgbClr val="00AECF">
                    <a:lumMod val="75000"/>
                  </a:srgbClr>
                </a:solidFill>
                <a:latin typeface="Arial"/>
                <a:cs typeface="Arial" charset="0"/>
              </a:rPr>
              <a:t>BUSINESS IMPACT </a:t>
            </a:r>
          </a:p>
        </p:txBody>
      </p:sp>
      <p:sp>
        <p:nvSpPr>
          <p:cNvPr id="80" name="Rectangle 79">
            <a:extLst>
              <a:ext uri="{FF2B5EF4-FFF2-40B4-BE49-F238E27FC236}">
                <a16:creationId xmlns:a16="http://schemas.microsoft.com/office/drawing/2014/main" id="{52035B86-B017-6222-7315-B45D5F1F242B}"/>
              </a:ext>
            </a:extLst>
          </p:cNvPr>
          <p:cNvSpPr/>
          <p:nvPr/>
        </p:nvSpPr>
        <p:spPr>
          <a:xfrm>
            <a:off x="336124" y="882541"/>
            <a:ext cx="1882247" cy="269754"/>
          </a:xfrm>
          <a:prstGeom prst="rect">
            <a:avLst/>
          </a:prstGeom>
        </p:spPr>
        <p:txBody>
          <a:bodyPr wrap="none" anchor="ctr">
            <a:spAutoFit/>
          </a:bodyPr>
          <a:lstStyle/>
          <a:p>
            <a:pPr marL="0" lvl="1" defTabSz="848807">
              <a:lnSpc>
                <a:spcPts val="1512"/>
              </a:lnSpc>
              <a:buClr>
                <a:srgbClr val="FFFFFF"/>
              </a:buClr>
              <a:tabLst>
                <a:tab pos="1199130" algn="l"/>
              </a:tabLst>
              <a:defRPr/>
            </a:pPr>
            <a:r>
              <a:rPr lang="en-US" altLang="ja-JP" sz="1134" b="1" kern="0">
                <a:solidFill>
                  <a:srgbClr val="FF555F"/>
                </a:solidFill>
                <a:latin typeface="Arial"/>
                <a:cs typeface="Arial" charset="0"/>
              </a:rPr>
              <a:t>BUSINESS CHALLENGE</a:t>
            </a:r>
          </a:p>
        </p:txBody>
      </p:sp>
      <p:sp>
        <p:nvSpPr>
          <p:cNvPr id="81" name="Rectangle 80">
            <a:extLst>
              <a:ext uri="{FF2B5EF4-FFF2-40B4-BE49-F238E27FC236}">
                <a16:creationId xmlns:a16="http://schemas.microsoft.com/office/drawing/2014/main" id="{A0839449-E003-B891-15F1-9C6229115AAF}"/>
              </a:ext>
            </a:extLst>
          </p:cNvPr>
          <p:cNvSpPr/>
          <p:nvPr/>
        </p:nvSpPr>
        <p:spPr>
          <a:xfrm>
            <a:off x="336124" y="1112343"/>
            <a:ext cx="10765760" cy="528606"/>
          </a:xfrm>
          <a:prstGeom prst="rect">
            <a:avLst/>
          </a:prstGeom>
        </p:spPr>
        <p:txBody>
          <a:bodyPr wrap="square">
            <a:spAutoFit/>
          </a:bodyPr>
          <a:lstStyle/>
          <a:p>
            <a:pPr defTabSz="864017">
              <a:defRPr/>
            </a:pPr>
            <a:r>
              <a:rPr lang="en-US" sz="945">
                <a:solidFill>
                  <a:srgbClr val="000000"/>
                </a:solidFill>
                <a:latin typeface="Arial"/>
              </a:rPr>
              <a:t>Financial analysts of investment banks create financial reports for their customers with buy/sell/hold recommendations about investments. They generate this report using KPIs from quarterly/annual results of companies and pertinent market intelligence. Analysts are challenged to triangulate these information and generate reports within a narrow window of ~30 minutes before share market opens.</a:t>
            </a:r>
          </a:p>
        </p:txBody>
      </p:sp>
      <p:sp>
        <p:nvSpPr>
          <p:cNvPr id="82" name="Pentagon 132">
            <a:extLst>
              <a:ext uri="{FF2B5EF4-FFF2-40B4-BE49-F238E27FC236}">
                <a16:creationId xmlns:a16="http://schemas.microsoft.com/office/drawing/2014/main" id="{F1B06083-3E40-05CF-9784-37644E0885D7}"/>
              </a:ext>
            </a:extLst>
          </p:cNvPr>
          <p:cNvSpPr/>
          <p:nvPr/>
        </p:nvSpPr>
        <p:spPr>
          <a:xfrm>
            <a:off x="4434041" y="2868446"/>
            <a:ext cx="2317697" cy="221520"/>
          </a:xfrm>
          <a:prstGeom prst="homePlat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4017">
              <a:defRPr/>
            </a:pPr>
            <a:endParaRPr lang="en-US" sz="1701">
              <a:solidFill>
                <a:srgbClr val="FFFFFF"/>
              </a:solidFill>
              <a:latin typeface="Arial"/>
            </a:endParaRPr>
          </a:p>
        </p:txBody>
      </p:sp>
      <p:sp>
        <p:nvSpPr>
          <p:cNvPr id="83" name="TextBox 82">
            <a:extLst>
              <a:ext uri="{FF2B5EF4-FFF2-40B4-BE49-F238E27FC236}">
                <a16:creationId xmlns:a16="http://schemas.microsoft.com/office/drawing/2014/main" id="{759504E3-AE07-A956-35AC-06B608D9C63A}"/>
              </a:ext>
            </a:extLst>
          </p:cNvPr>
          <p:cNvSpPr txBox="1"/>
          <p:nvPr/>
        </p:nvSpPr>
        <p:spPr>
          <a:xfrm>
            <a:off x="4434042" y="2862879"/>
            <a:ext cx="2124126" cy="237757"/>
          </a:xfrm>
          <a:prstGeom prst="rect">
            <a:avLst/>
          </a:prstGeom>
          <a:noFill/>
        </p:spPr>
        <p:txBody>
          <a:bodyPr wrap="square" rtlCol="0">
            <a:spAutoFit/>
          </a:bodyPr>
          <a:lstStyle/>
          <a:p>
            <a:pPr defTabSz="864017">
              <a:defRPr/>
            </a:pPr>
            <a:r>
              <a:rPr lang="en-US" sz="945" b="1">
                <a:solidFill>
                  <a:srgbClr val="FFFFFF"/>
                </a:solidFill>
                <a:latin typeface="Arial"/>
              </a:rPr>
              <a:t>GPT-3 (Davinci) powered Solution</a:t>
            </a:r>
          </a:p>
        </p:txBody>
      </p:sp>
      <p:sp>
        <p:nvSpPr>
          <p:cNvPr id="84" name="Rounded Rectangle 134">
            <a:extLst>
              <a:ext uri="{FF2B5EF4-FFF2-40B4-BE49-F238E27FC236}">
                <a16:creationId xmlns:a16="http://schemas.microsoft.com/office/drawing/2014/main" id="{838EAEC1-CC22-1C11-2449-00B1DD6D78D9}"/>
              </a:ext>
            </a:extLst>
          </p:cNvPr>
          <p:cNvSpPr/>
          <p:nvPr/>
        </p:nvSpPr>
        <p:spPr>
          <a:xfrm>
            <a:off x="609435" y="1897618"/>
            <a:ext cx="3681968" cy="2533980"/>
          </a:xfrm>
          <a:prstGeom prst="roundRect">
            <a:avLst>
              <a:gd name="adj" fmla="val 4265"/>
            </a:avLst>
          </a:prstGeom>
          <a:noFill/>
          <a:ln w="12700">
            <a:solidFill>
              <a:srgbClr val="205427"/>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4017">
              <a:defRPr/>
            </a:pPr>
            <a:endParaRPr lang="en-US" sz="1701">
              <a:solidFill>
                <a:srgbClr val="FFFFFF"/>
              </a:solidFill>
              <a:latin typeface="Arial"/>
            </a:endParaRPr>
          </a:p>
        </p:txBody>
      </p:sp>
      <p:sp>
        <p:nvSpPr>
          <p:cNvPr id="85" name="Pentagon 136">
            <a:extLst>
              <a:ext uri="{FF2B5EF4-FFF2-40B4-BE49-F238E27FC236}">
                <a16:creationId xmlns:a16="http://schemas.microsoft.com/office/drawing/2014/main" id="{EC47CF0B-259A-639A-ADCD-A6B0C5678034}"/>
              </a:ext>
            </a:extLst>
          </p:cNvPr>
          <p:cNvSpPr/>
          <p:nvPr/>
        </p:nvSpPr>
        <p:spPr>
          <a:xfrm>
            <a:off x="7795223" y="2868446"/>
            <a:ext cx="2317697" cy="221520"/>
          </a:xfrm>
          <a:prstGeom prst="homePlat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4017">
              <a:defRPr/>
            </a:pPr>
            <a:endParaRPr lang="en-US" sz="1701">
              <a:solidFill>
                <a:srgbClr val="FFFFFF"/>
              </a:solidFill>
              <a:latin typeface="Arial"/>
            </a:endParaRPr>
          </a:p>
        </p:txBody>
      </p:sp>
      <p:sp>
        <p:nvSpPr>
          <p:cNvPr id="86" name="TextBox 85">
            <a:extLst>
              <a:ext uri="{FF2B5EF4-FFF2-40B4-BE49-F238E27FC236}">
                <a16:creationId xmlns:a16="http://schemas.microsoft.com/office/drawing/2014/main" id="{EE823B0C-95C7-81D0-693D-1691CF557620}"/>
              </a:ext>
            </a:extLst>
          </p:cNvPr>
          <p:cNvSpPr txBox="1"/>
          <p:nvPr/>
        </p:nvSpPr>
        <p:spPr>
          <a:xfrm>
            <a:off x="7805130" y="2862879"/>
            <a:ext cx="2242778" cy="237757"/>
          </a:xfrm>
          <a:prstGeom prst="rect">
            <a:avLst/>
          </a:prstGeom>
          <a:noFill/>
        </p:spPr>
        <p:txBody>
          <a:bodyPr wrap="square" rtlCol="0">
            <a:spAutoFit/>
          </a:bodyPr>
          <a:lstStyle/>
          <a:p>
            <a:pPr defTabSz="864017">
              <a:defRPr/>
            </a:pPr>
            <a:r>
              <a:rPr lang="en-US" sz="945" b="1">
                <a:solidFill>
                  <a:srgbClr val="FFFFFF"/>
                </a:solidFill>
                <a:latin typeface="Arial"/>
              </a:rPr>
              <a:t>Market Intelligence Embedment</a:t>
            </a:r>
          </a:p>
        </p:txBody>
      </p:sp>
      <p:sp>
        <p:nvSpPr>
          <p:cNvPr id="87" name="Pentagon 139">
            <a:extLst>
              <a:ext uri="{FF2B5EF4-FFF2-40B4-BE49-F238E27FC236}">
                <a16:creationId xmlns:a16="http://schemas.microsoft.com/office/drawing/2014/main" id="{E490E749-17C0-3995-4E48-3A74ADFC3C65}"/>
              </a:ext>
            </a:extLst>
          </p:cNvPr>
          <p:cNvSpPr/>
          <p:nvPr/>
        </p:nvSpPr>
        <p:spPr>
          <a:xfrm>
            <a:off x="609436" y="2868446"/>
            <a:ext cx="2317697" cy="221520"/>
          </a:xfrm>
          <a:prstGeom prst="homePlat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4017">
              <a:defRPr/>
            </a:pPr>
            <a:endParaRPr lang="en-US" sz="1701">
              <a:solidFill>
                <a:srgbClr val="FFFFFF"/>
              </a:solidFill>
              <a:latin typeface="Arial"/>
            </a:endParaRPr>
          </a:p>
        </p:txBody>
      </p:sp>
      <p:sp>
        <p:nvSpPr>
          <p:cNvPr id="88" name="TextBox 87">
            <a:extLst>
              <a:ext uri="{FF2B5EF4-FFF2-40B4-BE49-F238E27FC236}">
                <a16:creationId xmlns:a16="http://schemas.microsoft.com/office/drawing/2014/main" id="{42D53161-322C-4484-3EC2-B42988CDFD22}"/>
              </a:ext>
            </a:extLst>
          </p:cNvPr>
          <p:cNvSpPr txBox="1"/>
          <p:nvPr/>
        </p:nvSpPr>
        <p:spPr>
          <a:xfrm>
            <a:off x="610379" y="2862879"/>
            <a:ext cx="2242778" cy="237757"/>
          </a:xfrm>
          <a:prstGeom prst="rect">
            <a:avLst/>
          </a:prstGeom>
          <a:noFill/>
        </p:spPr>
        <p:txBody>
          <a:bodyPr wrap="square" rtlCol="0">
            <a:spAutoFit/>
          </a:bodyPr>
          <a:lstStyle/>
          <a:p>
            <a:pPr defTabSz="864017">
              <a:defRPr/>
            </a:pPr>
            <a:r>
              <a:rPr lang="en-US" sz="945" b="1">
                <a:solidFill>
                  <a:srgbClr val="FFFFFF"/>
                </a:solidFill>
                <a:latin typeface="Arial"/>
              </a:rPr>
              <a:t>Data Assimilation</a:t>
            </a:r>
          </a:p>
        </p:txBody>
      </p:sp>
      <p:sp>
        <p:nvSpPr>
          <p:cNvPr id="89" name="Rectangle 88">
            <a:extLst>
              <a:ext uri="{FF2B5EF4-FFF2-40B4-BE49-F238E27FC236}">
                <a16:creationId xmlns:a16="http://schemas.microsoft.com/office/drawing/2014/main" id="{6ECB3CD3-5068-31EB-07BF-26C6AA4FCD25}"/>
              </a:ext>
            </a:extLst>
          </p:cNvPr>
          <p:cNvSpPr/>
          <p:nvPr/>
        </p:nvSpPr>
        <p:spPr>
          <a:xfrm>
            <a:off x="683897" y="1974643"/>
            <a:ext cx="3434703" cy="850939"/>
          </a:xfrm>
          <a:prstGeom prst="rect">
            <a:avLst/>
          </a:prstGeom>
        </p:spPr>
        <p:txBody>
          <a:bodyPr wrap="square">
            <a:spAutoFit/>
          </a:bodyPr>
          <a:lstStyle/>
          <a:p>
            <a:pPr marL="162003" indent="-162003" defTabSz="864017">
              <a:lnSpc>
                <a:spcPts val="1228"/>
              </a:lnSpc>
              <a:buClr>
                <a:schemeClr val="tx1"/>
              </a:buClr>
              <a:buFont typeface="Arial" panose="020B0604020202020204" pitchFamily="34" charset="0"/>
              <a:buChar char="•"/>
              <a:defRPr/>
            </a:pPr>
            <a:r>
              <a:rPr lang="en-US" sz="945">
                <a:latin typeface="Arial"/>
                <a:cs typeface="Arial" panose="020B0604020202020204" pitchFamily="34" charset="0"/>
              </a:rPr>
              <a:t>Fetched historical data &amp; read the financial KPIs from latest quarterly/annual filings. Compared the latest KPIs with estimates</a:t>
            </a:r>
          </a:p>
          <a:p>
            <a:pPr marL="162003" indent="-162003" defTabSz="864017">
              <a:lnSpc>
                <a:spcPts val="1228"/>
              </a:lnSpc>
              <a:buClr>
                <a:schemeClr val="tx1"/>
              </a:buClr>
              <a:buFont typeface="Arial" panose="020B0604020202020204" pitchFamily="34" charset="0"/>
              <a:buChar char="•"/>
              <a:defRPr/>
            </a:pPr>
            <a:r>
              <a:rPr lang="en-US" sz="945">
                <a:latin typeface="Arial"/>
                <a:cs typeface="Arial" panose="020B0604020202020204" pitchFamily="34" charset="0"/>
              </a:rPr>
              <a:t>Allowed the user to input market changes/events that could affect the financial performance of the </a:t>
            </a:r>
            <a:r>
              <a:rPr lang="en-US" sz="945">
                <a:solidFill>
                  <a:srgbClr val="063161"/>
                </a:solidFill>
                <a:latin typeface="Arial"/>
                <a:cs typeface="Arial" panose="020B0604020202020204" pitchFamily="34" charset="0"/>
              </a:rPr>
              <a:t>company</a:t>
            </a:r>
          </a:p>
        </p:txBody>
      </p:sp>
      <p:sp>
        <p:nvSpPr>
          <p:cNvPr id="90" name="Rectangle 89">
            <a:extLst>
              <a:ext uri="{FF2B5EF4-FFF2-40B4-BE49-F238E27FC236}">
                <a16:creationId xmlns:a16="http://schemas.microsoft.com/office/drawing/2014/main" id="{BF709556-1B7F-A564-267D-C40486281924}"/>
              </a:ext>
            </a:extLst>
          </p:cNvPr>
          <p:cNvSpPr/>
          <p:nvPr/>
        </p:nvSpPr>
        <p:spPr>
          <a:xfrm>
            <a:off x="4505433" y="1978337"/>
            <a:ext cx="3217977" cy="850939"/>
          </a:xfrm>
          <a:prstGeom prst="rect">
            <a:avLst/>
          </a:prstGeom>
        </p:spPr>
        <p:txBody>
          <a:bodyPr wrap="square">
            <a:spAutoFit/>
          </a:bodyPr>
          <a:lstStyle/>
          <a:p>
            <a:pPr marL="162003" indent="-162003" defTabSz="864017">
              <a:lnSpc>
                <a:spcPts val="1228"/>
              </a:lnSpc>
              <a:buClr>
                <a:schemeClr val="tx1"/>
              </a:buClr>
              <a:buFont typeface="Arial" panose="020B0604020202020204" pitchFamily="34" charset="0"/>
              <a:buChar char="•"/>
              <a:defRPr/>
            </a:pPr>
            <a:r>
              <a:rPr lang="en-US" sz="945">
                <a:latin typeface="Arial"/>
                <a:cs typeface="Arial" panose="020B0604020202020204" pitchFamily="34" charset="0"/>
              </a:rPr>
              <a:t>Leveraged LLM model to read the document/report in context of financial domain for –</a:t>
            </a:r>
          </a:p>
          <a:p>
            <a:pPr marL="325507" lvl="1" indent="-157503">
              <a:lnSpc>
                <a:spcPts val="1228"/>
              </a:lnSpc>
              <a:buClr>
                <a:schemeClr val="tx1"/>
              </a:buClr>
              <a:buFont typeface="Arial" panose="020B0604020202020204" pitchFamily="34" charset="0"/>
              <a:buChar char="•"/>
              <a:defRPr/>
            </a:pPr>
            <a:r>
              <a:rPr lang="en-US" sz="945">
                <a:latin typeface="Arial"/>
                <a:cs typeface="Arial" panose="020B0604020202020204" pitchFamily="34" charset="0"/>
              </a:rPr>
              <a:t>Key field extraction from database</a:t>
            </a:r>
          </a:p>
          <a:p>
            <a:pPr marL="325507" lvl="1" indent="-157503">
              <a:lnSpc>
                <a:spcPts val="1228"/>
              </a:lnSpc>
              <a:buClr>
                <a:schemeClr val="tx1"/>
              </a:buClr>
              <a:buFont typeface="Arial" panose="020B0604020202020204" pitchFamily="34" charset="0"/>
              <a:buChar char="•"/>
              <a:defRPr/>
            </a:pPr>
            <a:r>
              <a:rPr lang="en-US" sz="945">
                <a:latin typeface="Arial"/>
                <a:cs typeface="Arial" panose="020B0604020202020204" pitchFamily="34" charset="0"/>
              </a:rPr>
              <a:t>Comparison with estimates</a:t>
            </a:r>
          </a:p>
          <a:p>
            <a:pPr marL="325507" lvl="1" indent="-157503">
              <a:lnSpc>
                <a:spcPts val="1228"/>
              </a:lnSpc>
              <a:buClr>
                <a:schemeClr val="tx1"/>
              </a:buClr>
              <a:buFont typeface="Arial" panose="020B0604020202020204" pitchFamily="34" charset="0"/>
              <a:buChar char="•"/>
              <a:defRPr/>
            </a:pPr>
            <a:r>
              <a:rPr lang="en-US" sz="945">
                <a:latin typeface="Arial"/>
                <a:cs typeface="Arial" panose="020B0604020202020204" pitchFamily="34" charset="0"/>
              </a:rPr>
              <a:t>Summarized report generation</a:t>
            </a:r>
          </a:p>
        </p:txBody>
      </p:sp>
      <p:sp>
        <p:nvSpPr>
          <p:cNvPr id="91" name="Rectangle 90">
            <a:extLst>
              <a:ext uri="{FF2B5EF4-FFF2-40B4-BE49-F238E27FC236}">
                <a16:creationId xmlns:a16="http://schemas.microsoft.com/office/drawing/2014/main" id="{8F6B6417-7C50-237D-EB42-DE72EE840035}"/>
              </a:ext>
            </a:extLst>
          </p:cNvPr>
          <p:cNvSpPr/>
          <p:nvPr/>
        </p:nvSpPr>
        <p:spPr>
          <a:xfrm>
            <a:off x="7876750" y="1978043"/>
            <a:ext cx="3062333" cy="850939"/>
          </a:xfrm>
          <a:prstGeom prst="rect">
            <a:avLst/>
          </a:prstGeom>
        </p:spPr>
        <p:txBody>
          <a:bodyPr wrap="square">
            <a:spAutoFit/>
          </a:bodyPr>
          <a:lstStyle/>
          <a:p>
            <a:pPr marL="162003" indent="-162003" defTabSz="864017">
              <a:lnSpc>
                <a:spcPts val="1228"/>
              </a:lnSpc>
              <a:buClr>
                <a:schemeClr val="tx1"/>
              </a:buClr>
              <a:buFont typeface="Arial" panose="020B0604020202020204" pitchFamily="34" charset="0"/>
              <a:buChar char="•"/>
              <a:defRPr/>
            </a:pPr>
            <a:r>
              <a:rPr lang="en-US" sz="945">
                <a:latin typeface="Arial"/>
                <a:cs typeface="Arial" panose="020B0604020202020204" pitchFamily="34" charset="0"/>
              </a:rPr>
              <a:t>Tool has an easy-to-consume UI that provides a very smooth and simple to use interface.</a:t>
            </a:r>
          </a:p>
          <a:p>
            <a:pPr marL="162003" indent="-162003" defTabSz="864017">
              <a:lnSpc>
                <a:spcPts val="1228"/>
              </a:lnSpc>
              <a:buClr>
                <a:schemeClr val="tx1"/>
              </a:buClr>
              <a:buFont typeface="Arial" panose="020B0604020202020204" pitchFamily="34" charset="0"/>
              <a:buChar char="•"/>
              <a:defRPr/>
            </a:pPr>
            <a:r>
              <a:rPr lang="en-US" sz="945">
                <a:latin typeface="Arial"/>
                <a:cs typeface="Arial" panose="020B0604020202020204" pitchFamily="34" charset="0"/>
              </a:rPr>
              <a:t>Allowed user to select the edit/save the report</a:t>
            </a:r>
          </a:p>
          <a:p>
            <a:pPr marL="162003" indent="-162003" defTabSz="864017">
              <a:lnSpc>
                <a:spcPts val="1228"/>
              </a:lnSpc>
              <a:buClr>
                <a:schemeClr val="tx1"/>
              </a:buClr>
              <a:buFont typeface="Arial" panose="020B0604020202020204" pitchFamily="34" charset="0"/>
              <a:buChar char="•"/>
              <a:defRPr/>
            </a:pPr>
            <a:r>
              <a:rPr lang="en-US" sz="945">
                <a:latin typeface="Arial"/>
                <a:cs typeface="Arial" panose="020B0604020202020204" pitchFamily="34" charset="0"/>
              </a:rPr>
              <a:t>User can add domain/market intelligence in form of comments to justify the gap from expectations </a:t>
            </a:r>
          </a:p>
        </p:txBody>
      </p:sp>
      <p:sp>
        <p:nvSpPr>
          <p:cNvPr id="92" name="Rectangle 91">
            <a:extLst>
              <a:ext uri="{FF2B5EF4-FFF2-40B4-BE49-F238E27FC236}">
                <a16:creationId xmlns:a16="http://schemas.microsoft.com/office/drawing/2014/main" id="{B85476DF-394B-C2CE-F7FB-D674246C88E6}"/>
              </a:ext>
            </a:extLst>
          </p:cNvPr>
          <p:cNvSpPr/>
          <p:nvPr/>
        </p:nvSpPr>
        <p:spPr>
          <a:xfrm>
            <a:off x="336123" y="1596210"/>
            <a:ext cx="2317693" cy="269754"/>
          </a:xfrm>
          <a:prstGeom prst="rect">
            <a:avLst/>
          </a:prstGeom>
        </p:spPr>
        <p:txBody>
          <a:bodyPr wrap="square" anchor="ctr">
            <a:spAutoFit/>
          </a:bodyPr>
          <a:lstStyle/>
          <a:p>
            <a:pPr marL="0" lvl="1" defTabSz="848807">
              <a:lnSpc>
                <a:spcPts val="1512"/>
              </a:lnSpc>
              <a:buClr>
                <a:srgbClr val="FFFFFF"/>
              </a:buClr>
              <a:tabLst>
                <a:tab pos="1199130" algn="l"/>
              </a:tabLst>
              <a:defRPr/>
            </a:pPr>
            <a:r>
              <a:rPr lang="en-US" altLang="ja-JP" sz="1134" b="1" kern="0">
                <a:solidFill>
                  <a:srgbClr val="00AECF"/>
                </a:solidFill>
                <a:latin typeface="Arial"/>
                <a:cs typeface="Arial" charset="0"/>
              </a:rPr>
              <a:t>DEVELOPED SOLUTION </a:t>
            </a:r>
          </a:p>
        </p:txBody>
      </p:sp>
      <p:sp>
        <p:nvSpPr>
          <p:cNvPr id="93" name="Rounded Rectangle 157">
            <a:extLst>
              <a:ext uri="{FF2B5EF4-FFF2-40B4-BE49-F238E27FC236}">
                <a16:creationId xmlns:a16="http://schemas.microsoft.com/office/drawing/2014/main" id="{66BE1886-7010-72CD-4694-F268DDB81ABD}"/>
              </a:ext>
            </a:extLst>
          </p:cNvPr>
          <p:cNvSpPr/>
          <p:nvPr/>
        </p:nvSpPr>
        <p:spPr>
          <a:xfrm>
            <a:off x="4434653" y="1897618"/>
            <a:ext cx="3217977" cy="2533980"/>
          </a:xfrm>
          <a:prstGeom prst="roundRect">
            <a:avLst>
              <a:gd name="adj" fmla="val 4265"/>
            </a:avLst>
          </a:prstGeom>
          <a:noFill/>
          <a:ln w="12700">
            <a:solidFill>
              <a:srgbClr val="205427"/>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4017">
              <a:defRPr/>
            </a:pPr>
            <a:endParaRPr lang="en-US" sz="1701">
              <a:solidFill>
                <a:srgbClr val="FFFFFF"/>
              </a:solidFill>
              <a:latin typeface="Arial"/>
            </a:endParaRPr>
          </a:p>
        </p:txBody>
      </p:sp>
      <p:sp>
        <p:nvSpPr>
          <p:cNvPr id="94" name="Rounded Rectangle 158">
            <a:extLst>
              <a:ext uri="{FF2B5EF4-FFF2-40B4-BE49-F238E27FC236}">
                <a16:creationId xmlns:a16="http://schemas.microsoft.com/office/drawing/2014/main" id="{499C5EDA-5E44-51AD-FCA6-98F350BB2E69}"/>
              </a:ext>
            </a:extLst>
          </p:cNvPr>
          <p:cNvSpPr/>
          <p:nvPr/>
        </p:nvSpPr>
        <p:spPr>
          <a:xfrm>
            <a:off x="7795223" y="1897618"/>
            <a:ext cx="3217977" cy="2533980"/>
          </a:xfrm>
          <a:prstGeom prst="roundRect">
            <a:avLst>
              <a:gd name="adj" fmla="val 4265"/>
            </a:avLst>
          </a:prstGeom>
          <a:noFill/>
          <a:ln w="12700">
            <a:solidFill>
              <a:srgbClr val="205427"/>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4017">
              <a:defRPr/>
            </a:pPr>
            <a:endParaRPr lang="en-US" sz="1701">
              <a:solidFill>
                <a:srgbClr val="FFFFFF"/>
              </a:solidFill>
              <a:latin typeface="Arial"/>
            </a:endParaRPr>
          </a:p>
        </p:txBody>
      </p:sp>
      <p:sp>
        <p:nvSpPr>
          <p:cNvPr id="95" name="Rectangle 94">
            <a:extLst>
              <a:ext uri="{FF2B5EF4-FFF2-40B4-BE49-F238E27FC236}">
                <a16:creationId xmlns:a16="http://schemas.microsoft.com/office/drawing/2014/main" id="{1678FF15-DD01-45DF-A385-58954C9D2418}"/>
              </a:ext>
            </a:extLst>
          </p:cNvPr>
          <p:cNvSpPr/>
          <p:nvPr/>
        </p:nvSpPr>
        <p:spPr>
          <a:xfrm>
            <a:off x="4158267" y="5556868"/>
            <a:ext cx="1612942" cy="233397"/>
          </a:xfrm>
          <a:prstGeom prst="rect">
            <a:avLst/>
          </a:prstGeom>
        </p:spPr>
        <p:txBody>
          <a:bodyPr wrap="none">
            <a:spAutoFit/>
          </a:bodyPr>
          <a:lstStyle/>
          <a:p>
            <a:pPr algn="ctr" defTabSz="864017">
              <a:lnSpc>
                <a:spcPts val="1134"/>
              </a:lnSpc>
              <a:defRPr/>
            </a:pPr>
            <a:r>
              <a:rPr lang="en-US" sz="945">
                <a:latin typeface="Arial" panose="020B0604020202020204" pitchFamily="34" charset="0"/>
                <a:cs typeface="Arial" panose="020B0604020202020204" pitchFamily="34" charset="0"/>
              </a:rPr>
              <a:t>Banking &amp; Capital Markets</a:t>
            </a:r>
          </a:p>
        </p:txBody>
      </p:sp>
      <p:cxnSp>
        <p:nvCxnSpPr>
          <p:cNvPr id="96" name="Straight Connector 95">
            <a:extLst>
              <a:ext uri="{FF2B5EF4-FFF2-40B4-BE49-F238E27FC236}">
                <a16:creationId xmlns:a16="http://schemas.microsoft.com/office/drawing/2014/main" id="{68E3C029-0943-E525-BE68-6A5341FA188D}"/>
              </a:ext>
            </a:extLst>
          </p:cNvPr>
          <p:cNvCxnSpPr>
            <a:cxnSpLocks/>
          </p:cNvCxnSpPr>
          <p:nvPr/>
        </p:nvCxnSpPr>
        <p:spPr>
          <a:xfrm>
            <a:off x="5829396" y="5587523"/>
            <a:ext cx="0" cy="212456"/>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97" name="Picture 96" descr="Icon&#10;&#10;Description automatically generated">
            <a:extLst>
              <a:ext uri="{FF2B5EF4-FFF2-40B4-BE49-F238E27FC236}">
                <a16:creationId xmlns:a16="http://schemas.microsoft.com/office/drawing/2014/main" id="{9F29D1DA-F4AC-7813-1AE1-DFFB1E4B5E2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520499" y="5198046"/>
            <a:ext cx="195956" cy="195956"/>
          </a:xfrm>
          <a:prstGeom prst="rect">
            <a:avLst/>
          </a:prstGeom>
        </p:spPr>
      </p:pic>
      <p:pic>
        <p:nvPicPr>
          <p:cNvPr id="98" name="Picture 97" descr="Icon&#10;&#10;Description automatically generated">
            <a:extLst>
              <a:ext uri="{FF2B5EF4-FFF2-40B4-BE49-F238E27FC236}">
                <a16:creationId xmlns:a16="http://schemas.microsoft.com/office/drawing/2014/main" id="{161D5ECA-F86D-B9C0-651B-68056E5F46A8}"/>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694058" y="5180244"/>
            <a:ext cx="213758" cy="213758"/>
          </a:xfrm>
          <a:prstGeom prst="rect">
            <a:avLst/>
          </a:prstGeom>
        </p:spPr>
      </p:pic>
      <p:pic>
        <p:nvPicPr>
          <p:cNvPr id="99" name="Picture 98" descr="Logo, icon&#10;&#10;Description automatically generated">
            <a:extLst>
              <a:ext uri="{FF2B5EF4-FFF2-40B4-BE49-F238E27FC236}">
                <a16:creationId xmlns:a16="http://schemas.microsoft.com/office/drawing/2014/main" id="{C712C515-CAC3-38BF-79BF-80DEA47733B6}"/>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9011882" y="5214000"/>
            <a:ext cx="175199" cy="175199"/>
          </a:xfrm>
          <a:prstGeom prst="rect">
            <a:avLst/>
          </a:prstGeom>
        </p:spPr>
      </p:pic>
      <p:grpSp>
        <p:nvGrpSpPr>
          <p:cNvPr id="100" name="Group 99">
            <a:extLst>
              <a:ext uri="{FF2B5EF4-FFF2-40B4-BE49-F238E27FC236}">
                <a16:creationId xmlns:a16="http://schemas.microsoft.com/office/drawing/2014/main" id="{297B4D39-C9DE-F00A-7303-0D44B69D82FB}"/>
              </a:ext>
            </a:extLst>
          </p:cNvPr>
          <p:cNvGrpSpPr/>
          <p:nvPr/>
        </p:nvGrpSpPr>
        <p:grpSpPr>
          <a:xfrm>
            <a:off x="9967815" y="5537244"/>
            <a:ext cx="937811" cy="282128"/>
            <a:chOff x="9891166" y="6014381"/>
            <a:chExt cx="992490" cy="298578"/>
          </a:xfrm>
        </p:grpSpPr>
        <p:pic>
          <p:nvPicPr>
            <p:cNvPr id="101" name="Graphic 100">
              <a:extLst>
                <a:ext uri="{FF2B5EF4-FFF2-40B4-BE49-F238E27FC236}">
                  <a16:creationId xmlns:a16="http://schemas.microsoft.com/office/drawing/2014/main" id="{F10FF4D2-B9CC-D714-96B0-9C409453D92F}"/>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9891166" y="6024144"/>
              <a:ext cx="239541" cy="233442"/>
            </a:xfrm>
            <a:prstGeom prst="rect">
              <a:avLst/>
            </a:prstGeom>
          </p:spPr>
        </p:pic>
        <p:sp>
          <p:nvSpPr>
            <p:cNvPr id="102" name="Rectangle 101">
              <a:extLst>
                <a:ext uri="{FF2B5EF4-FFF2-40B4-BE49-F238E27FC236}">
                  <a16:creationId xmlns:a16="http://schemas.microsoft.com/office/drawing/2014/main" id="{04C5C5E6-8F53-C6D9-8C6B-83068236CE65}"/>
                </a:ext>
              </a:extLst>
            </p:cNvPr>
            <p:cNvSpPr/>
            <p:nvPr/>
          </p:nvSpPr>
          <p:spPr>
            <a:xfrm>
              <a:off x="10168927" y="6014381"/>
              <a:ext cx="714729" cy="298578"/>
            </a:xfrm>
            <a:prstGeom prst="rect">
              <a:avLst/>
            </a:prstGeom>
          </p:spPr>
          <p:txBody>
            <a:bodyPr wrap="square" lIns="0" tIns="0" rIns="0" bIns="0">
              <a:spAutoFit/>
            </a:bodyPr>
            <a:lstStyle/>
            <a:p>
              <a:pPr defTabSz="864017">
                <a:lnSpc>
                  <a:spcPts val="1134"/>
                </a:lnSpc>
                <a:defRPr/>
              </a:pPr>
              <a:r>
                <a:rPr lang="en-US" sz="945">
                  <a:latin typeface="Arial" panose="020B0604020202020204" pitchFamily="34" charset="0"/>
                  <a:cs typeface="Arial" panose="020B0604020202020204" pitchFamily="34" charset="0"/>
                </a:rPr>
                <a:t>NLP / </a:t>
              </a:r>
            </a:p>
            <a:p>
              <a:pPr defTabSz="864017">
                <a:lnSpc>
                  <a:spcPts val="1134"/>
                </a:lnSpc>
                <a:defRPr/>
              </a:pPr>
              <a:r>
                <a:rPr lang="en-US" sz="945">
                  <a:latin typeface="Arial" panose="020B0604020202020204" pitchFamily="34" charset="0"/>
                  <a:cs typeface="Arial" panose="020B0604020202020204" pitchFamily="34" charset="0"/>
                </a:rPr>
                <a:t>Text Mining</a:t>
              </a:r>
            </a:p>
          </p:txBody>
        </p:sp>
      </p:grpSp>
      <p:pic>
        <p:nvPicPr>
          <p:cNvPr id="103" name="Picture 102" descr="A close up of a logo&#10;&#10;Description automatically generated">
            <a:extLst>
              <a:ext uri="{FF2B5EF4-FFF2-40B4-BE49-F238E27FC236}">
                <a16:creationId xmlns:a16="http://schemas.microsoft.com/office/drawing/2014/main" id="{B539E0FC-CFC1-F2FA-97D3-FF30CB57DB88}"/>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5148565" y="3107618"/>
            <a:ext cx="1772689" cy="1287310"/>
          </a:xfrm>
          <a:prstGeom prst="rect">
            <a:avLst/>
          </a:prstGeom>
        </p:spPr>
      </p:pic>
      <p:pic>
        <p:nvPicPr>
          <p:cNvPr id="104" name="Picture 103">
            <a:extLst>
              <a:ext uri="{FF2B5EF4-FFF2-40B4-BE49-F238E27FC236}">
                <a16:creationId xmlns:a16="http://schemas.microsoft.com/office/drawing/2014/main" id="{18402017-0D01-659D-2208-88395D87DAE9}"/>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8877933" y="3331117"/>
            <a:ext cx="1068029" cy="1032028"/>
          </a:xfrm>
          <a:prstGeom prst="rect">
            <a:avLst/>
          </a:prstGeom>
        </p:spPr>
      </p:pic>
      <p:sp>
        <p:nvSpPr>
          <p:cNvPr id="105" name="Rectangle 104">
            <a:extLst>
              <a:ext uri="{FF2B5EF4-FFF2-40B4-BE49-F238E27FC236}">
                <a16:creationId xmlns:a16="http://schemas.microsoft.com/office/drawing/2014/main" id="{E59932B6-A579-EFF2-7897-CFB7C119FE5C}"/>
              </a:ext>
            </a:extLst>
          </p:cNvPr>
          <p:cNvSpPr/>
          <p:nvPr/>
        </p:nvSpPr>
        <p:spPr>
          <a:xfrm>
            <a:off x="4812937" y="3630646"/>
            <a:ext cx="224646" cy="864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402" tIns="43201" rIns="86402" bIns="43201" numCol="1" spcCol="0" rtlCol="0" fromWordArt="0" anchor="ctr" anchorCtr="0" forceAA="0" compatLnSpc="1">
            <a:prstTxWarp prst="textNoShape">
              <a:avLst/>
            </a:prstTxWarp>
            <a:noAutofit/>
          </a:bodyPr>
          <a:lstStyle/>
          <a:p>
            <a:pPr algn="ctr" defTabSz="864017">
              <a:defRPr/>
            </a:pPr>
            <a:endParaRPr lang="en-IN" sz="1701">
              <a:solidFill>
                <a:prstClr val="white"/>
              </a:solidFill>
              <a:latin typeface="Georgia"/>
            </a:endParaRPr>
          </a:p>
        </p:txBody>
      </p:sp>
      <p:sp>
        <p:nvSpPr>
          <p:cNvPr id="106" name="Rectangle 105">
            <a:extLst>
              <a:ext uri="{FF2B5EF4-FFF2-40B4-BE49-F238E27FC236}">
                <a16:creationId xmlns:a16="http://schemas.microsoft.com/office/drawing/2014/main" id="{F9316793-E409-84E0-B952-8777A2C56B67}"/>
              </a:ext>
            </a:extLst>
          </p:cNvPr>
          <p:cNvSpPr/>
          <p:nvPr/>
        </p:nvSpPr>
        <p:spPr>
          <a:xfrm>
            <a:off x="8240637" y="3122143"/>
            <a:ext cx="2342620" cy="222946"/>
          </a:xfrm>
          <a:prstGeom prst="rect">
            <a:avLst/>
          </a:prstGeom>
        </p:spPr>
        <p:txBody>
          <a:bodyPr wrap="square">
            <a:spAutoFit/>
          </a:bodyPr>
          <a:lstStyle/>
          <a:p>
            <a:pPr algn="ctr" defTabSz="864017">
              <a:lnSpc>
                <a:spcPts val="1134"/>
              </a:lnSpc>
              <a:defRPr/>
            </a:pPr>
            <a:r>
              <a:rPr lang="en-US" sz="850">
                <a:latin typeface="Arial" panose="020B0604020202020204" pitchFamily="34" charset="0"/>
                <a:cs typeface="Arial" panose="020B0604020202020204" pitchFamily="34" charset="0"/>
              </a:rPr>
              <a:t>Domain/Market Intelligence Incorporation</a:t>
            </a:r>
          </a:p>
        </p:txBody>
      </p:sp>
      <p:grpSp>
        <p:nvGrpSpPr>
          <p:cNvPr id="107" name="Group 106">
            <a:extLst>
              <a:ext uri="{FF2B5EF4-FFF2-40B4-BE49-F238E27FC236}">
                <a16:creationId xmlns:a16="http://schemas.microsoft.com/office/drawing/2014/main" id="{1871D66D-6354-2B55-553A-C411FD1126DE}"/>
              </a:ext>
            </a:extLst>
          </p:cNvPr>
          <p:cNvGrpSpPr/>
          <p:nvPr/>
        </p:nvGrpSpPr>
        <p:grpSpPr>
          <a:xfrm>
            <a:off x="8908193" y="5537265"/>
            <a:ext cx="837739" cy="282129"/>
            <a:chOff x="8753224" y="6014381"/>
            <a:chExt cx="886583" cy="298578"/>
          </a:xfrm>
        </p:grpSpPr>
        <p:sp>
          <p:nvSpPr>
            <p:cNvPr id="108" name="Rectangle 107">
              <a:extLst>
                <a:ext uri="{FF2B5EF4-FFF2-40B4-BE49-F238E27FC236}">
                  <a16:creationId xmlns:a16="http://schemas.microsoft.com/office/drawing/2014/main" id="{3CBCFB83-800D-E507-AF5B-F03F8F594225}"/>
                </a:ext>
              </a:extLst>
            </p:cNvPr>
            <p:cNvSpPr/>
            <p:nvPr/>
          </p:nvSpPr>
          <p:spPr>
            <a:xfrm>
              <a:off x="9024037" y="6014381"/>
              <a:ext cx="615770" cy="298578"/>
            </a:xfrm>
            <a:prstGeom prst="rect">
              <a:avLst/>
            </a:prstGeom>
          </p:spPr>
          <p:txBody>
            <a:bodyPr wrap="square" lIns="0" tIns="0" rIns="0" bIns="0">
              <a:spAutoFit/>
            </a:bodyPr>
            <a:lstStyle/>
            <a:p>
              <a:pPr defTabSz="864017">
                <a:lnSpc>
                  <a:spcPts val="1134"/>
                </a:lnSpc>
                <a:defRPr/>
              </a:pPr>
              <a:r>
                <a:rPr lang="en-US" sz="945" kern="0">
                  <a:latin typeface="Arial" panose="020B0604020202020204" pitchFamily="34" charset="0"/>
                  <a:cs typeface="Arial" panose="020B0604020202020204" pitchFamily="34" charset="0"/>
                </a:rPr>
                <a:t>Machine</a:t>
              </a:r>
              <a:br>
                <a:rPr lang="en-US" sz="945" kern="0">
                  <a:latin typeface="Arial" panose="020B0604020202020204" pitchFamily="34" charset="0"/>
                  <a:cs typeface="Arial" panose="020B0604020202020204" pitchFamily="34" charset="0"/>
                </a:rPr>
              </a:br>
              <a:r>
                <a:rPr lang="en-US" sz="945" kern="0">
                  <a:latin typeface="Arial" panose="020B0604020202020204" pitchFamily="34" charset="0"/>
                  <a:cs typeface="Arial" panose="020B0604020202020204" pitchFamily="34" charset="0"/>
                </a:rPr>
                <a:t>Learning</a:t>
              </a:r>
            </a:p>
          </p:txBody>
        </p:sp>
        <p:pic>
          <p:nvPicPr>
            <p:cNvPr id="109" name="Picture 108">
              <a:extLst>
                <a:ext uri="{FF2B5EF4-FFF2-40B4-BE49-F238E27FC236}">
                  <a16:creationId xmlns:a16="http://schemas.microsoft.com/office/drawing/2014/main" id="{C3E897CB-2BA4-BFEE-ACD5-BCD7780A429C}"/>
                </a:ext>
              </a:extLst>
            </p:cNvPr>
            <p:cNvPicPr>
              <a:picLocks noChangeAspect="1"/>
            </p:cNvPicPr>
            <p:nvPr/>
          </p:nvPicPr>
          <p:blipFill>
            <a:blip r:embed="rId11" cstate="print">
              <a:duotone>
                <a:srgbClr val="007199">
                  <a:shade val="45000"/>
                  <a:satMod val="135000"/>
                </a:srgbClr>
                <a:prstClr val="white"/>
              </a:duotone>
              <a:extLst>
                <a:ext uri="{28A0092B-C50C-407E-A947-70E740481C1C}">
                  <a14:useLocalDpi xmlns:a14="http://schemas.microsoft.com/office/drawing/2010/main" val="0"/>
                </a:ext>
              </a:extLst>
            </a:blip>
            <a:stretch>
              <a:fillRect/>
            </a:stretch>
          </p:blipFill>
          <p:spPr>
            <a:xfrm>
              <a:off x="8753224" y="6052314"/>
              <a:ext cx="206345" cy="206345"/>
            </a:xfrm>
            <a:prstGeom prst="rect">
              <a:avLst/>
            </a:prstGeom>
          </p:spPr>
        </p:pic>
      </p:grpSp>
      <p:pic>
        <p:nvPicPr>
          <p:cNvPr id="111" name="Picture 4" descr="Adventures in Angular. This week, for one of my self-imposed… | by Emily  Deans | Code Like A Girl">
            <a:extLst>
              <a:ext uri="{FF2B5EF4-FFF2-40B4-BE49-F238E27FC236}">
                <a16:creationId xmlns:a16="http://schemas.microsoft.com/office/drawing/2014/main" id="{DFE91D86-9874-98FC-F1AF-557591DE1083}"/>
              </a:ext>
            </a:extLst>
          </p:cNvPr>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l="3508" t="22851" r="2016" b="24344"/>
          <a:stretch/>
        </p:blipFill>
        <p:spPr bwMode="auto">
          <a:xfrm>
            <a:off x="2927133" y="5561695"/>
            <a:ext cx="656794" cy="183550"/>
          </a:xfrm>
          <a:prstGeom prst="rect">
            <a:avLst/>
          </a:prstGeom>
          <a:noFill/>
          <a:extLst>
            <a:ext uri="{909E8E84-426E-40DD-AFC4-6F175D3DCCD1}">
              <a14:hiddenFill xmlns:a14="http://schemas.microsoft.com/office/drawing/2010/main">
                <a:solidFill>
                  <a:srgbClr val="FFFFFF"/>
                </a:solidFill>
              </a14:hiddenFill>
            </a:ext>
          </a:extLst>
        </p:spPr>
      </p:pic>
      <p:pic>
        <p:nvPicPr>
          <p:cNvPr id="112" name="Picture 111" descr="A picture containing clock, drawing&#10;&#10;Description automatically generated">
            <a:extLst>
              <a:ext uri="{FF2B5EF4-FFF2-40B4-BE49-F238E27FC236}">
                <a16:creationId xmlns:a16="http://schemas.microsoft.com/office/drawing/2014/main" id="{3673FDC8-E53A-CFE0-A400-5E90DA5A5348}"/>
              </a:ext>
            </a:extLst>
          </p:cNvPr>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1880600" y="5579705"/>
            <a:ext cx="615692" cy="177973"/>
          </a:xfrm>
          <a:prstGeom prst="rect">
            <a:avLst/>
          </a:prstGeom>
        </p:spPr>
      </p:pic>
      <p:pic>
        <p:nvPicPr>
          <p:cNvPr id="113" name="Picture 2" descr="ChatGPT Logo and symbol, meaning, history, PNG, brand">
            <a:extLst>
              <a:ext uri="{FF2B5EF4-FFF2-40B4-BE49-F238E27FC236}">
                <a16:creationId xmlns:a16="http://schemas.microsoft.com/office/drawing/2014/main" id="{50AE5BC1-C338-020E-687A-0A48EA3381FA}"/>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l="15924" r="15270"/>
          <a:stretch/>
        </p:blipFill>
        <p:spPr bwMode="auto">
          <a:xfrm>
            <a:off x="1133513" y="5495077"/>
            <a:ext cx="279186" cy="228131"/>
          </a:xfrm>
          <a:prstGeom prst="rect">
            <a:avLst/>
          </a:prstGeom>
          <a:noFill/>
          <a:extLst>
            <a:ext uri="{909E8E84-426E-40DD-AFC4-6F175D3DCCD1}">
              <a14:hiddenFill xmlns:a14="http://schemas.microsoft.com/office/drawing/2010/main">
                <a:solidFill>
                  <a:srgbClr val="FFFFFF"/>
                </a:solidFill>
              </a14:hiddenFill>
            </a:ext>
          </a:extLst>
        </p:spPr>
      </p:pic>
      <p:sp>
        <p:nvSpPr>
          <p:cNvPr id="114" name="Rectangle 113">
            <a:extLst>
              <a:ext uri="{FF2B5EF4-FFF2-40B4-BE49-F238E27FC236}">
                <a16:creationId xmlns:a16="http://schemas.microsoft.com/office/drawing/2014/main" id="{7AF0F148-35BF-DB26-C11E-61C0760E8248}"/>
              </a:ext>
            </a:extLst>
          </p:cNvPr>
          <p:cNvSpPr/>
          <p:nvPr/>
        </p:nvSpPr>
        <p:spPr>
          <a:xfrm>
            <a:off x="1056540" y="5663260"/>
            <a:ext cx="433132" cy="217432"/>
          </a:xfrm>
          <a:prstGeom prst="rect">
            <a:avLst/>
          </a:prstGeom>
        </p:spPr>
        <p:txBody>
          <a:bodyPr wrap="none">
            <a:spAutoFit/>
          </a:bodyPr>
          <a:lstStyle/>
          <a:p>
            <a:pPr algn="ctr" defTabSz="864017">
              <a:lnSpc>
                <a:spcPts val="1134"/>
              </a:lnSpc>
              <a:defRPr/>
            </a:pPr>
            <a:r>
              <a:rPr lang="en-US" sz="661">
                <a:latin typeface="Arial" panose="020B0604020202020204" pitchFamily="34" charset="0"/>
                <a:cs typeface="Arial" panose="020B0604020202020204" pitchFamily="34" charset="0"/>
              </a:rPr>
              <a:t>GPT-3</a:t>
            </a:r>
          </a:p>
        </p:txBody>
      </p:sp>
      <p:sp>
        <p:nvSpPr>
          <p:cNvPr id="115" name="Rectangle 114">
            <a:extLst>
              <a:ext uri="{FF2B5EF4-FFF2-40B4-BE49-F238E27FC236}">
                <a16:creationId xmlns:a16="http://schemas.microsoft.com/office/drawing/2014/main" id="{C46D0AD2-F644-C9D9-D993-D6E944C5D8BF}"/>
              </a:ext>
            </a:extLst>
          </p:cNvPr>
          <p:cNvSpPr/>
          <p:nvPr/>
        </p:nvSpPr>
        <p:spPr>
          <a:xfrm>
            <a:off x="6114853" y="5556868"/>
            <a:ext cx="938078" cy="233397"/>
          </a:xfrm>
          <a:prstGeom prst="rect">
            <a:avLst/>
          </a:prstGeom>
        </p:spPr>
        <p:txBody>
          <a:bodyPr wrap="none">
            <a:spAutoFit/>
          </a:bodyPr>
          <a:lstStyle/>
          <a:p>
            <a:pPr algn="ctr" defTabSz="864017">
              <a:lnSpc>
                <a:spcPts val="1134"/>
              </a:lnSpc>
              <a:defRPr/>
            </a:pPr>
            <a:r>
              <a:rPr lang="en-US" sz="945">
                <a:latin typeface="Arial" panose="020B0604020202020204" pitchFamily="34" charset="0"/>
                <a:cs typeface="Arial" panose="020B0604020202020204" pitchFamily="34" charset="0"/>
              </a:rPr>
              <a:t>F&amp;A Analytics</a:t>
            </a:r>
          </a:p>
        </p:txBody>
      </p:sp>
      <p:pic>
        <p:nvPicPr>
          <p:cNvPr id="116" name="Picture 115">
            <a:extLst>
              <a:ext uri="{FF2B5EF4-FFF2-40B4-BE49-F238E27FC236}">
                <a16:creationId xmlns:a16="http://schemas.microsoft.com/office/drawing/2014/main" id="{B6E9650A-29FD-3B5D-583A-824B3515A9B1}"/>
              </a:ext>
            </a:extLst>
          </p:cNvPr>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762255" y="3109646"/>
            <a:ext cx="1523410" cy="1296035"/>
          </a:xfrm>
          <a:prstGeom prst="rect">
            <a:avLst/>
          </a:prstGeom>
        </p:spPr>
      </p:pic>
      <p:pic>
        <p:nvPicPr>
          <p:cNvPr id="117" name="Picture 116">
            <a:extLst>
              <a:ext uri="{FF2B5EF4-FFF2-40B4-BE49-F238E27FC236}">
                <a16:creationId xmlns:a16="http://schemas.microsoft.com/office/drawing/2014/main" id="{5E4E1992-E4B6-6E14-1D96-5DE32C59E447}"/>
              </a:ext>
            </a:extLst>
          </p:cNvPr>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2418299" y="3397654"/>
            <a:ext cx="1188032" cy="864023"/>
          </a:xfrm>
          <a:prstGeom prst="rect">
            <a:avLst/>
          </a:prstGeom>
        </p:spPr>
      </p:pic>
      <p:pic>
        <p:nvPicPr>
          <p:cNvPr id="118" name="Picture 117">
            <a:extLst>
              <a:ext uri="{FF2B5EF4-FFF2-40B4-BE49-F238E27FC236}">
                <a16:creationId xmlns:a16="http://schemas.microsoft.com/office/drawing/2014/main" id="{56C2446E-8F92-761A-A88F-F2DDE7001BD0}"/>
              </a:ext>
            </a:extLst>
          </p:cNvPr>
          <p:cNvPicPr>
            <a:picLocks noChangeAspect="1"/>
          </p:cNvPicPr>
          <p:nvPr/>
        </p:nvPicPr>
        <p:blipFill>
          <a:blip r:embed="rId17" cstate="screen">
            <a:extLst>
              <a:ext uri="{28A0092B-C50C-407E-A947-70E740481C1C}">
                <a14:useLocalDpi xmlns:a14="http://schemas.microsoft.com/office/drawing/2010/main"/>
              </a:ext>
            </a:extLst>
          </a:blip>
          <a:stretch>
            <a:fillRect/>
          </a:stretch>
        </p:blipFill>
        <p:spPr>
          <a:xfrm>
            <a:off x="3714334" y="3325652"/>
            <a:ext cx="384010" cy="924025"/>
          </a:xfrm>
          <a:prstGeom prst="rect">
            <a:avLst/>
          </a:prstGeom>
        </p:spPr>
      </p:pic>
      <p:grpSp>
        <p:nvGrpSpPr>
          <p:cNvPr id="119" name="Group 118">
            <a:extLst>
              <a:ext uri="{FF2B5EF4-FFF2-40B4-BE49-F238E27FC236}">
                <a16:creationId xmlns:a16="http://schemas.microsoft.com/office/drawing/2014/main" id="{807F5647-A290-3F11-E016-70D24FD7D647}"/>
              </a:ext>
            </a:extLst>
          </p:cNvPr>
          <p:cNvGrpSpPr/>
          <p:nvPr/>
        </p:nvGrpSpPr>
        <p:grpSpPr>
          <a:xfrm>
            <a:off x="7717391" y="5497788"/>
            <a:ext cx="1008015" cy="345609"/>
            <a:chOff x="8245315" y="5972607"/>
            <a:chExt cx="1066787" cy="365760"/>
          </a:xfrm>
        </p:grpSpPr>
        <p:grpSp>
          <p:nvGrpSpPr>
            <p:cNvPr id="120" name="Group 119">
              <a:extLst>
                <a:ext uri="{FF2B5EF4-FFF2-40B4-BE49-F238E27FC236}">
                  <a16:creationId xmlns:a16="http://schemas.microsoft.com/office/drawing/2014/main" id="{2299E24B-CC5B-630F-6885-7E5DA5AE1DEE}"/>
                </a:ext>
              </a:extLst>
            </p:cNvPr>
            <p:cNvGrpSpPr/>
            <p:nvPr/>
          </p:nvGrpSpPr>
          <p:grpSpPr>
            <a:xfrm>
              <a:off x="8245315" y="5972607"/>
              <a:ext cx="365760" cy="365760"/>
              <a:chOff x="7334078" y="184312"/>
              <a:chExt cx="2648530" cy="2648530"/>
            </a:xfrm>
          </p:grpSpPr>
          <p:sp>
            <p:nvSpPr>
              <p:cNvPr id="122" name="Oval 121">
                <a:extLst>
                  <a:ext uri="{FF2B5EF4-FFF2-40B4-BE49-F238E27FC236}">
                    <a16:creationId xmlns:a16="http://schemas.microsoft.com/office/drawing/2014/main" id="{EA80542B-F4CD-18B2-EA94-1F8F2B780CDB}"/>
                  </a:ext>
                </a:extLst>
              </p:cNvPr>
              <p:cNvSpPr/>
              <p:nvPr/>
            </p:nvSpPr>
            <p:spPr>
              <a:xfrm>
                <a:off x="7614762" y="456582"/>
                <a:ext cx="2100408" cy="2100408"/>
              </a:xfrm>
              <a:prstGeom prst="ellipse">
                <a:avLst/>
              </a:prstGeom>
              <a:solidFill>
                <a:schemeClr val="bg1"/>
              </a:solidFill>
              <a:ln>
                <a:gradFill flip="none" rotWithShape="1">
                  <a:gsLst>
                    <a:gs pos="0">
                      <a:schemeClr val="accent3">
                        <a:lumMod val="89000"/>
                      </a:schemeClr>
                    </a:gs>
                    <a:gs pos="23000">
                      <a:schemeClr val="accent3">
                        <a:lumMod val="89000"/>
                      </a:schemeClr>
                    </a:gs>
                    <a:gs pos="69000">
                      <a:schemeClr val="accent3">
                        <a:lumMod val="75000"/>
                      </a:schemeClr>
                    </a:gs>
                    <a:gs pos="97000">
                      <a:schemeClr val="accent3">
                        <a:lumMod val="70000"/>
                      </a:schemeClr>
                    </a:gs>
                  </a:gsLst>
                  <a:path path="circl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01">
                  <a:solidFill>
                    <a:schemeClr val="accent2"/>
                  </a:solidFill>
                  <a:highlight>
                    <a:srgbClr val="000000"/>
                  </a:highlight>
                </a:endParaRPr>
              </a:p>
            </p:txBody>
          </p:sp>
          <p:pic>
            <p:nvPicPr>
              <p:cNvPr id="123" name="Picture 2" descr="processing GIF by Jodeus">
                <a:extLst>
                  <a:ext uri="{FF2B5EF4-FFF2-40B4-BE49-F238E27FC236}">
                    <a16:creationId xmlns:a16="http://schemas.microsoft.com/office/drawing/2014/main" id="{03158C8C-3D6F-D918-ADE7-FA5E22701948}"/>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954667" y="769999"/>
                <a:ext cx="1434644" cy="1434644"/>
              </a:xfrm>
              <a:prstGeom prst="rect">
                <a:avLst/>
              </a:prstGeom>
              <a:noFill/>
              <a:extLst>
                <a:ext uri="{909E8E84-426E-40DD-AFC4-6F175D3DCCD1}">
                  <a14:hiddenFill xmlns:a14="http://schemas.microsoft.com/office/drawing/2010/main">
                    <a:solidFill>
                      <a:srgbClr val="FFFFFF"/>
                    </a:solidFill>
                  </a14:hiddenFill>
                </a:ext>
              </a:extLst>
            </p:spPr>
          </p:pic>
          <p:pic>
            <p:nvPicPr>
              <p:cNvPr id="124" name="Picture 123">
                <a:extLst>
                  <a:ext uri="{FF2B5EF4-FFF2-40B4-BE49-F238E27FC236}">
                    <a16:creationId xmlns:a16="http://schemas.microsoft.com/office/drawing/2014/main" id="{A4E889E2-94E9-7D89-A4C2-11895B5D8ABF}"/>
                  </a:ext>
                </a:extLst>
              </p:cNvPr>
              <p:cNvPicPr>
                <a:picLocks noChangeAspect="1"/>
              </p:cNvPicPr>
              <p:nvPr/>
            </p:nvPicPr>
            <p:blipFill>
              <a:blip r:embed="rId19"/>
              <a:stretch>
                <a:fillRect/>
              </a:stretch>
            </p:blipFill>
            <p:spPr>
              <a:xfrm>
                <a:off x="7334078" y="184312"/>
                <a:ext cx="2648530" cy="2648530"/>
              </a:xfrm>
              <a:prstGeom prst="rect">
                <a:avLst/>
              </a:prstGeom>
            </p:spPr>
          </p:pic>
        </p:grpSp>
        <p:sp>
          <p:nvSpPr>
            <p:cNvPr id="121" name="Rectangle 120">
              <a:extLst>
                <a:ext uri="{FF2B5EF4-FFF2-40B4-BE49-F238E27FC236}">
                  <a16:creationId xmlns:a16="http://schemas.microsoft.com/office/drawing/2014/main" id="{F798B448-DE14-52F3-FF55-8D667EC287EE}"/>
                </a:ext>
              </a:extLst>
            </p:cNvPr>
            <p:cNvSpPr/>
            <p:nvPr/>
          </p:nvSpPr>
          <p:spPr>
            <a:xfrm>
              <a:off x="8638610" y="6001159"/>
              <a:ext cx="673492" cy="298579"/>
            </a:xfrm>
            <a:prstGeom prst="rect">
              <a:avLst/>
            </a:prstGeom>
          </p:spPr>
          <p:txBody>
            <a:bodyPr wrap="square" lIns="0" tIns="0" rIns="0" bIns="0">
              <a:spAutoFit/>
            </a:bodyPr>
            <a:lstStyle/>
            <a:p>
              <a:pPr defTabSz="864017">
                <a:lnSpc>
                  <a:spcPts val="1134"/>
                </a:lnSpc>
                <a:defRPr/>
              </a:pPr>
              <a:r>
                <a:rPr lang="en-US" sz="945" kern="0">
                  <a:latin typeface="Arial" panose="020B0604020202020204" pitchFamily="34" charset="0"/>
                  <a:cs typeface="Arial" panose="020B0604020202020204" pitchFamily="34" charset="0"/>
                </a:rPr>
                <a:t>Generative AI</a:t>
              </a:r>
            </a:p>
          </p:txBody>
        </p:sp>
      </p:grpSp>
    </p:spTree>
    <p:extLst>
      <p:ext uri="{BB962C8B-B14F-4D97-AF65-F5344CB8AC3E}">
        <p14:creationId xmlns:p14="http://schemas.microsoft.com/office/powerpoint/2010/main" val="28206317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itle 1">
            <a:extLst>
              <a:ext uri="{FF2B5EF4-FFF2-40B4-BE49-F238E27FC236}">
                <a16:creationId xmlns:a16="http://schemas.microsoft.com/office/drawing/2014/main" id="{65700286-DDEA-4755-A016-CBFED799A486}"/>
              </a:ext>
            </a:extLst>
          </p:cNvPr>
          <p:cNvSpPr txBox="1">
            <a:spLocks/>
          </p:cNvSpPr>
          <p:nvPr/>
        </p:nvSpPr>
        <p:spPr>
          <a:xfrm>
            <a:off x="342895" y="29831"/>
            <a:ext cx="10295880" cy="756133"/>
          </a:xfrm>
          <a:prstGeom prst="rect">
            <a:avLst/>
          </a:prstGeom>
        </p:spPr>
        <p:txBody>
          <a:bodyPr/>
          <a:lstStyle>
            <a:lvl1pPr indent="0">
              <a:lnSpc>
                <a:spcPct val="90000"/>
              </a:lnSpc>
              <a:spcBef>
                <a:spcPts val="1000"/>
              </a:spcBef>
              <a:buFont typeface="Arial" panose="020B0604020202020204" pitchFamily="34" charset="0"/>
              <a:buNone/>
              <a:defRPr sz="2400" b="0" i="0">
                <a:solidFill>
                  <a:srgbClr val="205427"/>
                </a:solidFill>
                <a:latin typeface="Arial Nova" panose="020B0504020202020204" pitchFamily="34" charset="0"/>
                <a:ea typeface="+mj-ea"/>
              </a:defRPr>
            </a:lvl1pPr>
            <a:lvl2pPr indent="0">
              <a:lnSpc>
                <a:spcPct val="90000"/>
              </a:lnSpc>
              <a:spcBef>
                <a:spcPts val="500"/>
              </a:spcBef>
              <a:buFont typeface="Arial" panose="020B0604020202020204" pitchFamily="34" charset="0"/>
              <a:buNone/>
              <a:defRPr sz="1200" b="0" i="0">
                <a:latin typeface="Arial Nova" panose="020B0504020202020204" pitchFamily="34" charset="0"/>
              </a:defRPr>
            </a:lvl2pPr>
            <a:lvl3pPr marL="1143000" indent="-228600">
              <a:lnSpc>
                <a:spcPct val="90000"/>
              </a:lnSpc>
              <a:spcBef>
                <a:spcPts val="500"/>
              </a:spcBef>
              <a:buClr>
                <a:srgbClr val="452170"/>
              </a:buClr>
              <a:buFont typeface="Wingdings" pitchFamily="2" charset="2"/>
              <a:buChar char="§"/>
              <a:defRPr sz="1200" b="0" i="0">
                <a:latin typeface="Arial Nova" panose="020B0504020202020204" pitchFamily="34" charset="0"/>
              </a:defRPr>
            </a:lvl3pPr>
            <a:lvl4pPr marL="1600200" indent="-228600">
              <a:lnSpc>
                <a:spcPct val="90000"/>
              </a:lnSpc>
              <a:spcBef>
                <a:spcPts val="500"/>
              </a:spcBef>
              <a:buClr>
                <a:srgbClr val="452170"/>
              </a:buClr>
              <a:buFont typeface="Wingdings" pitchFamily="2" charset="2"/>
              <a:buChar char="§"/>
              <a:defRPr sz="1200" b="0" i="0">
                <a:latin typeface="Arial Nova" panose="020B0504020202020204" pitchFamily="34" charset="0"/>
              </a:defRPr>
            </a:lvl4pPr>
            <a:lvl5pPr marL="2057400" indent="-228600">
              <a:lnSpc>
                <a:spcPct val="90000"/>
              </a:lnSpc>
              <a:spcBef>
                <a:spcPts val="500"/>
              </a:spcBef>
              <a:buClr>
                <a:srgbClr val="452170"/>
              </a:buClr>
              <a:buFont typeface="Wingdings" pitchFamily="2" charset="2"/>
              <a:buChar char="§"/>
              <a:defRPr sz="1200" b="0" i="0">
                <a:latin typeface="Arial Nova" panose="020B0504020202020204"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defTabSz="864017">
              <a:spcBef>
                <a:spcPts val="945"/>
              </a:spcBef>
              <a:defRPr/>
            </a:pPr>
            <a:r>
              <a:rPr lang="en-US" sz="2268"/>
              <a:t>Reports Summarization for Financial Advisors</a:t>
            </a:r>
          </a:p>
        </p:txBody>
      </p:sp>
      <p:sp>
        <p:nvSpPr>
          <p:cNvPr id="11" name="Freeform 9">
            <a:extLst>
              <a:ext uri="{FF2B5EF4-FFF2-40B4-BE49-F238E27FC236}">
                <a16:creationId xmlns:a16="http://schemas.microsoft.com/office/drawing/2014/main" id="{F8704ACB-12F2-8050-3385-ED8C3D03D3D4}"/>
              </a:ext>
            </a:extLst>
          </p:cNvPr>
          <p:cNvSpPr>
            <a:spLocks/>
          </p:cNvSpPr>
          <p:nvPr/>
        </p:nvSpPr>
        <p:spPr bwMode="auto">
          <a:xfrm>
            <a:off x="715603" y="5159256"/>
            <a:ext cx="130514" cy="168934"/>
          </a:xfrm>
          <a:custGeom>
            <a:avLst/>
            <a:gdLst>
              <a:gd name="T0" fmla="*/ 51 w 84"/>
              <a:gd name="T1" fmla="*/ 0 h 72"/>
              <a:gd name="T2" fmla="*/ 0 w 84"/>
              <a:gd name="T3" fmla="*/ 72 h 72"/>
              <a:gd name="T4" fmla="*/ 84 w 84"/>
              <a:gd name="T5" fmla="*/ 72 h 72"/>
              <a:gd name="T6" fmla="*/ 51 w 84"/>
              <a:gd name="T7" fmla="*/ 0 h 72"/>
              <a:gd name="connsiteX0" fmla="*/ 6071 w 10000"/>
              <a:gd name="connsiteY0" fmla="*/ 0 h 11377"/>
              <a:gd name="connsiteX1" fmla="*/ 0 w 10000"/>
              <a:gd name="connsiteY1" fmla="*/ 11377 h 11377"/>
              <a:gd name="connsiteX2" fmla="*/ 10000 w 10000"/>
              <a:gd name="connsiteY2" fmla="*/ 11377 h 11377"/>
              <a:gd name="connsiteX3" fmla="*/ 6071 w 10000"/>
              <a:gd name="connsiteY3" fmla="*/ 0 h 11377"/>
              <a:gd name="connsiteX0" fmla="*/ 6250 w 10179"/>
              <a:gd name="connsiteY0" fmla="*/ 0 h 12927"/>
              <a:gd name="connsiteX1" fmla="*/ 0 w 10179"/>
              <a:gd name="connsiteY1" fmla="*/ 12927 h 12927"/>
              <a:gd name="connsiteX2" fmla="*/ 10179 w 10179"/>
              <a:gd name="connsiteY2" fmla="*/ 11377 h 12927"/>
              <a:gd name="connsiteX3" fmla="*/ 6250 w 10179"/>
              <a:gd name="connsiteY3" fmla="*/ 0 h 12927"/>
              <a:gd name="connsiteX0" fmla="*/ 6250 w 10358"/>
              <a:gd name="connsiteY0" fmla="*/ 0 h 12927"/>
              <a:gd name="connsiteX1" fmla="*/ 0 w 10358"/>
              <a:gd name="connsiteY1" fmla="*/ 12927 h 12927"/>
              <a:gd name="connsiteX2" fmla="*/ 10358 w 10358"/>
              <a:gd name="connsiteY2" fmla="*/ 12927 h 12927"/>
              <a:gd name="connsiteX3" fmla="*/ 6250 w 10358"/>
              <a:gd name="connsiteY3" fmla="*/ 0 h 12927"/>
            </a:gdLst>
            <a:ahLst/>
            <a:cxnLst>
              <a:cxn ang="0">
                <a:pos x="connsiteX0" y="connsiteY0"/>
              </a:cxn>
              <a:cxn ang="0">
                <a:pos x="connsiteX1" y="connsiteY1"/>
              </a:cxn>
              <a:cxn ang="0">
                <a:pos x="connsiteX2" y="connsiteY2"/>
              </a:cxn>
              <a:cxn ang="0">
                <a:pos x="connsiteX3" y="connsiteY3"/>
              </a:cxn>
            </a:cxnLst>
            <a:rect l="l" t="t" r="r" b="b"/>
            <a:pathLst>
              <a:path w="10358" h="12927">
                <a:moveTo>
                  <a:pt x="6250" y="0"/>
                </a:moveTo>
                <a:lnTo>
                  <a:pt x="0" y="12927"/>
                </a:lnTo>
                <a:lnTo>
                  <a:pt x="10358" y="12927"/>
                </a:lnTo>
                <a:lnTo>
                  <a:pt x="6250" y="0"/>
                </a:lnTo>
                <a:close/>
              </a:path>
            </a:pathLst>
          </a:custGeom>
          <a:solidFill>
            <a:schemeClr val="tx1">
              <a:lumMod val="50000"/>
            </a:schemeClr>
          </a:solidFill>
          <a:ln>
            <a:noFill/>
          </a:ln>
        </p:spPr>
        <p:txBody>
          <a:bodyPr vert="horz" wrap="square" lIns="86402" tIns="43201" rIns="86402" bIns="43201" numCol="1" anchor="t" anchorCtr="0" compatLnSpc="1">
            <a:prstTxWarp prst="textNoShape">
              <a:avLst/>
            </a:prstTxWarp>
          </a:bodyPr>
          <a:lstStyle/>
          <a:p>
            <a:pPr defTabSz="864017">
              <a:defRPr/>
            </a:pPr>
            <a:endParaRPr lang="en-US" sz="1701">
              <a:solidFill>
                <a:srgbClr val="000000"/>
              </a:solidFill>
              <a:latin typeface="Arial"/>
            </a:endParaRPr>
          </a:p>
        </p:txBody>
      </p:sp>
      <p:sp>
        <p:nvSpPr>
          <p:cNvPr id="12" name="Freeform 10">
            <a:extLst>
              <a:ext uri="{FF2B5EF4-FFF2-40B4-BE49-F238E27FC236}">
                <a16:creationId xmlns:a16="http://schemas.microsoft.com/office/drawing/2014/main" id="{E624B0EF-97E0-EBF6-545D-FCD94B4625AB}"/>
              </a:ext>
            </a:extLst>
          </p:cNvPr>
          <p:cNvSpPr>
            <a:spLocks/>
          </p:cNvSpPr>
          <p:nvPr/>
        </p:nvSpPr>
        <p:spPr bwMode="auto">
          <a:xfrm>
            <a:off x="590504" y="5322334"/>
            <a:ext cx="3369691" cy="557302"/>
          </a:xfrm>
          <a:prstGeom prst="roundRect">
            <a:avLst/>
          </a:prstGeom>
          <a:solidFill>
            <a:schemeClr val="bg1"/>
          </a:solidFill>
          <a:ln w="12700">
            <a:solidFill>
              <a:srgbClr val="205427"/>
            </a:solidFill>
            <a:prstDash val="dash"/>
          </a:ln>
          <a:effectLst/>
        </p:spPr>
        <p:txBody>
          <a:bodyPr vert="horz" wrap="square" lIns="86402" tIns="43201" rIns="86402" bIns="43201" numCol="1" anchor="t" anchorCtr="0" compatLnSpc="1">
            <a:prstTxWarp prst="textNoShape">
              <a:avLst/>
            </a:prstTxWarp>
          </a:bodyPr>
          <a:lstStyle/>
          <a:p>
            <a:pPr defTabSz="864017">
              <a:defRPr/>
            </a:pPr>
            <a:endParaRPr lang="en-US" sz="1701">
              <a:solidFill>
                <a:srgbClr val="000000"/>
              </a:solidFill>
              <a:latin typeface="Arial"/>
            </a:endParaRPr>
          </a:p>
        </p:txBody>
      </p:sp>
      <p:sp>
        <p:nvSpPr>
          <p:cNvPr id="13" name="Freeform 11">
            <a:extLst>
              <a:ext uri="{FF2B5EF4-FFF2-40B4-BE49-F238E27FC236}">
                <a16:creationId xmlns:a16="http://schemas.microsoft.com/office/drawing/2014/main" id="{AA2163AB-EA56-0FD5-9B4E-9A4EC1C3F0E8}"/>
              </a:ext>
            </a:extLst>
          </p:cNvPr>
          <p:cNvSpPr>
            <a:spLocks/>
          </p:cNvSpPr>
          <p:nvPr/>
        </p:nvSpPr>
        <p:spPr bwMode="auto">
          <a:xfrm>
            <a:off x="794360" y="5159295"/>
            <a:ext cx="3010582" cy="278113"/>
          </a:xfrm>
          <a:custGeom>
            <a:avLst/>
            <a:gdLst>
              <a:gd name="T0" fmla="*/ 884 w 912"/>
              <a:gd name="T1" fmla="*/ 0 h 108"/>
              <a:gd name="T2" fmla="*/ 28 w 912"/>
              <a:gd name="T3" fmla="*/ 0 h 108"/>
              <a:gd name="T4" fmla="*/ 0 w 912"/>
              <a:gd name="T5" fmla="*/ 0 h 108"/>
              <a:gd name="T6" fmla="*/ 0 w 912"/>
              <a:gd name="T7" fmla="*/ 28 h 108"/>
              <a:gd name="T8" fmla="*/ 0 w 912"/>
              <a:gd name="T9" fmla="*/ 37 h 108"/>
              <a:gd name="T10" fmla="*/ 0 w 912"/>
              <a:gd name="T11" fmla="*/ 80 h 108"/>
              <a:gd name="T12" fmla="*/ 28 w 912"/>
              <a:gd name="T13" fmla="*/ 108 h 108"/>
              <a:gd name="T14" fmla="*/ 884 w 912"/>
              <a:gd name="T15" fmla="*/ 108 h 108"/>
              <a:gd name="T16" fmla="*/ 912 w 912"/>
              <a:gd name="T17" fmla="*/ 80 h 108"/>
              <a:gd name="T18" fmla="*/ 912 w 912"/>
              <a:gd name="T19" fmla="*/ 37 h 108"/>
              <a:gd name="T20" fmla="*/ 912 w 912"/>
              <a:gd name="T21" fmla="*/ 28 h 108"/>
              <a:gd name="T22" fmla="*/ 912 w 912"/>
              <a:gd name="T23" fmla="*/ 0 h 108"/>
              <a:gd name="T24" fmla="*/ 884 w 912"/>
              <a:gd name="T25" fmla="*/ 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2" h="108">
                <a:moveTo>
                  <a:pt x="884" y="0"/>
                </a:moveTo>
                <a:cubicBezTo>
                  <a:pt x="28" y="0"/>
                  <a:pt x="28" y="0"/>
                  <a:pt x="28" y="0"/>
                </a:cubicBezTo>
                <a:cubicBezTo>
                  <a:pt x="0" y="0"/>
                  <a:pt x="0" y="0"/>
                  <a:pt x="0" y="0"/>
                </a:cubicBezTo>
                <a:cubicBezTo>
                  <a:pt x="0" y="28"/>
                  <a:pt x="0" y="28"/>
                  <a:pt x="0" y="28"/>
                </a:cubicBezTo>
                <a:cubicBezTo>
                  <a:pt x="0" y="37"/>
                  <a:pt x="0" y="37"/>
                  <a:pt x="0" y="37"/>
                </a:cubicBezTo>
                <a:cubicBezTo>
                  <a:pt x="0" y="80"/>
                  <a:pt x="0" y="80"/>
                  <a:pt x="0" y="80"/>
                </a:cubicBezTo>
                <a:cubicBezTo>
                  <a:pt x="0" y="96"/>
                  <a:pt x="12" y="108"/>
                  <a:pt x="28" y="108"/>
                </a:cubicBezTo>
                <a:cubicBezTo>
                  <a:pt x="884" y="108"/>
                  <a:pt x="884" y="108"/>
                  <a:pt x="884" y="108"/>
                </a:cubicBezTo>
                <a:cubicBezTo>
                  <a:pt x="900" y="108"/>
                  <a:pt x="912" y="96"/>
                  <a:pt x="912" y="80"/>
                </a:cubicBezTo>
                <a:cubicBezTo>
                  <a:pt x="912" y="37"/>
                  <a:pt x="912" y="37"/>
                  <a:pt x="912" y="37"/>
                </a:cubicBezTo>
                <a:cubicBezTo>
                  <a:pt x="912" y="28"/>
                  <a:pt x="912" y="28"/>
                  <a:pt x="912" y="28"/>
                </a:cubicBezTo>
                <a:cubicBezTo>
                  <a:pt x="912" y="0"/>
                  <a:pt x="912" y="0"/>
                  <a:pt x="912" y="0"/>
                </a:cubicBezTo>
                <a:lnTo>
                  <a:pt x="884" y="0"/>
                </a:lnTo>
                <a:close/>
              </a:path>
            </a:pathLst>
          </a:custGeom>
          <a:solidFill>
            <a:schemeClr val="tx1">
              <a:lumMod val="75000"/>
              <a:lumOff val="25000"/>
            </a:schemeClr>
          </a:solidFill>
          <a:ln>
            <a:noFill/>
          </a:ln>
          <a:effectLst>
            <a:outerShdw blurRad="50800" dist="38100" dir="2700000" algn="tl" rotWithShape="0">
              <a:prstClr val="black">
                <a:alpha val="40000"/>
              </a:prstClr>
            </a:outerShdw>
          </a:effectLst>
        </p:spPr>
        <p:txBody>
          <a:bodyPr vert="horz" wrap="square" lIns="86402" tIns="43201" rIns="86402" bIns="43201" numCol="1" anchor="t" anchorCtr="0" compatLnSpc="1">
            <a:prstTxWarp prst="textNoShape">
              <a:avLst/>
            </a:prstTxWarp>
          </a:bodyPr>
          <a:lstStyle/>
          <a:p>
            <a:pPr defTabSz="864017">
              <a:defRPr/>
            </a:pPr>
            <a:endParaRPr lang="en-US" sz="1701">
              <a:solidFill>
                <a:srgbClr val="000000"/>
              </a:solidFill>
              <a:latin typeface="Arial"/>
            </a:endParaRPr>
          </a:p>
        </p:txBody>
      </p:sp>
      <p:sp>
        <p:nvSpPr>
          <p:cNvPr id="14" name="Freeform 9">
            <a:extLst>
              <a:ext uri="{FF2B5EF4-FFF2-40B4-BE49-F238E27FC236}">
                <a16:creationId xmlns:a16="http://schemas.microsoft.com/office/drawing/2014/main" id="{00C416AA-5B74-AD68-C690-6E61DC8C6895}"/>
              </a:ext>
            </a:extLst>
          </p:cNvPr>
          <p:cNvSpPr>
            <a:spLocks/>
          </p:cNvSpPr>
          <p:nvPr/>
        </p:nvSpPr>
        <p:spPr bwMode="auto">
          <a:xfrm>
            <a:off x="7789944" y="5159256"/>
            <a:ext cx="130514" cy="168934"/>
          </a:xfrm>
          <a:custGeom>
            <a:avLst/>
            <a:gdLst>
              <a:gd name="T0" fmla="*/ 51 w 84"/>
              <a:gd name="T1" fmla="*/ 0 h 72"/>
              <a:gd name="T2" fmla="*/ 0 w 84"/>
              <a:gd name="T3" fmla="*/ 72 h 72"/>
              <a:gd name="T4" fmla="*/ 84 w 84"/>
              <a:gd name="T5" fmla="*/ 72 h 72"/>
              <a:gd name="T6" fmla="*/ 51 w 84"/>
              <a:gd name="T7" fmla="*/ 0 h 72"/>
              <a:gd name="connsiteX0" fmla="*/ 6071 w 10000"/>
              <a:gd name="connsiteY0" fmla="*/ 0 h 11377"/>
              <a:gd name="connsiteX1" fmla="*/ 0 w 10000"/>
              <a:gd name="connsiteY1" fmla="*/ 11377 h 11377"/>
              <a:gd name="connsiteX2" fmla="*/ 10000 w 10000"/>
              <a:gd name="connsiteY2" fmla="*/ 11377 h 11377"/>
              <a:gd name="connsiteX3" fmla="*/ 6071 w 10000"/>
              <a:gd name="connsiteY3" fmla="*/ 0 h 11377"/>
              <a:gd name="connsiteX0" fmla="*/ 6250 w 10179"/>
              <a:gd name="connsiteY0" fmla="*/ 0 h 12927"/>
              <a:gd name="connsiteX1" fmla="*/ 0 w 10179"/>
              <a:gd name="connsiteY1" fmla="*/ 12927 h 12927"/>
              <a:gd name="connsiteX2" fmla="*/ 10179 w 10179"/>
              <a:gd name="connsiteY2" fmla="*/ 11377 h 12927"/>
              <a:gd name="connsiteX3" fmla="*/ 6250 w 10179"/>
              <a:gd name="connsiteY3" fmla="*/ 0 h 12927"/>
              <a:gd name="connsiteX0" fmla="*/ 6250 w 10358"/>
              <a:gd name="connsiteY0" fmla="*/ 0 h 12927"/>
              <a:gd name="connsiteX1" fmla="*/ 0 w 10358"/>
              <a:gd name="connsiteY1" fmla="*/ 12927 h 12927"/>
              <a:gd name="connsiteX2" fmla="*/ 10358 w 10358"/>
              <a:gd name="connsiteY2" fmla="*/ 12927 h 12927"/>
              <a:gd name="connsiteX3" fmla="*/ 6250 w 10358"/>
              <a:gd name="connsiteY3" fmla="*/ 0 h 12927"/>
            </a:gdLst>
            <a:ahLst/>
            <a:cxnLst>
              <a:cxn ang="0">
                <a:pos x="connsiteX0" y="connsiteY0"/>
              </a:cxn>
              <a:cxn ang="0">
                <a:pos x="connsiteX1" y="connsiteY1"/>
              </a:cxn>
              <a:cxn ang="0">
                <a:pos x="connsiteX2" y="connsiteY2"/>
              </a:cxn>
              <a:cxn ang="0">
                <a:pos x="connsiteX3" y="connsiteY3"/>
              </a:cxn>
            </a:cxnLst>
            <a:rect l="l" t="t" r="r" b="b"/>
            <a:pathLst>
              <a:path w="10358" h="12927">
                <a:moveTo>
                  <a:pt x="6250" y="0"/>
                </a:moveTo>
                <a:lnTo>
                  <a:pt x="0" y="12927"/>
                </a:lnTo>
                <a:lnTo>
                  <a:pt x="10358" y="12927"/>
                </a:lnTo>
                <a:lnTo>
                  <a:pt x="6250" y="0"/>
                </a:lnTo>
                <a:close/>
              </a:path>
            </a:pathLst>
          </a:custGeom>
          <a:solidFill>
            <a:schemeClr val="bg2">
              <a:lumMod val="50000"/>
            </a:schemeClr>
          </a:solidFill>
          <a:ln>
            <a:noFill/>
          </a:ln>
        </p:spPr>
        <p:txBody>
          <a:bodyPr vert="horz" wrap="square" lIns="86402" tIns="43201" rIns="86402" bIns="43201" numCol="1" anchor="t" anchorCtr="0" compatLnSpc="1">
            <a:prstTxWarp prst="textNoShape">
              <a:avLst/>
            </a:prstTxWarp>
          </a:bodyPr>
          <a:lstStyle/>
          <a:p>
            <a:pPr defTabSz="864017">
              <a:defRPr/>
            </a:pPr>
            <a:endParaRPr lang="en-US" sz="1701">
              <a:solidFill>
                <a:srgbClr val="000000"/>
              </a:solidFill>
              <a:latin typeface="Arial"/>
            </a:endParaRPr>
          </a:p>
        </p:txBody>
      </p:sp>
      <p:sp>
        <p:nvSpPr>
          <p:cNvPr id="15" name="Freeform 10">
            <a:extLst>
              <a:ext uri="{FF2B5EF4-FFF2-40B4-BE49-F238E27FC236}">
                <a16:creationId xmlns:a16="http://schemas.microsoft.com/office/drawing/2014/main" id="{92799900-1F7C-8802-27F4-07C1353A1403}"/>
              </a:ext>
            </a:extLst>
          </p:cNvPr>
          <p:cNvSpPr>
            <a:spLocks/>
          </p:cNvSpPr>
          <p:nvPr/>
        </p:nvSpPr>
        <p:spPr bwMode="auto">
          <a:xfrm>
            <a:off x="7646695" y="5322334"/>
            <a:ext cx="3369691" cy="576691"/>
          </a:xfrm>
          <a:prstGeom prst="roundRect">
            <a:avLst/>
          </a:prstGeom>
          <a:solidFill>
            <a:schemeClr val="bg1"/>
          </a:solidFill>
          <a:ln w="12700">
            <a:solidFill>
              <a:srgbClr val="205427"/>
            </a:solidFill>
            <a:prstDash val="dash"/>
          </a:ln>
          <a:effectLst/>
        </p:spPr>
        <p:txBody>
          <a:bodyPr vert="horz" wrap="square" lIns="86402" tIns="43201" rIns="86402" bIns="43201" numCol="1" anchor="t" anchorCtr="0" compatLnSpc="1">
            <a:prstTxWarp prst="textNoShape">
              <a:avLst/>
            </a:prstTxWarp>
          </a:bodyPr>
          <a:lstStyle/>
          <a:p>
            <a:pPr defTabSz="864017">
              <a:defRPr/>
            </a:pPr>
            <a:endParaRPr lang="en-US" sz="1701">
              <a:solidFill>
                <a:srgbClr val="000000"/>
              </a:solidFill>
              <a:latin typeface="Arial"/>
            </a:endParaRPr>
          </a:p>
        </p:txBody>
      </p:sp>
      <p:sp>
        <p:nvSpPr>
          <p:cNvPr id="16" name="Freeform 11">
            <a:extLst>
              <a:ext uri="{FF2B5EF4-FFF2-40B4-BE49-F238E27FC236}">
                <a16:creationId xmlns:a16="http://schemas.microsoft.com/office/drawing/2014/main" id="{91A2E7B7-9859-09FC-0748-7176727CF20E}"/>
              </a:ext>
            </a:extLst>
          </p:cNvPr>
          <p:cNvSpPr>
            <a:spLocks/>
          </p:cNvSpPr>
          <p:nvPr/>
        </p:nvSpPr>
        <p:spPr bwMode="auto">
          <a:xfrm>
            <a:off x="7868701" y="5159294"/>
            <a:ext cx="3010582" cy="282867"/>
          </a:xfrm>
          <a:custGeom>
            <a:avLst/>
            <a:gdLst>
              <a:gd name="T0" fmla="*/ 884 w 912"/>
              <a:gd name="T1" fmla="*/ 0 h 108"/>
              <a:gd name="T2" fmla="*/ 28 w 912"/>
              <a:gd name="T3" fmla="*/ 0 h 108"/>
              <a:gd name="T4" fmla="*/ 0 w 912"/>
              <a:gd name="T5" fmla="*/ 0 h 108"/>
              <a:gd name="T6" fmla="*/ 0 w 912"/>
              <a:gd name="T7" fmla="*/ 28 h 108"/>
              <a:gd name="T8" fmla="*/ 0 w 912"/>
              <a:gd name="T9" fmla="*/ 37 h 108"/>
              <a:gd name="T10" fmla="*/ 0 w 912"/>
              <a:gd name="T11" fmla="*/ 80 h 108"/>
              <a:gd name="T12" fmla="*/ 28 w 912"/>
              <a:gd name="T13" fmla="*/ 108 h 108"/>
              <a:gd name="T14" fmla="*/ 884 w 912"/>
              <a:gd name="T15" fmla="*/ 108 h 108"/>
              <a:gd name="T16" fmla="*/ 912 w 912"/>
              <a:gd name="T17" fmla="*/ 80 h 108"/>
              <a:gd name="T18" fmla="*/ 912 w 912"/>
              <a:gd name="T19" fmla="*/ 37 h 108"/>
              <a:gd name="T20" fmla="*/ 912 w 912"/>
              <a:gd name="T21" fmla="*/ 28 h 108"/>
              <a:gd name="T22" fmla="*/ 912 w 912"/>
              <a:gd name="T23" fmla="*/ 0 h 108"/>
              <a:gd name="T24" fmla="*/ 884 w 912"/>
              <a:gd name="T25" fmla="*/ 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2" h="108">
                <a:moveTo>
                  <a:pt x="884" y="0"/>
                </a:moveTo>
                <a:cubicBezTo>
                  <a:pt x="28" y="0"/>
                  <a:pt x="28" y="0"/>
                  <a:pt x="28" y="0"/>
                </a:cubicBezTo>
                <a:cubicBezTo>
                  <a:pt x="0" y="0"/>
                  <a:pt x="0" y="0"/>
                  <a:pt x="0" y="0"/>
                </a:cubicBezTo>
                <a:cubicBezTo>
                  <a:pt x="0" y="28"/>
                  <a:pt x="0" y="28"/>
                  <a:pt x="0" y="28"/>
                </a:cubicBezTo>
                <a:cubicBezTo>
                  <a:pt x="0" y="37"/>
                  <a:pt x="0" y="37"/>
                  <a:pt x="0" y="37"/>
                </a:cubicBezTo>
                <a:cubicBezTo>
                  <a:pt x="0" y="80"/>
                  <a:pt x="0" y="80"/>
                  <a:pt x="0" y="80"/>
                </a:cubicBezTo>
                <a:cubicBezTo>
                  <a:pt x="0" y="96"/>
                  <a:pt x="12" y="108"/>
                  <a:pt x="28" y="108"/>
                </a:cubicBezTo>
                <a:cubicBezTo>
                  <a:pt x="884" y="108"/>
                  <a:pt x="884" y="108"/>
                  <a:pt x="884" y="108"/>
                </a:cubicBezTo>
                <a:cubicBezTo>
                  <a:pt x="900" y="108"/>
                  <a:pt x="912" y="96"/>
                  <a:pt x="912" y="80"/>
                </a:cubicBezTo>
                <a:cubicBezTo>
                  <a:pt x="912" y="37"/>
                  <a:pt x="912" y="37"/>
                  <a:pt x="912" y="37"/>
                </a:cubicBezTo>
                <a:cubicBezTo>
                  <a:pt x="912" y="28"/>
                  <a:pt x="912" y="28"/>
                  <a:pt x="912" y="28"/>
                </a:cubicBezTo>
                <a:cubicBezTo>
                  <a:pt x="912" y="0"/>
                  <a:pt x="912" y="0"/>
                  <a:pt x="912" y="0"/>
                </a:cubicBezTo>
                <a:lnTo>
                  <a:pt x="884" y="0"/>
                </a:lnTo>
                <a:close/>
              </a:path>
            </a:pathLst>
          </a:custGeom>
          <a:solidFill>
            <a:schemeClr val="tx2">
              <a:lumMod val="50000"/>
            </a:schemeClr>
          </a:solidFill>
          <a:ln>
            <a:noFill/>
          </a:ln>
          <a:effectLst>
            <a:outerShdw blurRad="50800" dist="38100" dir="2700000" algn="tl" rotWithShape="0">
              <a:prstClr val="black">
                <a:alpha val="40000"/>
              </a:prstClr>
            </a:outerShdw>
          </a:effectLst>
        </p:spPr>
        <p:txBody>
          <a:bodyPr vert="horz" wrap="square" lIns="86402" tIns="43201" rIns="86402" bIns="43201" numCol="1" anchor="t" anchorCtr="0" compatLnSpc="1">
            <a:prstTxWarp prst="textNoShape">
              <a:avLst/>
            </a:prstTxWarp>
          </a:bodyPr>
          <a:lstStyle/>
          <a:p>
            <a:pPr defTabSz="864017">
              <a:defRPr/>
            </a:pPr>
            <a:endParaRPr lang="en-US" sz="1701">
              <a:solidFill>
                <a:srgbClr val="000000"/>
              </a:solidFill>
              <a:latin typeface="Arial"/>
            </a:endParaRPr>
          </a:p>
        </p:txBody>
      </p:sp>
      <p:sp>
        <p:nvSpPr>
          <p:cNvPr id="17" name="Freeform 9">
            <a:extLst>
              <a:ext uri="{FF2B5EF4-FFF2-40B4-BE49-F238E27FC236}">
                <a16:creationId xmlns:a16="http://schemas.microsoft.com/office/drawing/2014/main" id="{5CE188BF-736C-3318-D3AA-83E74908F4CE}"/>
              </a:ext>
            </a:extLst>
          </p:cNvPr>
          <p:cNvSpPr>
            <a:spLocks/>
          </p:cNvSpPr>
          <p:nvPr/>
        </p:nvSpPr>
        <p:spPr bwMode="auto">
          <a:xfrm>
            <a:off x="4261849" y="5159256"/>
            <a:ext cx="130514" cy="168934"/>
          </a:xfrm>
          <a:custGeom>
            <a:avLst/>
            <a:gdLst>
              <a:gd name="T0" fmla="*/ 51 w 84"/>
              <a:gd name="T1" fmla="*/ 0 h 72"/>
              <a:gd name="T2" fmla="*/ 0 w 84"/>
              <a:gd name="T3" fmla="*/ 72 h 72"/>
              <a:gd name="T4" fmla="*/ 84 w 84"/>
              <a:gd name="T5" fmla="*/ 72 h 72"/>
              <a:gd name="T6" fmla="*/ 51 w 84"/>
              <a:gd name="T7" fmla="*/ 0 h 72"/>
              <a:gd name="connsiteX0" fmla="*/ 6071 w 10000"/>
              <a:gd name="connsiteY0" fmla="*/ 0 h 11377"/>
              <a:gd name="connsiteX1" fmla="*/ 0 w 10000"/>
              <a:gd name="connsiteY1" fmla="*/ 11377 h 11377"/>
              <a:gd name="connsiteX2" fmla="*/ 10000 w 10000"/>
              <a:gd name="connsiteY2" fmla="*/ 11377 h 11377"/>
              <a:gd name="connsiteX3" fmla="*/ 6071 w 10000"/>
              <a:gd name="connsiteY3" fmla="*/ 0 h 11377"/>
              <a:gd name="connsiteX0" fmla="*/ 6250 w 10179"/>
              <a:gd name="connsiteY0" fmla="*/ 0 h 12927"/>
              <a:gd name="connsiteX1" fmla="*/ 0 w 10179"/>
              <a:gd name="connsiteY1" fmla="*/ 12927 h 12927"/>
              <a:gd name="connsiteX2" fmla="*/ 10179 w 10179"/>
              <a:gd name="connsiteY2" fmla="*/ 11377 h 12927"/>
              <a:gd name="connsiteX3" fmla="*/ 6250 w 10179"/>
              <a:gd name="connsiteY3" fmla="*/ 0 h 12927"/>
              <a:gd name="connsiteX0" fmla="*/ 6250 w 10358"/>
              <a:gd name="connsiteY0" fmla="*/ 0 h 12927"/>
              <a:gd name="connsiteX1" fmla="*/ 0 w 10358"/>
              <a:gd name="connsiteY1" fmla="*/ 12927 h 12927"/>
              <a:gd name="connsiteX2" fmla="*/ 10358 w 10358"/>
              <a:gd name="connsiteY2" fmla="*/ 12927 h 12927"/>
              <a:gd name="connsiteX3" fmla="*/ 6250 w 10358"/>
              <a:gd name="connsiteY3" fmla="*/ 0 h 12927"/>
            </a:gdLst>
            <a:ahLst/>
            <a:cxnLst>
              <a:cxn ang="0">
                <a:pos x="connsiteX0" y="connsiteY0"/>
              </a:cxn>
              <a:cxn ang="0">
                <a:pos x="connsiteX1" y="connsiteY1"/>
              </a:cxn>
              <a:cxn ang="0">
                <a:pos x="connsiteX2" y="connsiteY2"/>
              </a:cxn>
              <a:cxn ang="0">
                <a:pos x="connsiteX3" y="connsiteY3"/>
              </a:cxn>
            </a:cxnLst>
            <a:rect l="l" t="t" r="r" b="b"/>
            <a:pathLst>
              <a:path w="10358" h="12927">
                <a:moveTo>
                  <a:pt x="6250" y="0"/>
                </a:moveTo>
                <a:lnTo>
                  <a:pt x="0" y="12927"/>
                </a:lnTo>
                <a:lnTo>
                  <a:pt x="10358" y="12927"/>
                </a:lnTo>
                <a:lnTo>
                  <a:pt x="6250" y="0"/>
                </a:lnTo>
                <a:close/>
              </a:path>
            </a:pathLst>
          </a:custGeom>
          <a:solidFill>
            <a:schemeClr val="accent2">
              <a:lumMod val="75000"/>
            </a:schemeClr>
          </a:solidFill>
          <a:ln>
            <a:noFill/>
          </a:ln>
        </p:spPr>
        <p:txBody>
          <a:bodyPr vert="horz" wrap="square" lIns="86402" tIns="43201" rIns="86402" bIns="43201" numCol="1" anchor="t" anchorCtr="0" compatLnSpc="1">
            <a:prstTxWarp prst="textNoShape">
              <a:avLst/>
            </a:prstTxWarp>
          </a:bodyPr>
          <a:lstStyle/>
          <a:p>
            <a:pPr defTabSz="864017">
              <a:defRPr/>
            </a:pPr>
            <a:endParaRPr lang="en-US" sz="1701">
              <a:solidFill>
                <a:srgbClr val="000000"/>
              </a:solidFill>
              <a:latin typeface="Arial"/>
            </a:endParaRPr>
          </a:p>
        </p:txBody>
      </p:sp>
      <p:sp>
        <p:nvSpPr>
          <p:cNvPr id="18" name="Freeform 10">
            <a:extLst>
              <a:ext uri="{FF2B5EF4-FFF2-40B4-BE49-F238E27FC236}">
                <a16:creationId xmlns:a16="http://schemas.microsoft.com/office/drawing/2014/main" id="{FEC0756F-73B6-6BEC-676D-5B241C06A585}"/>
              </a:ext>
            </a:extLst>
          </p:cNvPr>
          <p:cNvSpPr>
            <a:spLocks/>
          </p:cNvSpPr>
          <p:nvPr/>
        </p:nvSpPr>
        <p:spPr bwMode="auto">
          <a:xfrm>
            <a:off x="4118600" y="5322334"/>
            <a:ext cx="3369691" cy="576691"/>
          </a:xfrm>
          <a:prstGeom prst="roundRect">
            <a:avLst/>
          </a:prstGeom>
          <a:solidFill>
            <a:schemeClr val="bg1"/>
          </a:solidFill>
          <a:ln w="12700">
            <a:solidFill>
              <a:srgbClr val="205427"/>
            </a:solidFill>
            <a:prstDash val="dash"/>
          </a:ln>
          <a:effectLst/>
        </p:spPr>
        <p:txBody>
          <a:bodyPr vert="horz" wrap="square" lIns="86402" tIns="43201" rIns="86402" bIns="43201" numCol="1" anchor="t" anchorCtr="0" compatLnSpc="1">
            <a:prstTxWarp prst="textNoShape">
              <a:avLst/>
            </a:prstTxWarp>
          </a:bodyPr>
          <a:lstStyle/>
          <a:p>
            <a:pPr defTabSz="864017">
              <a:defRPr/>
            </a:pPr>
            <a:endParaRPr lang="en-US" sz="1701">
              <a:solidFill>
                <a:srgbClr val="000000"/>
              </a:solidFill>
              <a:latin typeface="Arial"/>
            </a:endParaRPr>
          </a:p>
        </p:txBody>
      </p:sp>
      <p:sp>
        <p:nvSpPr>
          <p:cNvPr id="19" name="Freeform 11">
            <a:extLst>
              <a:ext uri="{FF2B5EF4-FFF2-40B4-BE49-F238E27FC236}">
                <a16:creationId xmlns:a16="http://schemas.microsoft.com/office/drawing/2014/main" id="{36B94BD0-FB87-BEA0-3EEA-289BD75F4129}"/>
              </a:ext>
            </a:extLst>
          </p:cNvPr>
          <p:cNvSpPr>
            <a:spLocks/>
          </p:cNvSpPr>
          <p:nvPr/>
        </p:nvSpPr>
        <p:spPr bwMode="auto">
          <a:xfrm>
            <a:off x="4340606" y="5159294"/>
            <a:ext cx="3010582" cy="282867"/>
          </a:xfrm>
          <a:custGeom>
            <a:avLst/>
            <a:gdLst>
              <a:gd name="T0" fmla="*/ 884 w 912"/>
              <a:gd name="T1" fmla="*/ 0 h 108"/>
              <a:gd name="T2" fmla="*/ 28 w 912"/>
              <a:gd name="T3" fmla="*/ 0 h 108"/>
              <a:gd name="T4" fmla="*/ 0 w 912"/>
              <a:gd name="T5" fmla="*/ 0 h 108"/>
              <a:gd name="T6" fmla="*/ 0 w 912"/>
              <a:gd name="T7" fmla="*/ 28 h 108"/>
              <a:gd name="T8" fmla="*/ 0 w 912"/>
              <a:gd name="T9" fmla="*/ 37 h 108"/>
              <a:gd name="T10" fmla="*/ 0 w 912"/>
              <a:gd name="T11" fmla="*/ 80 h 108"/>
              <a:gd name="T12" fmla="*/ 28 w 912"/>
              <a:gd name="T13" fmla="*/ 108 h 108"/>
              <a:gd name="T14" fmla="*/ 884 w 912"/>
              <a:gd name="T15" fmla="*/ 108 h 108"/>
              <a:gd name="T16" fmla="*/ 912 w 912"/>
              <a:gd name="T17" fmla="*/ 80 h 108"/>
              <a:gd name="T18" fmla="*/ 912 w 912"/>
              <a:gd name="T19" fmla="*/ 37 h 108"/>
              <a:gd name="T20" fmla="*/ 912 w 912"/>
              <a:gd name="T21" fmla="*/ 28 h 108"/>
              <a:gd name="T22" fmla="*/ 912 w 912"/>
              <a:gd name="T23" fmla="*/ 0 h 108"/>
              <a:gd name="T24" fmla="*/ 884 w 912"/>
              <a:gd name="T25" fmla="*/ 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2" h="108">
                <a:moveTo>
                  <a:pt x="884" y="0"/>
                </a:moveTo>
                <a:cubicBezTo>
                  <a:pt x="28" y="0"/>
                  <a:pt x="28" y="0"/>
                  <a:pt x="28" y="0"/>
                </a:cubicBezTo>
                <a:cubicBezTo>
                  <a:pt x="0" y="0"/>
                  <a:pt x="0" y="0"/>
                  <a:pt x="0" y="0"/>
                </a:cubicBezTo>
                <a:cubicBezTo>
                  <a:pt x="0" y="28"/>
                  <a:pt x="0" y="28"/>
                  <a:pt x="0" y="28"/>
                </a:cubicBezTo>
                <a:cubicBezTo>
                  <a:pt x="0" y="37"/>
                  <a:pt x="0" y="37"/>
                  <a:pt x="0" y="37"/>
                </a:cubicBezTo>
                <a:cubicBezTo>
                  <a:pt x="0" y="80"/>
                  <a:pt x="0" y="80"/>
                  <a:pt x="0" y="80"/>
                </a:cubicBezTo>
                <a:cubicBezTo>
                  <a:pt x="0" y="96"/>
                  <a:pt x="12" y="108"/>
                  <a:pt x="28" y="108"/>
                </a:cubicBezTo>
                <a:cubicBezTo>
                  <a:pt x="884" y="108"/>
                  <a:pt x="884" y="108"/>
                  <a:pt x="884" y="108"/>
                </a:cubicBezTo>
                <a:cubicBezTo>
                  <a:pt x="900" y="108"/>
                  <a:pt x="912" y="96"/>
                  <a:pt x="912" y="80"/>
                </a:cubicBezTo>
                <a:cubicBezTo>
                  <a:pt x="912" y="37"/>
                  <a:pt x="912" y="37"/>
                  <a:pt x="912" y="37"/>
                </a:cubicBezTo>
                <a:cubicBezTo>
                  <a:pt x="912" y="28"/>
                  <a:pt x="912" y="28"/>
                  <a:pt x="912" y="28"/>
                </a:cubicBezTo>
                <a:cubicBezTo>
                  <a:pt x="912" y="0"/>
                  <a:pt x="912" y="0"/>
                  <a:pt x="912" y="0"/>
                </a:cubicBezTo>
                <a:lnTo>
                  <a:pt x="884" y="0"/>
                </a:lnTo>
                <a:close/>
              </a:path>
            </a:pathLst>
          </a:custGeom>
          <a:solidFill>
            <a:schemeClr val="accent2"/>
          </a:solidFill>
          <a:ln>
            <a:noFill/>
          </a:ln>
          <a:effectLst>
            <a:outerShdw blurRad="50800" dist="38100" dir="2700000" algn="tl" rotWithShape="0">
              <a:prstClr val="black">
                <a:alpha val="40000"/>
              </a:prstClr>
            </a:outerShdw>
          </a:effectLst>
        </p:spPr>
        <p:txBody>
          <a:bodyPr vert="horz" wrap="square" lIns="86402" tIns="43201" rIns="86402" bIns="43201" numCol="1" anchor="t" anchorCtr="0" compatLnSpc="1">
            <a:prstTxWarp prst="textNoShape">
              <a:avLst/>
            </a:prstTxWarp>
          </a:bodyPr>
          <a:lstStyle/>
          <a:p>
            <a:pPr defTabSz="864017">
              <a:defRPr/>
            </a:pPr>
            <a:endParaRPr lang="en-US" sz="1701">
              <a:solidFill>
                <a:srgbClr val="000000"/>
              </a:solidFill>
              <a:latin typeface="Arial"/>
            </a:endParaRPr>
          </a:p>
        </p:txBody>
      </p:sp>
      <p:sp>
        <p:nvSpPr>
          <p:cNvPr id="20" name="Rectangle 19">
            <a:extLst>
              <a:ext uri="{FF2B5EF4-FFF2-40B4-BE49-F238E27FC236}">
                <a16:creationId xmlns:a16="http://schemas.microsoft.com/office/drawing/2014/main" id="{9A1D3FDB-619F-BD30-BA8C-F2E6DD49D59B}"/>
              </a:ext>
            </a:extLst>
          </p:cNvPr>
          <p:cNvSpPr/>
          <p:nvPr/>
        </p:nvSpPr>
        <p:spPr>
          <a:xfrm>
            <a:off x="4879675" y="5166449"/>
            <a:ext cx="753732" cy="266868"/>
          </a:xfrm>
          <a:prstGeom prst="rect">
            <a:avLst/>
          </a:prstGeom>
        </p:spPr>
        <p:txBody>
          <a:bodyPr wrap="none">
            <a:spAutoFit/>
          </a:bodyPr>
          <a:lstStyle/>
          <a:p>
            <a:pPr algn="ctr" defTabSz="864017">
              <a:defRPr/>
            </a:pPr>
            <a:r>
              <a:rPr lang="en-US" sz="1134" b="1">
                <a:solidFill>
                  <a:srgbClr val="FFFFFF"/>
                </a:solidFill>
                <a:latin typeface="Arial"/>
              </a:rPr>
              <a:t>Industry</a:t>
            </a:r>
          </a:p>
        </p:txBody>
      </p:sp>
      <p:sp>
        <p:nvSpPr>
          <p:cNvPr id="21" name="Rectangle 20">
            <a:extLst>
              <a:ext uri="{FF2B5EF4-FFF2-40B4-BE49-F238E27FC236}">
                <a16:creationId xmlns:a16="http://schemas.microsoft.com/office/drawing/2014/main" id="{6351B173-5EB5-35C5-213D-1AA1674B512F}"/>
              </a:ext>
            </a:extLst>
          </p:cNvPr>
          <p:cNvSpPr/>
          <p:nvPr/>
        </p:nvSpPr>
        <p:spPr>
          <a:xfrm>
            <a:off x="6175496" y="5166449"/>
            <a:ext cx="1035861" cy="266868"/>
          </a:xfrm>
          <a:prstGeom prst="rect">
            <a:avLst/>
          </a:prstGeom>
        </p:spPr>
        <p:txBody>
          <a:bodyPr wrap="none">
            <a:spAutoFit/>
          </a:bodyPr>
          <a:lstStyle/>
          <a:p>
            <a:pPr algn="ctr" defTabSz="864017">
              <a:defRPr/>
            </a:pPr>
            <a:r>
              <a:rPr lang="en-US" sz="1134" b="1">
                <a:solidFill>
                  <a:srgbClr val="FFFFFF"/>
                </a:solidFill>
                <a:latin typeface="Arial"/>
              </a:rPr>
              <a:t>Service Line</a:t>
            </a:r>
          </a:p>
        </p:txBody>
      </p:sp>
      <p:cxnSp>
        <p:nvCxnSpPr>
          <p:cNvPr id="22" name="Straight Connector 21">
            <a:extLst>
              <a:ext uri="{FF2B5EF4-FFF2-40B4-BE49-F238E27FC236}">
                <a16:creationId xmlns:a16="http://schemas.microsoft.com/office/drawing/2014/main" id="{2A841CE0-1296-FA54-9DDB-F633831DF36E}"/>
              </a:ext>
            </a:extLst>
          </p:cNvPr>
          <p:cNvCxnSpPr/>
          <p:nvPr/>
        </p:nvCxnSpPr>
        <p:spPr>
          <a:xfrm>
            <a:off x="5829396" y="5208805"/>
            <a:ext cx="0" cy="17008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540EB552-D918-5E2C-33DE-B71EC7B16599}"/>
              </a:ext>
            </a:extLst>
          </p:cNvPr>
          <p:cNvSpPr/>
          <p:nvPr/>
        </p:nvSpPr>
        <p:spPr>
          <a:xfrm>
            <a:off x="1708942" y="5175668"/>
            <a:ext cx="1420582" cy="266868"/>
          </a:xfrm>
          <a:prstGeom prst="rect">
            <a:avLst/>
          </a:prstGeom>
        </p:spPr>
        <p:txBody>
          <a:bodyPr wrap="none">
            <a:spAutoFit/>
          </a:bodyPr>
          <a:lstStyle/>
          <a:p>
            <a:pPr algn="ctr" defTabSz="864017">
              <a:defRPr/>
            </a:pPr>
            <a:r>
              <a:rPr lang="en-US" sz="1134" b="1">
                <a:solidFill>
                  <a:srgbClr val="FFFFFF"/>
                </a:solidFill>
                <a:latin typeface="Arial"/>
              </a:rPr>
              <a:t>Technology Stack</a:t>
            </a:r>
          </a:p>
        </p:txBody>
      </p:sp>
      <p:pic>
        <p:nvPicPr>
          <p:cNvPr id="24" name="Graphic 66">
            <a:extLst>
              <a:ext uri="{FF2B5EF4-FFF2-40B4-BE49-F238E27FC236}">
                <a16:creationId xmlns:a16="http://schemas.microsoft.com/office/drawing/2014/main" id="{A464B424-1108-AB44-C881-2AB2C80949D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977997" y="5184183"/>
            <a:ext cx="212616" cy="212616"/>
          </a:xfrm>
          <a:prstGeom prst="rect">
            <a:avLst/>
          </a:prstGeom>
        </p:spPr>
      </p:pic>
      <p:sp>
        <p:nvSpPr>
          <p:cNvPr id="25" name="Rectangle 24">
            <a:extLst>
              <a:ext uri="{FF2B5EF4-FFF2-40B4-BE49-F238E27FC236}">
                <a16:creationId xmlns:a16="http://schemas.microsoft.com/office/drawing/2014/main" id="{0315E053-BDBF-005F-7721-2D02434377F3}"/>
              </a:ext>
            </a:extLst>
          </p:cNvPr>
          <p:cNvSpPr/>
          <p:nvPr/>
        </p:nvSpPr>
        <p:spPr>
          <a:xfrm>
            <a:off x="9178499" y="5161078"/>
            <a:ext cx="619080" cy="266868"/>
          </a:xfrm>
          <a:prstGeom prst="rect">
            <a:avLst/>
          </a:prstGeom>
        </p:spPr>
        <p:txBody>
          <a:bodyPr wrap="none">
            <a:spAutoFit/>
          </a:bodyPr>
          <a:lstStyle/>
          <a:p>
            <a:pPr algn="ctr" defTabSz="864017">
              <a:defRPr/>
            </a:pPr>
            <a:r>
              <a:rPr lang="en-US" sz="1134" b="1">
                <a:solidFill>
                  <a:srgbClr val="FFFFFF"/>
                </a:solidFill>
                <a:latin typeface="Arial"/>
              </a:rPr>
              <a:t>Pillars</a:t>
            </a:r>
          </a:p>
        </p:txBody>
      </p:sp>
      <p:sp>
        <p:nvSpPr>
          <p:cNvPr id="26" name="Rectangle 25">
            <a:extLst>
              <a:ext uri="{FF2B5EF4-FFF2-40B4-BE49-F238E27FC236}">
                <a16:creationId xmlns:a16="http://schemas.microsoft.com/office/drawing/2014/main" id="{EC1E9E64-BF5F-D085-0CDD-7FA69670B70B}"/>
              </a:ext>
            </a:extLst>
          </p:cNvPr>
          <p:cNvSpPr/>
          <p:nvPr/>
        </p:nvSpPr>
        <p:spPr>
          <a:xfrm>
            <a:off x="336124" y="4677062"/>
            <a:ext cx="10128720" cy="389274"/>
          </a:xfrm>
          <a:prstGeom prst="rect">
            <a:avLst/>
          </a:prstGeom>
        </p:spPr>
        <p:txBody>
          <a:bodyPr wrap="square">
            <a:spAutoFit/>
          </a:bodyPr>
          <a:lstStyle/>
          <a:p>
            <a:pPr marL="162003" indent="-162003" defTabSz="864017">
              <a:lnSpc>
                <a:spcPts val="1228"/>
              </a:lnSpc>
              <a:buClr>
                <a:srgbClr val="00AECF">
                  <a:lumMod val="75000"/>
                </a:srgbClr>
              </a:buClr>
              <a:buFont typeface="Wingdings" panose="05000000000000000000" pitchFamily="2" charset="2"/>
              <a:buChar char="§"/>
              <a:defRPr/>
            </a:pPr>
            <a:r>
              <a:rPr lang="en-US" sz="945">
                <a:latin typeface="Arial"/>
                <a:cs typeface="Arial" panose="020B0604020202020204" pitchFamily="34" charset="0"/>
              </a:rPr>
              <a:t>Enhanced productivity &amp; efficiency of analysts by equipping them with the ability to derive reliable and accurate data-driven insights based on their task objectives.  </a:t>
            </a:r>
          </a:p>
          <a:p>
            <a:pPr marL="162003" indent="-162003" defTabSz="864017">
              <a:lnSpc>
                <a:spcPts val="1228"/>
              </a:lnSpc>
              <a:buClr>
                <a:srgbClr val="00AECF">
                  <a:lumMod val="75000"/>
                </a:srgbClr>
              </a:buClr>
              <a:buFont typeface="Wingdings" panose="05000000000000000000" pitchFamily="2" charset="2"/>
              <a:buChar char="§"/>
              <a:defRPr/>
            </a:pPr>
            <a:r>
              <a:rPr lang="en-US" sz="945">
                <a:latin typeface="Arial"/>
                <a:cs typeface="Arial" panose="020B0604020202020204" pitchFamily="34" charset="0"/>
              </a:rPr>
              <a:t>Enabled organizations to improve their bottom line through a cost-effective solution that does not require expensive Data Analytics and Business Intelligence specific tools &amp; services.</a:t>
            </a:r>
          </a:p>
        </p:txBody>
      </p:sp>
      <p:sp>
        <p:nvSpPr>
          <p:cNvPr id="27" name="Rectangle 26">
            <a:extLst>
              <a:ext uri="{FF2B5EF4-FFF2-40B4-BE49-F238E27FC236}">
                <a16:creationId xmlns:a16="http://schemas.microsoft.com/office/drawing/2014/main" id="{F68B7ED6-C67D-E791-D9D8-A95AFA5C0908}"/>
              </a:ext>
            </a:extLst>
          </p:cNvPr>
          <p:cNvSpPr/>
          <p:nvPr/>
        </p:nvSpPr>
        <p:spPr>
          <a:xfrm>
            <a:off x="336123" y="4469549"/>
            <a:ext cx="1572866" cy="269754"/>
          </a:xfrm>
          <a:prstGeom prst="rect">
            <a:avLst/>
          </a:prstGeom>
        </p:spPr>
        <p:txBody>
          <a:bodyPr wrap="none" anchor="ctr">
            <a:spAutoFit/>
          </a:bodyPr>
          <a:lstStyle/>
          <a:p>
            <a:pPr marL="0" lvl="1" defTabSz="848807">
              <a:lnSpc>
                <a:spcPts val="1512"/>
              </a:lnSpc>
              <a:buClr>
                <a:srgbClr val="FFFFFF"/>
              </a:buClr>
              <a:tabLst>
                <a:tab pos="1199130" algn="l"/>
              </a:tabLst>
              <a:defRPr/>
            </a:pPr>
            <a:r>
              <a:rPr lang="en-US" altLang="ja-JP" sz="1134" b="1" kern="0">
                <a:solidFill>
                  <a:srgbClr val="00AECF">
                    <a:lumMod val="75000"/>
                  </a:srgbClr>
                </a:solidFill>
                <a:latin typeface="Arial"/>
                <a:cs typeface="Arial" charset="0"/>
              </a:rPr>
              <a:t>BUSINESS IMPACT </a:t>
            </a:r>
          </a:p>
        </p:txBody>
      </p:sp>
      <p:sp>
        <p:nvSpPr>
          <p:cNvPr id="28" name="Rectangle 27">
            <a:extLst>
              <a:ext uri="{FF2B5EF4-FFF2-40B4-BE49-F238E27FC236}">
                <a16:creationId xmlns:a16="http://schemas.microsoft.com/office/drawing/2014/main" id="{C2BC611D-D7A8-F374-5BDE-FAD9CA722281}"/>
              </a:ext>
            </a:extLst>
          </p:cNvPr>
          <p:cNvSpPr/>
          <p:nvPr/>
        </p:nvSpPr>
        <p:spPr>
          <a:xfrm>
            <a:off x="336124" y="882541"/>
            <a:ext cx="1882247" cy="269754"/>
          </a:xfrm>
          <a:prstGeom prst="rect">
            <a:avLst/>
          </a:prstGeom>
        </p:spPr>
        <p:txBody>
          <a:bodyPr wrap="none" anchor="ctr">
            <a:spAutoFit/>
          </a:bodyPr>
          <a:lstStyle/>
          <a:p>
            <a:pPr marL="0" lvl="1" defTabSz="848807">
              <a:lnSpc>
                <a:spcPts val="1512"/>
              </a:lnSpc>
              <a:buClr>
                <a:srgbClr val="FFFFFF"/>
              </a:buClr>
              <a:tabLst>
                <a:tab pos="1199130" algn="l"/>
              </a:tabLst>
              <a:defRPr/>
            </a:pPr>
            <a:r>
              <a:rPr lang="en-US" altLang="ja-JP" sz="1134" b="1" kern="0">
                <a:solidFill>
                  <a:srgbClr val="FF555F"/>
                </a:solidFill>
                <a:latin typeface="Arial"/>
                <a:cs typeface="Arial" charset="0"/>
              </a:rPr>
              <a:t>BUSINESS CHALLENGE</a:t>
            </a:r>
          </a:p>
        </p:txBody>
      </p:sp>
      <p:sp>
        <p:nvSpPr>
          <p:cNvPr id="29" name="Rectangle 28">
            <a:extLst>
              <a:ext uri="{FF2B5EF4-FFF2-40B4-BE49-F238E27FC236}">
                <a16:creationId xmlns:a16="http://schemas.microsoft.com/office/drawing/2014/main" id="{2F7F1F52-77E6-D2F4-81EF-B03E19257A1B}"/>
              </a:ext>
            </a:extLst>
          </p:cNvPr>
          <p:cNvSpPr/>
          <p:nvPr/>
        </p:nvSpPr>
        <p:spPr>
          <a:xfrm>
            <a:off x="336124" y="1112343"/>
            <a:ext cx="10765760" cy="383182"/>
          </a:xfrm>
          <a:prstGeom prst="rect">
            <a:avLst/>
          </a:prstGeom>
        </p:spPr>
        <p:txBody>
          <a:bodyPr wrap="square">
            <a:spAutoFit/>
          </a:bodyPr>
          <a:lstStyle/>
          <a:p>
            <a:pPr defTabSz="864017">
              <a:defRPr/>
            </a:pPr>
            <a:r>
              <a:rPr lang="en-US" sz="945">
                <a:solidFill>
                  <a:srgbClr val="000000"/>
                </a:solidFill>
                <a:latin typeface="Arial"/>
              </a:rPr>
              <a:t>The financial service and investment advisory organizations have been hamstrung with resource extensive and time consuming approach in extracting meaningful and actionable insights from verbose 10K annual reports comprising strategic, financial, operational and tactical details across various formats like images, tables, textual paragraphs and more.</a:t>
            </a:r>
          </a:p>
        </p:txBody>
      </p:sp>
      <p:sp>
        <p:nvSpPr>
          <p:cNvPr id="30" name="Pentagon 132">
            <a:extLst>
              <a:ext uri="{FF2B5EF4-FFF2-40B4-BE49-F238E27FC236}">
                <a16:creationId xmlns:a16="http://schemas.microsoft.com/office/drawing/2014/main" id="{9D388E22-EBA1-83E4-026E-7A16D65B6EE1}"/>
              </a:ext>
            </a:extLst>
          </p:cNvPr>
          <p:cNvSpPr/>
          <p:nvPr/>
        </p:nvSpPr>
        <p:spPr>
          <a:xfrm>
            <a:off x="4434041" y="2802186"/>
            <a:ext cx="2317697" cy="221520"/>
          </a:xfrm>
          <a:prstGeom prst="homePlat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4017">
              <a:defRPr/>
            </a:pPr>
            <a:endParaRPr lang="en-US" sz="1701">
              <a:solidFill>
                <a:srgbClr val="FFFFFF"/>
              </a:solidFill>
              <a:latin typeface="Arial"/>
            </a:endParaRPr>
          </a:p>
        </p:txBody>
      </p:sp>
      <p:sp>
        <p:nvSpPr>
          <p:cNvPr id="31" name="TextBox 30">
            <a:extLst>
              <a:ext uri="{FF2B5EF4-FFF2-40B4-BE49-F238E27FC236}">
                <a16:creationId xmlns:a16="http://schemas.microsoft.com/office/drawing/2014/main" id="{7F3199C6-7919-679B-B522-698E4739FBE6}"/>
              </a:ext>
            </a:extLst>
          </p:cNvPr>
          <p:cNvSpPr txBox="1"/>
          <p:nvPr/>
        </p:nvSpPr>
        <p:spPr>
          <a:xfrm>
            <a:off x="4434042" y="2796619"/>
            <a:ext cx="2124126" cy="237757"/>
          </a:xfrm>
          <a:prstGeom prst="rect">
            <a:avLst/>
          </a:prstGeom>
          <a:noFill/>
        </p:spPr>
        <p:txBody>
          <a:bodyPr wrap="square" rtlCol="0">
            <a:spAutoFit/>
          </a:bodyPr>
          <a:lstStyle/>
          <a:p>
            <a:pPr defTabSz="864017">
              <a:defRPr/>
            </a:pPr>
            <a:r>
              <a:rPr lang="en-US" sz="945" b="1">
                <a:solidFill>
                  <a:srgbClr val="FFFFFF"/>
                </a:solidFill>
                <a:latin typeface="Arial"/>
              </a:rPr>
              <a:t>Custom LLM based Solution</a:t>
            </a:r>
          </a:p>
        </p:txBody>
      </p:sp>
      <p:sp>
        <p:nvSpPr>
          <p:cNvPr id="32" name="Rounded Rectangle 134">
            <a:extLst>
              <a:ext uri="{FF2B5EF4-FFF2-40B4-BE49-F238E27FC236}">
                <a16:creationId xmlns:a16="http://schemas.microsoft.com/office/drawing/2014/main" id="{7FA4BB83-53F0-5923-C15E-32E2B7035E19}"/>
              </a:ext>
            </a:extLst>
          </p:cNvPr>
          <p:cNvSpPr/>
          <p:nvPr/>
        </p:nvSpPr>
        <p:spPr>
          <a:xfrm>
            <a:off x="609435" y="1831358"/>
            <a:ext cx="3681968" cy="2533980"/>
          </a:xfrm>
          <a:prstGeom prst="roundRect">
            <a:avLst>
              <a:gd name="adj" fmla="val 4265"/>
            </a:avLst>
          </a:prstGeom>
          <a:noFill/>
          <a:ln w="12700">
            <a:solidFill>
              <a:srgbClr val="205427"/>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4017">
              <a:defRPr/>
            </a:pPr>
            <a:endParaRPr lang="en-US" sz="1701">
              <a:solidFill>
                <a:srgbClr val="FFFFFF"/>
              </a:solidFill>
              <a:latin typeface="Arial"/>
            </a:endParaRPr>
          </a:p>
        </p:txBody>
      </p:sp>
      <p:sp>
        <p:nvSpPr>
          <p:cNvPr id="33" name="Pentagon 136">
            <a:extLst>
              <a:ext uri="{FF2B5EF4-FFF2-40B4-BE49-F238E27FC236}">
                <a16:creationId xmlns:a16="http://schemas.microsoft.com/office/drawing/2014/main" id="{7E4B4303-FFAB-157D-7F22-119C6A1DD0B3}"/>
              </a:ext>
            </a:extLst>
          </p:cNvPr>
          <p:cNvSpPr/>
          <p:nvPr/>
        </p:nvSpPr>
        <p:spPr>
          <a:xfrm>
            <a:off x="7795223" y="2802186"/>
            <a:ext cx="2317697" cy="221520"/>
          </a:xfrm>
          <a:prstGeom prst="homePlat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4017">
              <a:defRPr/>
            </a:pPr>
            <a:endParaRPr lang="en-US" sz="1701">
              <a:solidFill>
                <a:srgbClr val="FFFFFF"/>
              </a:solidFill>
              <a:latin typeface="Arial"/>
            </a:endParaRPr>
          </a:p>
        </p:txBody>
      </p:sp>
      <p:sp>
        <p:nvSpPr>
          <p:cNvPr id="34" name="TextBox 33">
            <a:extLst>
              <a:ext uri="{FF2B5EF4-FFF2-40B4-BE49-F238E27FC236}">
                <a16:creationId xmlns:a16="http://schemas.microsoft.com/office/drawing/2014/main" id="{9CA54496-1989-3971-35E2-CBD4BABACDA6}"/>
              </a:ext>
            </a:extLst>
          </p:cNvPr>
          <p:cNvSpPr txBox="1"/>
          <p:nvPr/>
        </p:nvSpPr>
        <p:spPr>
          <a:xfrm>
            <a:off x="7805130" y="2796619"/>
            <a:ext cx="2242778" cy="237757"/>
          </a:xfrm>
          <a:prstGeom prst="rect">
            <a:avLst/>
          </a:prstGeom>
          <a:noFill/>
        </p:spPr>
        <p:txBody>
          <a:bodyPr wrap="square" rtlCol="0">
            <a:spAutoFit/>
          </a:bodyPr>
          <a:lstStyle/>
          <a:p>
            <a:pPr defTabSz="864017">
              <a:defRPr/>
            </a:pPr>
            <a:r>
              <a:rPr lang="en-US" sz="945" b="1">
                <a:solidFill>
                  <a:srgbClr val="FFFFFF"/>
                </a:solidFill>
                <a:latin typeface="Arial"/>
              </a:rPr>
              <a:t>Lang Chain powered Engineering</a:t>
            </a:r>
          </a:p>
        </p:txBody>
      </p:sp>
      <p:sp>
        <p:nvSpPr>
          <p:cNvPr id="35" name="Pentagon 139">
            <a:extLst>
              <a:ext uri="{FF2B5EF4-FFF2-40B4-BE49-F238E27FC236}">
                <a16:creationId xmlns:a16="http://schemas.microsoft.com/office/drawing/2014/main" id="{877E57CF-C842-5A4C-A0A0-D2DDFD22C1B1}"/>
              </a:ext>
            </a:extLst>
          </p:cNvPr>
          <p:cNvSpPr/>
          <p:nvPr/>
        </p:nvSpPr>
        <p:spPr>
          <a:xfrm>
            <a:off x="609436" y="2802186"/>
            <a:ext cx="2317697" cy="221520"/>
          </a:xfrm>
          <a:prstGeom prst="homePlat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4017">
              <a:defRPr/>
            </a:pPr>
            <a:endParaRPr lang="en-US" sz="1701">
              <a:solidFill>
                <a:srgbClr val="FFFFFF"/>
              </a:solidFill>
              <a:latin typeface="Arial"/>
            </a:endParaRPr>
          </a:p>
        </p:txBody>
      </p:sp>
      <p:sp>
        <p:nvSpPr>
          <p:cNvPr id="36" name="TextBox 35">
            <a:extLst>
              <a:ext uri="{FF2B5EF4-FFF2-40B4-BE49-F238E27FC236}">
                <a16:creationId xmlns:a16="http://schemas.microsoft.com/office/drawing/2014/main" id="{120A6A3C-3F1F-DB94-7915-5B89EDEE7C12}"/>
              </a:ext>
            </a:extLst>
          </p:cNvPr>
          <p:cNvSpPr txBox="1"/>
          <p:nvPr/>
        </p:nvSpPr>
        <p:spPr>
          <a:xfrm>
            <a:off x="610379" y="2796619"/>
            <a:ext cx="2242778" cy="237757"/>
          </a:xfrm>
          <a:prstGeom prst="rect">
            <a:avLst/>
          </a:prstGeom>
          <a:noFill/>
        </p:spPr>
        <p:txBody>
          <a:bodyPr wrap="square" rtlCol="0">
            <a:spAutoFit/>
          </a:bodyPr>
          <a:lstStyle/>
          <a:p>
            <a:pPr defTabSz="864017">
              <a:defRPr/>
            </a:pPr>
            <a:r>
              <a:rPr lang="en-US" sz="945" b="1">
                <a:solidFill>
                  <a:srgbClr val="FFFFFF"/>
                </a:solidFill>
                <a:latin typeface="Arial"/>
              </a:rPr>
              <a:t>Augmented Data Pre-processing </a:t>
            </a:r>
          </a:p>
        </p:txBody>
      </p:sp>
      <p:sp>
        <p:nvSpPr>
          <p:cNvPr id="37" name="Rectangle 36">
            <a:extLst>
              <a:ext uri="{FF2B5EF4-FFF2-40B4-BE49-F238E27FC236}">
                <a16:creationId xmlns:a16="http://schemas.microsoft.com/office/drawing/2014/main" id="{940DCD51-9396-823B-C8EF-EB074BBB0012}"/>
              </a:ext>
            </a:extLst>
          </p:cNvPr>
          <p:cNvSpPr/>
          <p:nvPr/>
        </p:nvSpPr>
        <p:spPr>
          <a:xfrm>
            <a:off x="4505433" y="1834154"/>
            <a:ext cx="3027559" cy="1004827"/>
          </a:xfrm>
          <a:prstGeom prst="rect">
            <a:avLst/>
          </a:prstGeom>
        </p:spPr>
        <p:txBody>
          <a:bodyPr wrap="square">
            <a:spAutoFit/>
          </a:bodyPr>
          <a:lstStyle/>
          <a:p>
            <a:pPr marL="162003" indent="-162003" defTabSz="864017">
              <a:lnSpc>
                <a:spcPts val="1228"/>
              </a:lnSpc>
              <a:buClr>
                <a:schemeClr val="tx1"/>
              </a:buClr>
              <a:buFont typeface="Arial" panose="020B0604020202020204" pitchFamily="34" charset="0"/>
              <a:buChar char="•"/>
              <a:defRPr/>
            </a:pPr>
            <a:r>
              <a:rPr lang="en-US" sz="945">
                <a:latin typeface="Arial"/>
                <a:cs typeface="Arial" panose="020B0604020202020204" pitchFamily="34" charset="0"/>
              </a:rPr>
              <a:t>Provided carefully crafted prompts across multiple stages that utilized the pre-trained GPT-3 (Davinci) language model to perform</a:t>
            </a:r>
          </a:p>
          <a:p>
            <a:pPr marL="325507" lvl="1" indent="-169504" defTabSz="864017">
              <a:lnSpc>
                <a:spcPts val="1228"/>
              </a:lnSpc>
              <a:buClr>
                <a:schemeClr val="tx1"/>
              </a:buClr>
              <a:buFont typeface="Arial" panose="020B0604020202020204" pitchFamily="34" charset="0"/>
              <a:buChar char="•"/>
              <a:defRPr/>
            </a:pPr>
            <a:r>
              <a:rPr lang="en-US" sz="945">
                <a:latin typeface="Arial"/>
                <a:cs typeface="Arial" panose="020B0604020202020204" pitchFamily="34" charset="0"/>
              </a:rPr>
              <a:t>Keyword-based information extraction based on strategic/financial/operational/tactical sections </a:t>
            </a:r>
          </a:p>
        </p:txBody>
      </p:sp>
      <p:sp>
        <p:nvSpPr>
          <p:cNvPr id="38" name="Rectangle 37">
            <a:extLst>
              <a:ext uri="{FF2B5EF4-FFF2-40B4-BE49-F238E27FC236}">
                <a16:creationId xmlns:a16="http://schemas.microsoft.com/office/drawing/2014/main" id="{E2210D83-4ADC-20B4-5A46-55A228F5BAC8}"/>
              </a:ext>
            </a:extLst>
          </p:cNvPr>
          <p:cNvSpPr/>
          <p:nvPr/>
        </p:nvSpPr>
        <p:spPr>
          <a:xfrm>
            <a:off x="7876750" y="1911783"/>
            <a:ext cx="3080676" cy="850939"/>
          </a:xfrm>
          <a:prstGeom prst="rect">
            <a:avLst/>
          </a:prstGeom>
        </p:spPr>
        <p:txBody>
          <a:bodyPr wrap="square">
            <a:spAutoFit/>
          </a:bodyPr>
          <a:lstStyle/>
          <a:p>
            <a:pPr marL="162003" indent="-162003" defTabSz="864017">
              <a:lnSpc>
                <a:spcPts val="1228"/>
              </a:lnSpc>
              <a:buClr>
                <a:schemeClr val="tx1"/>
              </a:buClr>
              <a:buFont typeface="Arial" panose="020B0604020202020204" pitchFamily="34" charset="0"/>
              <a:buChar char="•"/>
              <a:defRPr/>
            </a:pPr>
            <a:r>
              <a:rPr lang="en-US" sz="945">
                <a:latin typeface="Arial"/>
                <a:cs typeface="Arial" panose="020B0604020202020204" pitchFamily="34" charset="0"/>
              </a:rPr>
              <a:t>Utilized Lang Chain framework to develop the entire workflow to extract insights on company’s overview in a specific order –</a:t>
            </a:r>
          </a:p>
          <a:p>
            <a:pPr marL="325507" lvl="1" indent="-157503">
              <a:lnSpc>
                <a:spcPts val="1228"/>
              </a:lnSpc>
              <a:buClr>
                <a:schemeClr val="tx1"/>
              </a:buClr>
              <a:buFont typeface="Arial" panose="020B0604020202020204" pitchFamily="34" charset="0"/>
              <a:buChar char="•"/>
              <a:defRPr/>
            </a:pPr>
            <a:r>
              <a:rPr lang="en-US" sz="945">
                <a:latin typeface="Arial"/>
                <a:cs typeface="Arial" panose="020B0604020202020204" pitchFamily="34" charset="0"/>
              </a:rPr>
              <a:t>Business</a:t>
            </a:r>
          </a:p>
          <a:p>
            <a:pPr marL="325507" lvl="1" indent="-157503">
              <a:lnSpc>
                <a:spcPts val="1228"/>
              </a:lnSpc>
              <a:buClr>
                <a:schemeClr val="tx1"/>
              </a:buClr>
              <a:buFont typeface="Arial" panose="020B0604020202020204" pitchFamily="34" charset="0"/>
              <a:buChar char="•"/>
              <a:defRPr/>
            </a:pPr>
            <a:r>
              <a:rPr lang="en-US" sz="945">
                <a:latin typeface="Arial"/>
                <a:cs typeface="Arial" panose="020B0604020202020204" pitchFamily="34" charset="0"/>
              </a:rPr>
              <a:t>Segment</a:t>
            </a:r>
          </a:p>
        </p:txBody>
      </p:sp>
      <p:sp>
        <p:nvSpPr>
          <p:cNvPr id="39" name="Rectangle 38">
            <a:extLst>
              <a:ext uri="{FF2B5EF4-FFF2-40B4-BE49-F238E27FC236}">
                <a16:creationId xmlns:a16="http://schemas.microsoft.com/office/drawing/2014/main" id="{8C435CEF-6EFA-88A0-F9E8-D54AD88D007D}"/>
              </a:ext>
            </a:extLst>
          </p:cNvPr>
          <p:cNvSpPr/>
          <p:nvPr/>
        </p:nvSpPr>
        <p:spPr>
          <a:xfrm>
            <a:off x="336123" y="1529950"/>
            <a:ext cx="2317693" cy="269754"/>
          </a:xfrm>
          <a:prstGeom prst="rect">
            <a:avLst/>
          </a:prstGeom>
        </p:spPr>
        <p:txBody>
          <a:bodyPr wrap="square" anchor="ctr">
            <a:spAutoFit/>
          </a:bodyPr>
          <a:lstStyle/>
          <a:p>
            <a:pPr marL="0" lvl="1" defTabSz="848807">
              <a:lnSpc>
                <a:spcPts val="1512"/>
              </a:lnSpc>
              <a:buClr>
                <a:srgbClr val="FFFFFF"/>
              </a:buClr>
              <a:tabLst>
                <a:tab pos="1199130" algn="l"/>
              </a:tabLst>
              <a:defRPr/>
            </a:pPr>
            <a:r>
              <a:rPr lang="en-US" altLang="ja-JP" sz="1134" b="1" kern="0">
                <a:solidFill>
                  <a:srgbClr val="00AECF"/>
                </a:solidFill>
                <a:latin typeface="Arial"/>
                <a:cs typeface="Arial" charset="0"/>
              </a:rPr>
              <a:t>DEVELOPED SOLUTION </a:t>
            </a:r>
          </a:p>
        </p:txBody>
      </p:sp>
      <p:sp>
        <p:nvSpPr>
          <p:cNvPr id="40" name="Rounded Rectangle 157">
            <a:extLst>
              <a:ext uri="{FF2B5EF4-FFF2-40B4-BE49-F238E27FC236}">
                <a16:creationId xmlns:a16="http://schemas.microsoft.com/office/drawing/2014/main" id="{8A660776-7F9F-01D2-BED6-7D75BA228537}"/>
              </a:ext>
            </a:extLst>
          </p:cNvPr>
          <p:cNvSpPr/>
          <p:nvPr/>
        </p:nvSpPr>
        <p:spPr>
          <a:xfrm>
            <a:off x="4434653" y="1831358"/>
            <a:ext cx="3217977" cy="2533980"/>
          </a:xfrm>
          <a:prstGeom prst="roundRect">
            <a:avLst>
              <a:gd name="adj" fmla="val 4265"/>
            </a:avLst>
          </a:prstGeom>
          <a:noFill/>
          <a:ln w="12700">
            <a:solidFill>
              <a:srgbClr val="205427"/>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4017">
              <a:defRPr/>
            </a:pPr>
            <a:endParaRPr lang="en-US" sz="1701">
              <a:solidFill>
                <a:srgbClr val="FFFFFF"/>
              </a:solidFill>
              <a:latin typeface="Arial"/>
            </a:endParaRPr>
          </a:p>
        </p:txBody>
      </p:sp>
      <p:sp>
        <p:nvSpPr>
          <p:cNvPr id="42" name="Rounded Rectangle 158">
            <a:extLst>
              <a:ext uri="{FF2B5EF4-FFF2-40B4-BE49-F238E27FC236}">
                <a16:creationId xmlns:a16="http://schemas.microsoft.com/office/drawing/2014/main" id="{8480CC03-0D08-0482-ABF3-085F20FDECDF}"/>
              </a:ext>
            </a:extLst>
          </p:cNvPr>
          <p:cNvSpPr/>
          <p:nvPr/>
        </p:nvSpPr>
        <p:spPr>
          <a:xfrm>
            <a:off x="7798372" y="1831358"/>
            <a:ext cx="3217977" cy="2533980"/>
          </a:xfrm>
          <a:prstGeom prst="roundRect">
            <a:avLst>
              <a:gd name="adj" fmla="val 4265"/>
            </a:avLst>
          </a:prstGeom>
          <a:noFill/>
          <a:ln w="12700">
            <a:solidFill>
              <a:srgbClr val="205427"/>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4017">
              <a:defRPr/>
            </a:pPr>
            <a:endParaRPr lang="en-US" sz="1701">
              <a:solidFill>
                <a:srgbClr val="FFFFFF"/>
              </a:solidFill>
              <a:latin typeface="Arial"/>
            </a:endParaRPr>
          </a:p>
        </p:txBody>
      </p:sp>
      <p:sp>
        <p:nvSpPr>
          <p:cNvPr id="43" name="Rectangle 42">
            <a:extLst>
              <a:ext uri="{FF2B5EF4-FFF2-40B4-BE49-F238E27FC236}">
                <a16:creationId xmlns:a16="http://schemas.microsoft.com/office/drawing/2014/main" id="{FE3D3FA9-D56E-CB37-57B5-EDC7FB295A43}"/>
              </a:ext>
            </a:extLst>
          </p:cNvPr>
          <p:cNvSpPr/>
          <p:nvPr/>
        </p:nvSpPr>
        <p:spPr>
          <a:xfrm>
            <a:off x="4200420" y="5549112"/>
            <a:ext cx="1612942" cy="233397"/>
          </a:xfrm>
          <a:prstGeom prst="rect">
            <a:avLst/>
          </a:prstGeom>
        </p:spPr>
        <p:txBody>
          <a:bodyPr wrap="none">
            <a:spAutoFit/>
          </a:bodyPr>
          <a:lstStyle/>
          <a:p>
            <a:pPr algn="ctr" defTabSz="864017">
              <a:lnSpc>
                <a:spcPts val="1134"/>
              </a:lnSpc>
              <a:defRPr/>
            </a:pPr>
            <a:r>
              <a:rPr lang="en-US" sz="945">
                <a:latin typeface="Arial" panose="020B0604020202020204" pitchFamily="34" charset="0"/>
                <a:cs typeface="Arial" panose="020B0604020202020204" pitchFamily="34" charset="0"/>
              </a:rPr>
              <a:t>Banking &amp; Capital Markets</a:t>
            </a:r>
          </a:p>
        </p:txBody>
      </p:sp>
      <p:sp>
        <p:nvSpPr>
          <p:cNvPr id="44" name="Rectangle 43">
            <a:extLst>
              <a:ext uri="{FF2B5EF4-FFF2-40B4-BE49-F238E27FC236}">
                <a16:creationId xmlns:a16="http://schemas.microsoft.com/office/drawing/2014/main" id="{868DDED2-582D-F901-FEE2-140C3B7789EE}"/>
              </a:ext>
            </a:extLst>
          </p:cNvPr>
          <p:cNvSpPr/>
          <p:nvPr/>
        </p:nvSpPr>
        <p:spPr>
          <a:xfrm>
            <a:off x="6151222" y="5549112"/>
            <a:ext cx="982372" cy="233397"/>
          </a:xfrm>
          <a:prstGeom prst="rect">
            <a:avLst/>
          </a:prstGeom>
        </p:spPr>
        <p:txBody>
          <a:bodyPr wrap="square">
            <a:spAutoFit/>
          </a:bodyPr>
          <a:lstStyle/>
          <a:p>
            <a:pPr algn="ctr" defTabSz="864017">
              <a:lnSpc>
                <a:spcPts val="1134"/>
              </a:lnSpc>
              <a:defRPr/>
            </a:pPr>
            <a:r>
              <a:rPr lang="en-US" sz="945">
                <a:latin typeface="Arial" panose="020B0604020202020204" pitchFamily="34" charset="0"/>
                <a:cs typeface="Arial" panose="020B0604020202020204" pitchFamily="34" charset="0"/>
              </a:rPr>
              <a:t>F&amp;A Analytics</a:t>
            </a:r>
          </a:p>
        </p:txBody>
      </p:sp>
      <p:cxnSp>
        <p:nvCxnSpPr>
          <p:cNvPr id="45" name="Straight Connector 44">
            <a:extLst>
              <a:ext uri="{FF2B5EF4-FFF2-40B4-BE49-F238E27FC236}">
                <a16:creationId xmlns:a16="http://schemas.microsoft.com/office/drawing/2014/main" id="{F79738F3-2670-357B-999E-D67C7552A29A}"/>
              </a:ext>
            </a:extLst>
          </p:cNvPr>
          <p:cNvCxnSpPr>
            <a:cxnSpLocks/>
          </p:cNvCxnSpPr>
          <p:nvPr/>
        </p:nvCxnSpPr>
        <p:spPr>
          <a:xfrm>
            <a:off x="5829396" y="5587523"/>
            <a:ext cx="0" cy="212456"/>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46" name="Picture 45" descr="Icon&#10;&#10;Description automatically generated">
            <a:extLst>
              <a:ext uri="{FF2B5EF4-FFF2-40B4-BE49-F238E27FC236}">
                <a16:creationId xmlns:a16="http://schemas.microsoft.com/office/drawing/2014/main" id="{1255B2F7-C16C-D009-0805-E5B9286A8614}"/>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520499" y="5198046"/>
            <a:ext cx="195956" cy="195956"/>
          </a:xfrm>
          <a:prstGeom prst="rect">
            <a:avLst/>
          </a:prstGeom>
        </p:spPr>
      </p:pic>
      <p:pic>
        <p:nvPicPr>
          <p:cNvPr id="47" name="Picture 46" descr="Icon&#10;&#10;Description automatically generated">
            <a:extLst>
              <a:ext uri="{FF2B5EF4-FFF2-40B4-BE49-F238E27FC236}">
                <a16:creationId xmlns:a16="http://schemas.microsoft.com/office/drawing/2014/main" id="{0C1D0DBB-7204-B93E-06B2-52892C44CAD8}"/>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694058" y="5180244"/>
            <a:ext cx="213758" cy="213758"/>
          </a:xfrm>
          <a:prstGeom prst="rect">
            <a:avLst/>
          </a:prstGeom>
        </p:spPr>
      </p:pic>
      <p:pic>
        <p:nvPicPr>
          <p:cNvPr id="48" name="Picture 47" descr="Logo, icon&#10;&#10;Description automatically generated">
            <a:extLst>
              <a:ext uri="{FF2B5EF4-FFF2-40B4-BE49-F238E27FC236}">
                <a16:creationId xmlns:a16="http://schemas.microsoft.com/office/drawing/2014/main" id="{AEE27556-D3CF-8F44-3AEA-DA1BF234C7E4}"/>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9011882" y="5214000"/>
            <a:ext cx="175199" cy="175199"/>
          </a:xfrm>
          <a:prstGeom prst="rect">
            <a:avLst/>
          </a:prstGeom>
        </p:spPr>
      </p:pic>
      <p:pic>
        <p:nvPicPr>
          <p:cNvPr id="51" name="Picture 50">
            <a:extLst>
              <a:ext uri="{FF2B5EF4-FFF2-40B4-BE49-F238E27FC236}">
                <a16:creationId xmlns:a16="http://schemas.microsoft.com/office/drawing/2014/main" id="{2AE515B5-DFD5-F8DB-C66C-6F105CB18A4A}"/>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928372" y="5547942"/>
            <a:ext cx="828826" cy="241499"/>
          </a:xfrm>
          <a:prstGeom prst="rect">
            <a:avLst/>
          </a:prstGeom>
        </p:spPr>
      </p:pic>
      <p:pic>
        <p:nvPicPr>
          <p:cNvPr id="52" name="Picture 51">
            <a:extLst>
              <a:ext uri="{FF2B5EF4-FFF2-40B4-BE49-F238E27FC236}">
                <a16:creationId xmlns:a16="http://schemas.microsoft.com/office/drawing/2014/main" id="{CDBEF678-E711-9B2F-BB25-CB7B2924C00B}"/>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1697791" y="3464682"/>
            <a:ext cx="936025" cy="828022"/>
          </a:xfrm>
          <a:prstGeom prst="rect">
            <a:avLst/>
          </a:prstGeom>
        </p:spPr>
      </p:pic>
      <p:pic>
        <p:nvPicPr>
          <p:cNvPr id="53" name="Picture 52">
            <a:extLst>
              <a:ext uri="{FF2B5EF4-FFF2-40B4-BE49-F238E27FC236}">
                <a16:creationId xmlns:a16="http://schemas.microsoft.com/office/drawing/2014/main" id="{FB2CF9BF-EDBF-E588-1F8C-DF515D9E7F3C}"/>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2682831" y="3291691"/>
            <a:ext cx="492013" cy="972026"/>
          </a:xfrm>
          <a:prstGeom prst="rect">
            <a:avLst/>
          </a:prstGeom>
        </p:spPr>
      </p:pic>
      <p:pic>
        <p:nvPicPr>
          <p:cNvPr id="54" name="Picture 53">
            <a:extLst>
              <a:ext uri="{FF2B5EF4-FFF2-40B4-BE49-F238E27FC236}">
                <a16:creationId xmlns:a16="http://schemas.microsoft.com/office/drawing/2014/main" id="{D2B70F00-0913-FC38-6966-1F12852289AB}"/>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8023942" y="3337127"/>
            <a:ext cx="1128030" cy="816022"/>
          </a:xfrm>
          <a:prstGeom prst="rect">
            <a:avLst/>
          </a:prstGeom>
        </p:spPr>
      </p:pic>
      <p:pic>
        <p:nvPicPr>
          <p:cNvPr id="55" name="Picture 54">
            <a:extLst>
              <a:ext uri="{FF2B5EF4-FFF2-40B4-BE49-F238E27FC236}">
                <a16:creationId xmlns:a16="http://schemas.microsoft.com/office/drawing/2014/main" id="{775417E5-7899-77AC-1C91-FD7C698DEA9D}"/>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9173868" y="3220942"/>
            <a:ext cx="444012" cy="420011"/>
          </a:xfrm>
          <a:prstGeom prst="rect">
            <a:avLst/>
          </a:prstGeom>
        </p:spPr>
      </p:pic>
      <p:pic>
        <p:nvPicPr>
          <p:cNvPr id="56" name="Picture 55">
            <a:extLst>
              <a:ext uri="{FF2B5EF4-FFF2-40B4-BE49-F238E27FC236}">
                <a16:creationId xmlns:a16="http://schemas.microsoft.com/office/drawing/2014/main" id="{293B7952-F618-6C61-AE68-EF303BFE0274}"/>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10175428" y="2977506"/>
            <a:ext cx="528014" cy="660018"/>
          </a:xfrm>
          <a:prstGeom prst="rect">
            <a:avLst/>
          </a:prstGeom>
        </p:spPr>
      </p:pic>
      <p:pic>
        <p:nvPicPr>
          <p:cNvPr id="57" name="Picture 56">
            <a:extLst>
              <a:ext uri="{FF2B5EF4-FFF2-40B4-BE49-F238E27FC236}">
                <a16:creationId xmlns:a16="http://schemas.microsoft.com/office/drawing/2014/main" id="{B58940CE-1481-1D67-0C12-298436D2641B}"/>
              </a:ext>
            </a:extLst>
          </p:cNvPr>
          <p:cNvPicPr>
            <a:picLocks noChangeAspect="1"/>
          </p:cNvPicPr>
          <p:nvPr/>
        </p:nvPicPr>
        <p:blipFill>
          <a:blip r:embed="rId13"/>
          <a:stretch>
            <a:fillRect/>
          </a:stretch>
        </p:blipFill>
        <p:spPr>
          <a:xfrm>
            <a:off x="9375926" y="3319672"/>
            <a:ext cx="960026" cy="1008027"/>
          </a:xfrm>
          <a:prstGeom prst="rect">
            <a:avLst/>
          </a:prstGeom>
        </p:spPr>
      </p:pic>
      <p:sp>
        <p:nvSpPr>
          <p:cNvPr id="58" name="Rectangle 57">
            <a:extLst>
              <a:ext uri="{FF2B5EF4-FFF2-40B4-BE49-F238E27FC236}">
                <a16:creationId xmlns:a16="http://schemas.microsoft.com/office/drawing/2014/main" id="{616441E1-0D8F-2491-8631-131211B44802}"/>
              </a:ext>
            </a:extLst>
          </p:cNvPr>
          <p:cNvSpPr/>
          <p:nvPr/>
        </p:nvSpPr>
        <p:spPr>
          <a:xfrm>
            <a:off x="2130894" y="3058230"/>
            <a:ext cx="1614374" cy="233397"/>
          </a:xfrm>
          <a:prstGeom prst="rect">
            <a:avLst/>
          </a:prstGeom>
        </p:spPr>
        <p:txBody>
          <a:bodyPr wrap="square">
            <a:spAutoFit/>
          </a:bodyPr>
          <a:lstStyle/>
          <a:p>
            <a:pPr algn="ctr" defTabSz="864017">
              <a:lnSpc>
                <a:spcPts val="1134"/>
              </a:lnSpc>
              <a:defRPr/>
            </a:pPr>
            <a:r>
              <a:rPr lang="en-US" sz="945">
                <a:latin typeface="Arial" panose="020B0604020202020204" pitchFamily="34" charset="0"/>
                <a:cs typeface="Arial" panose="020B0604020202020204" pitchFamily="34" charset="0"/>
              </a:rPr>
              <a:t>Cognitive Data Corpus</a:t>
            </a:r>
          </a:p>
        </p:txBody>
      </p:sp>
      <p:sp>
        <p:nvSpPr>
          <p:cNvPr id="59" name="Rectangle 58">
            <a:extLst>
              <a:ext uri="{FF2B5EF4-FFF2-40B4-BE49-F238E27FC236}">
                <a16:creationId xmlns:a16="http://schemas.microsoft.com/office/drawing/2014/main" id="{8EA5AA21-042D-8544-DE39-C1B63B11B109}"/>
              </a:ext>
            </a:extLst>
          </p:cNvPr>
          <p:cNvSpPr/>
          <p:nvPr/>
        </p:nvSpPr>
        <p:spPr>
          <a:xfrm>
            <a:off x="8167594" y="2997524"/>
            <a:ext cx="766591" cy="364010"/>
          </a:xfrm>
          <a:prstGeom prst="rect">
            <a:avLst/>
          </a:prstGeom>
        </p:spPr>
        <p:txBody>
          <a:bodyPr wrap="square">
            <a:spAutoFit/>
          </a:bodyPr>
          <a:lstStyle/>
          <a:p>
            <a:pPr algn="ctr" defTabSz="864017">
              <a:lnSpc>
                <a:spcPts val="1134"/>
              </a:lnSpc>
              <a:defRPr/>
            </a:pPr>
            <a:r>
              <a:rPr lang="en-US" sz="850">
                <a:latin typeface="Arial" panose="020B0604020202020204" pitchFamily="34" charset="0"/>
                <a:cs typeface="Arial" panose="020B0604020202020204" pitchFamily="34" charset="0"/>
              </a:rPr>
              <a:t>Structured responses</a:t>
            </a:r>
          </a:p>
        </p:txBody>
      </p:sp>
      <p:pic>
        <p:nvPicPr>
          <p:cNvPr id="60" name="Picture 59" descr="A picture containing clock, drawing&#10;&#10;Description automatically generated">
            <a:extLst>
              <a:ext uri="{FF2B5EF4-FFF2-40B4-BE49-F238E27FC236}">
                <a16:creationId xmlns:a16="http://schemas.microsoft.com/office/drawing/2014/main" id="{EEC870B7-A00D-4FF2-8050-E1177EC5AF0D}"/>
              </a:ext>
            </a:extLst>
          </p:cNvPr>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2955355" y="5579705"/>
            <a:ext cx="615692" cy="177973"/>
          </a:xfrm>
          <a:prstGeom prst="rect">
            <a:avLst/>
          </a:prstGeom>
        </p:spPr>
      </p:pic>
      <p:pic>
        <p:nvPicPr>
          <p:cNvPr id="61" name="Picture 2" descr="ChatGPT Logo and symbol, meaning, history, PNG, brand">
            <a:extLst>
              <a:ext uri="{FF2B5EF4-FFF2-40B4-BE49-F238E27FC236}">
                <a16:creationId xmlns:a16="http://schemas.microsoft.com/office/drawing/2014/main" id="{010233A4-A774-D96F-A440-1445398F462C}"/>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l="15924" r="15270"/>
          <a:stretch/>
        </p:blipFill>
        <p:spPr bwMode="auto">
          <a:xfrm>
            <a:off x="2176661" y="5495077"/>
            <a:ext cx="279186" cy="228131"/>
          </a:xfrm>
          <a:prstGeom prst="rect">
            <a:avLst/>
          </a:prstGeom>
          <a:noFill/>
          <a:extLst>
            <a:ext uri="{909E8E84-426E-40DD-AFC4-6F175D3DCCD1}">
              <a14:hiddenFill xmlns:a14="http://schemas.microsoft.com/office/drawing/2010/main">
                <a:solidFill>
                  <a:srgbClr val="FFFFFF"/>
                </a:solidFill>
              </a14:hiddenFill>
            </a:ext>
          </a:extLst>
        </p:spPr>
      </p:pic>
      <p:sp>
        <p:nvSpPr>
          <p:cNvPr id="62" name="Rectangle 61">
            <a:extLst>
              <a:ext uri="{FF2B5EF4-FFF2-40B4-BE49-F238E27FC236}">
                <a16:creationId xmlns:a16="http://schemas.microsoft.com/office/drawing/2014/main" id="{047EB7BF-2F17-F372-6926-5413113F0CB1}"/>
              </a:ext>
            </a:extLst>
          </p:cNvPr>
          <p:cNvSpPr/>
          <p:nvPr/>
        </p:nvSpPr>
        <p:spPr>
          <a:xfrm>
            <a:off x="2099688" y="5663260"/>
            <a:ext cx="433132" cy="217432"/>
          </a:xfrm>
          <a:prstGeom prst="rect">
            <a:avLst/>
          </a:prstGeom>
        </p:spPr>
        <p:txBody>
          <a:bodyPr wrap="none">
            <a:spAutoFit/>
          </a:bodyPr>
          <a:lstStyle/>
          <a:p>
            <a:pPr algn="ctr" defTabSz="864017">
              <a:lnSpc>
                <a:spcPts val="1134"/>
              </a:lnSpc>
              <a:defRPr/>
            </a:pPr>
            <a:r>
              <a:rPr lang="en-US" sz="661">
                <a:latin typeface="Arial" panose="020B0604020202020204" pitchFamily="34" charset="0"/>
                <a:cs typeface="Arial" panose="020B0604020202020204" pitchFamily="34" charset="0"/>
              </a:rPr>
              <a:t>GPT-3</a:t>
            </a:r>
          </a:p>
        </p:txBody>
      </p:sp>
      <p:grpSp>
        <p:nvGrpSpPr>
          <p:cNvPr id="63" name="Group 62">
            <a:extLst>
              <a:ext uri="{FF2B5EF4-FFF2-40B4-BE49-F238E27FC236}">
                <a16:creationId xmlns:a16="http://schemas.microsoft.com/office/drawing/2014/main" id="{49D15AB4-AD1C-CBBB-54C2-4CB167FB9D49}"/>
              </a:ext>
            </a:extLst>
          </p:cNvPr>
          <p:cNvGrpSpPr/>
          <p:nvPr/>
        </p:nvGrpSpPr>
        <p:grpSpPr>
          <a:xfrm>
            <a:off x="9967815" y="5537244"/>
            <a:ext cx="937811" cy="282128"/>
            <a:chOff x="9891166" y="6014381"/>
            <a:chExt cx="992490" cy="298578"/>
          </a:xfrm>
        </p:grpSpPr>
        <p:pic>
          <p:nvPicPr>
            <p:cNvPr id="64" name="Graphic 63">
              <a:extLst>
                <a:ext uri="{FF2B5EF4-FFF2-40B4-BE49-F238E27FC236}">
                  <a16:creationId xmlns:a16="http://schemas.microsoft.com/office/drawing/2014/main" id="{788E0F97-940B-A09C-4112-37653FB475B2}"/>
                </a:ext>
              </a:extLst>
            </p:cNvPr>
            <p:cNvPicPr>
              <a:picLocks noChangeAspect="1"/>
            </p:cNvPicPr>
            <p:nvPr/>
          </p:nvPicPr>
          <p:blipFill>
            <a:blip r:embed="rId16" cstate="screen">
              <a:extLst>
                <a:ext uri="{28A0092B-C50C-407E-A947-70E740481C1C}">
                  <a14:useLocalDpi xmlns:a14="http://schemas.microsoft.com/office/drawing/2010/main"/>
                </a:ext>
                <a:ext uri="{96DAC541-7B7A-43D3-8B79-37D633B846F1}">
                  <asvg:svgBlip xmlns:asvg="http://schemas.microsoft.com/office/drawing/2016/SVG/main" r:embed="rId17"/>
                </a:ext>
              </a:extLst>
            </a:blip>
            <a:stretch>
              <a:fillRect/>
            </a:stretch>
          </p:blipFill>
          <p:spPr>
            <a:xfrm>
              <a:off x="9891166" y="6024144"/>
              <a:ext cx="239541" cy="233442"/>
            </a:xfrm>
            <a:prstGeom prst="rect">
              <a:avLst/>
            </a:prstGeom>
          </p:spPr>
        </p:pic>
        <p:sp>
          <p:nvSpPr>
            <p:cNvPr id="65" name="Rectangle 64">
              <a:extLst>
                <a:ext uri="{FF2B5EF4-FFF2-40B4-BE49-F238E27FC236}">
                  <a16:creationId xmlns:a16="http://schemas.microsoft.com/office/drawing/2014/main" id="{3B93612F-F568-4801-A60F-670DF2B6E505}"/>
                </a:ext>
              </a:extLst>
            </p:cNvPr>
            <p:cNvSpPr/>
            <p:nvPr/>
          </p:nvSpPr>
          <p:spPr>
            <a:xfrm>
              <a:off x="10168927" y="6014381"/>
              <a:ext cx="714729" cy="298578"/>
            </a:xfrm>
            <a:prstGeom prst="rect">
              <a:avLst/>
            </a:prstGeom>
          </p:spPr>
          <p:txBody>
            <a:bodyPr wrap="square" lIns="0" tIns="0" rIns="0" bIns="0">
              <a:spAutoFit/>
            </a:bodyPr>
            <a:lstStyle/>
            <a:p>
              <a:pPr defTabSz="864017">
                <a:lnSpc>
                  <a:spcPts val="1134"/>
                </a:lnSpc>
                <a:defRPr/>
              </a:pPr>
              <a:r>
                <a:rPr lang="en-US" sz="945">
                  <a:latin typeface="Arial" panose="020B0604020202020204" pitchFamily="34" charset="0"/>
                  <a:cs typeface="Arial" panose="020B0604020202020204" pitchFamily="34" charset="0"/>
                </a:rPr>
                <a:t>NLP / </a:t>
              </a:r>
            </a:p>
            <a:p>
              <a:pPr defTabSz="864017">
                <a:lnSpc>
                  <a:spcPts val="1134"/>
                </a:lnSpc>
                <a:defRPr/>
              </a:pPr>
              <a:r>
                <a:rPr lang="en-US" sz="945">
                  <a:latin typeface="Arial" panose="020B0604020202020204" pitchFamily="34" charset="0"/>
                  <a:cs typeface="Arial" panose="020B0604020202020204" pitchFamily="34" charset="0"/>
                </a:rPr>
                <a:t>Text Mining</a:t>
              </a:r>
            </a:p>
          </p:txBody>
        </p:sp>
      </p:grpSp>
      <p:grpSp>
        <p:nvGrpSpPr>
          <p:cNvPr id="66" name="Group 65">
            <a:extLst>
              <a:ext uri="{FF2B5EF4-FFF2-40B4-BE49-F238E27FC236}">
                <a16:creationId xmlns:a16="http://schemas.microsoft.com/office/drawing/2014/main" id="{16CB0B34-E862-7A0C-97FC-B27F8BBE29A6}"/>
              </a:ext>
            </a:extLst>
          </p:cNvPr>
          <p:cNvGrpSpPr/>
          <p:nvPr/>
        </p:nvGrpSpPr>
        <p:grpSpPr>
          <a:xfrm>
            <a:off x="8908193" y="5537265"/>
            <a:ext cx="837739" cy="282129"/>
            <a:chOff x="8753224" y="6014381"/>
            <a:chExt cx="886583" cy="298578"/>
          </a:xfrm>
        </p:grpSpPr>
        <p:sp>
          <p:nvSpPr>
            <p:cNvPr id="67" name="Rectangle 66">
              <a:extLst>
                <a:ext uri="{FF2B5EF4-FFF2-40B4-BE49-F238E27FC236}">
                  <a16:creationId xmlns:a16="http://schemas.microsoft.com/office/drawing/2014/main" id="{7662B6A5-79E4-853A-C00E-01487A687DF0}"/>
                </a:ext>
              </a:extLst>
            </p:cNvPr>
            <p:cNvSpPr/>
            <p:nvPr/>
          </p:nvSpPr>
          <p:spPr>
            <a:xfrm>
              <a:off x="9024037" y="6014381"/>
              <a:ext cx="615770" cy="298578"/>
            </a:xfrm>
            <a:prstGeom prst="rect">
              <a:avLst/>
            </a:prstGeom>
          </p:spPr>
          <p:txBody>
            <a:bodyPr wrap="square" lIns="0" tIns="0" rIns="0" bIns="0">
              <a:spAutoFit/>
            </a:bodyPr>
            <a:lstStyle/>
            <a:p>
              <a:pPr defTabSz="864017">
                <a:lnSpc>
                  <a:spcPts val="1134"/>
                </a:lnSpc>
                <a:defRPr/>
              </a:pPr>
              <a:r>
                <a:rPr lang="en-US" sz="945" kern="0">
                  <a:latin typeface="Arial" panose="020B0604020202020204" pitchFamily="34" charset="0"/>
                  <a:cs typeface="Arial" panose="020B0604020202020204" pitchFamily="34" charset="0"/>
                </a:rPr>
                <a:t>Machine</a:t>
              </a:r>
              <a:br>
                <a:rPr lang="en-US" sz="945" kern="0">
                  <a:latin typeface="Arial" panose="020B0604020202020204" pitchFamily="34" charset="0"/>
                  <a:cs typeface="Arial" panose="020B0604020202020204" pitchFamily="34" charset="0"/>
                </a:rPr>
              </a:br>
              <a:r>
                <a:rPr lang="en-US" sz="945" kern="0">
                  <a:latin typeface="Arial" panose="020B0604020202020204" pitchFamily="34" charset="0"/>
                  <a:cs typeface="Arial" panose="020B0604020202020204" pitchFamily="34" charset="0"/>
                </a:rPr>
                <a:t>Learning</a:t>
              </a:r>
            </a:p>
          </p:txBody>
        </p:sp>
        <p:pic>
          <p:nvPicPr>
            <p:cNvPr id="68" name="Picture 67">
              <a:extLst>
                <a:ext uri="{FF2B5EF4-FFF2-40B4-BE49-F238E27FC236}">
                  <a16:creationId xmlns:a16="http://schemas.microsoft.com/office/drawing/2014/main" id="{A3ECAFA0-B0FC-1AD7-7DEE-713596FB9FE7}"/>
                </a:ext>
              </a:extLst>
            </p:cNvPr>
            <p:cNvPicPr>
              <a:picLocks noChangeAspect="1"/>
            </p:cNvPicPr>
            <p:nvPr/>
          </p:nvPicPr>
          <p:blipFill>
            <a:blip r:embed="rId18" cstate="print">
              <a:duotone>
                <a:srgbClr val="007199">
                  <a:shade val="45000"/>
                  <a:satMod val="135000"/>
                </a:srgbClr>
                <a:prstClr val="white"/>
              </a:duotone>
              <a:extLst>
                <a:ext uri="{28A0092B-C50C-407E-A947-70E740481C1C}">
                  <a14:useLocalDpi xmlns:a14="http://schemas.microsoft.com/office/drawing/2010/main" val="0"/>
                </a:ext>
              </a:extLst>
            </a:blip>
            <a:stretch>
              <a:fillRect/>
            </a:stretch>
          </p:blipFill>
          <p:spPr>
            <a:xfrm>
              <a:off x="8753224" y="6052314"/>
              <a:ext cx="206345" cy="206345"/>
            </a:xfrm>
            <a:prstGeom prst="rect">
              <a:avLst/>
            </a:prstGeom>
          </p:spPr>
        </p:pic>
      </p:grpSp>
      <p:grpSp>
        <p:nvGrpSpPr>
          <p:cNvPr id="69" name="Group 68">
            <a:extLst>
              <a:ext uri="{FF2B5EF4-FFF2-40B4-BE49-F238E27FC236}">
                <a16:creationId xmlns:a16="http://schemas.microsoft.com/office/drawing/2014/main" id="{0E15504C-1ABB-ECBD-DE9F-B88FB3D028E9}"/>
              </a:ext>
            </a:extLst>
          </p:cNvPr>
          <p:cNvGrpSpPr/>
          <p:nvPr/>
        </p:nvGrpSpPr>
        <p:grpSpPr>
          <a:xfrm>
            <a:off x="7717391" y="5497788"/>
            <a:ext cx="1008015" cy="345609"/>
            <a:chOff x="8245315" y="5972607"/>
            <a:chExt cx="1066787" cy="365760"/>
          </a:xfrm>
        </p:grpSpPr>
        <p:grpSp>
          <p:nvGrpSpPr>
            <p:cNvPr id="70" name="Group 69">
              <a:extLst>
                <a:ext uri="{FF2B5EF4-FFF2-40B4-BE49-F238E27FC236}">
                  <a16:creationId xmlns:a16="http://schemas.microsoft.com/office/drawing/2014/main" id="{72D38D0B-83D5-A5E5-2C6A-9A6C4A530E43}"/>
                </a:ext>
              </a:extLst>
            </p:cNvPr>
            <p:cNvGrpSpPr/>
            <p:nvPr/>
          </p:nvGrpSpPr>
          <p:grpSpPr>
            <a:xfrm>
              <a:off x="8245315" y="5972607"/>
              <a:ext cx="365760" cy="365760"/>
              <a:chOff x="7334078" y="184312"/>
              <a:chExt cx="2648530" cy="2648530"/>
            </a:xfrm>
          </p:grpSpPr>
          <p:sp>
            <p:nvSpPr>
              <p:cNvPr id="72" name="Oval 71">
                <a:extLst>
                  <a:ext uri="{FF2B5EF4-FFF2-40B4-BE49-F238E27FC236}">
                    <a16:creationId xmlns:a16="http://schemas.microsoft.com/office/drawing/2014/main" id="{BA5936B3-F9D9-1283-2F24-E0B97384E809}"/>
                  </a:ext>
                </a:extLst>
              </p:cNvPr>
              <p:cNvSpPr/>
              <p:nvPr/>
            </p:nvSpPr>
            <p:spPr>
              <a:xfrm>
                <a:off x="7614762" y="456582"/>
                <a:ext cx="2100408" cy="2100408"/>
              </a:xfrm>
              <a:prstGeom prst="ellipse">
                <a:avLst/>
              </a:prstGeom>
              <a:solidFill>
                <a:schemeClr val="bg1"/>
              </a:solidFill>
              <a:ln>
                <a:gradFill flip="none" rotWithShape="1">
                  <a:gsLst>
                    <a:gs pos="0">
                      <a:schemeClr val="accent3">
                        <a:lumMod val="89000"/>
                      </a:schemeClr>
                    </a:gs>
                    <a:gs pos="23000">
                      <a:schemeClr val="accent3">
                        <a:lumMod val="89000"/>
                      </a:schemeClr>
                    </a:gs>
                    <a:gs pos="69000">
                      <a:schemeClr val="accent3">
                        <a:lumMod val="75000"/>
                      </a:schemeClr>
                    </a:gs>
                    <a:gs pos="97000">
                      <a:schemeClr val="accent3">
                        <a:lumMod val="70000"/>
                      </a:schemeClr>
                    </a:gs>
                  </a:gsLst>
                  <a:path path="circl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01">
                  <a:solidFill>
                    <a:schemeClr val="accent2"/>
                  </a:solidFill>
                  <a:highlight>
                    <a:srgbClr val="000000"/>
                  </a:highlight>
                </a:endParaRPr>
              </a:p>
            </p:txBody>
          </p:sp>
          <p:pic>
            <p:nvPicPr>
              <p:cNvPr id="110" name="Picture 2" descr="processing GIF by Jodeus">
                <a:extLst>
                  <a:ext uri="{FF2B5EF4-FFF2-40B4-BE49-F238E27FC236}">
                    <a16:creationId xmlns:a16="http://schemas.microsoft.com/office/drawing/2014/main" id="{BC4F6E77-4662-FCCD-4E3F-2C3D3760D91B}"/>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7954667" y="769999"/>
                <a:ext cx="1434644" cy="1434644"/>
              </a:xfrm>
              <a:prstGeom prst="rect">
                <a:avLst/>
              </a:prstGeom>
              <a:noFill/>
              <a:extLst>
                <a:ext uri="{909E8E84-426E-40DD-AFC4-6F175D3DCCD1}">
                  <a14:hiddenFill xmlns:a14="http://schemas.microsoft.com/office/drawing/2010/main">
                    <a:solidFill>
                      <a:srgbClr val="FFFFFF"/>
                    </a:solidFill>
                  </a14:hiddenFill>
                </a:ext>
              </a:extLst>
            </p:spPr>
          </p:pic>
          <p:pic>
            <p:nvPicPr>
              <p:cNvPr id="125" name="Picture 124">
                <a:extLst>
                  <a:ext uri="{FF2B5EF4-FFF2-40B4-BE49-F238E27FC236}">
                    <a16:creationId xmlns:a16="http://schemas.microsoft.com/office/drawing/2014/main" id="{C7F1B5D5-CBB5-A97A-3304-9AAF2576D686}"/>
                  </a:ext>
                </a:extLst>
              </p:cNvPr>
              <p:cNvPicPr>
                <a:picLocks noChangeAspect="1"/>
              </p:cNvPicPr>
              <p:nvPr/>
            </p:nvPicPr>
            <p:blipFill>
              <a:blip r:embed="rId20"/>
              <a:stretch>
                <a:fillRect/>
              </a:stretch>
            </p:blipFill>
            <p:spPr>
              <a:xfrm>
                <a:off x="7334078" y="184312"/>
                <a:ext cx="2648530" cy="2648530"/>
              </a:xfrm>
              <a:prstGeom prst="rect">
                <a:avLst/>
              </a:prstGeom>
            </p:spPr>
          </p:pic>
        </p:grpSp>
        <p:sp>
          <p:nvSpPr>
            <p:cNvPr id="71" name="Rectangle 70">
              <a:extLst>
                <a:ext uri="{FF2B5EF4-FFF2-40B4-BE49-F238E27FC236}">
                  <a16:creationId xmlns:a16="http://schemas.microsoft.com/office/drawing/2014/main" id="{2BBD4213-44FE-57C3-CDEB-1ADDFDB86E1F}"/>
                </a:ext>
              </a:extLst>
            </p:cNvPr>
            <p:cNvSpPr/>
            <p:nvPr/>
          </p:nvSpPr>
          <p:spPr>
            <a:xfrm>
              <a:off x="8638610" y="6001159"/>
              <a:ext cx="673492" cy="298579"/>
            </a:xfrm>
            <a:prstGeom prst="rect">
              <a:avLst/>
            </a:prstGeom>
          </p:spPr>
          <p:txBody>
            <a:bodyPr wrap="square" lIns="0" tIns="0" rIns="0" bIns="0">
              <a:spAutoFit/>
            </a:bodyPr>
            <a:lstStyle/>
            <a:p>
              <a:pPr defTabSz="864017">
                <a:lnSpc>
                  <a:spcPts val="1134"/>
                </a:lnSpc>
                <a:defRPr/>
              </a:pPr>
              <a:r>
                <a:rPr lang="en-US" sz="945" kern="0">
                  <a:latin typeface="Arial" panose="020B0604020202020204" pitchFamily="34" charset="0"/>
                  <a:cs typeface="Arial" panose="020B0604020202020204" pitchFamily="34" charset="0"/>
                </a:rPr>
                <a:t>Generative AI</a:t>
              </a:r>
            </a:p>
          </p:txBody>
        </p:sp>
      </p:grpSp>
      <p:sp>
        <p:nvSpPr>
          <p:cNvPr id="126" name="Rectangle 125">
            <a:extLst>
              <a:ext uri="{FF2B5EF4-FFF2-40B4-BE49-F238E27FC236}">
                <a16:creationId xmlns:a16="http://schemas.microsoft.com/office/drawing/2014/main" id="{27E78688-6EF1-6DDD-16DD-BDB587E03BC8}"/>
              </a:ext>
            </a:extLst>
          </p:cNvPr>
          <p:cNvSpPr/>
          <p:nvPr/>
        </p:nvSpPr>
        <p:spPr>
          <a:xfrm>
            <a:off x="672361" y="1908596"/>
            <a:ext cx="3434703" cy="850939"/>
          </a:xfrm>
          <a:prstGeom prst="rect">
            <a:avLst/>
          </a:prstGeom>
        </p:spPr>
        <p:txBody>
          <a:bodyPr wrap="square">
            <a:spAutoFit/>
          </a:bodyPr>
          <a:lstStyle/>
          <a:p>
            <a:pPr marL="162003" indent="-162003" defTabSz="864017">
              <a:lnSpc>
                <a:spcPts val="1228"/>
              </a:lnSpc>
              <a:buClr>
                <a:schemeClr val="tx1"/>
              </a:buClr>
              <a:buFont typeface="Arial" panose="020B0604020202020204" pitchFamily="34" charset="0"/>
              <a:buChar char="•"/>
              <a:defRPr/>
            </a:pPr>
            <a:r>
              <a:rPr lang="en-US" sz="945">
                <a:latin typeface="Arial"/>
                <a:cs typeface="Arial" panose="020B0604020202020204" pitchFamily="34" charset="0"/>
              </a:rPr>
              <a:t>Aggregated the verbose and versatile PDFs and performed -</a:t>
            </a:r>
          </a:p>
          <a:p>
            <a:pPr marL="325507" lvl="1" indent="-169504" defTabSz="864017">
              <a:lnSpc>
                <a:spcPts val="1228"/>
              </a:lnSpc>
              <a:buClr>
                <a:schemeClr val="tx1"/>
              </a:buClr>
              <a:buFont typeface="Arial" panose="020B0604020202020204" pitchFamily="34" charset="0"/>
              <a:buChar char="•"/>
              <a:defRPr/>
            </a:pPr>
            <a:r>
              <a:rPr lang="en-US" sz="945">
                <a:latin typeface="Arial"/>
                <a:cs typeface="Arial" panose="020B0604020202020204" pitchFamily="34" charset="0"/>
              </a:rPr>
              <a:t>Text Extraction &amp; Pre-processing</a:t>
            </a:r>
          </a:p>
          <a:p>
            <a:pPr marL="325507" lvl="1" indent="-169504" defTabSz="864017">
              <a:lnSpc>
                <a:spcPts val="1228"/>
              </a:lnSpc>
              <a:buClr>
                <a:schemeClr val="tx1"/>
              </a:buClr>
              <a:buFont typeface="Arial" panose="020B0604020202020204" pitchFamily="34" charset="0"/>
              <a:buChar char="•"/>
              <a:defRPr/>
            </a:pPr>
            <a:r>
              <a:rPr lang="en-US" sz="945">
                <a:latin typeface="Arial"/>
                <a:cs typeface="Arial" panose="020B0604020202020204" pitchFamily="34" charset="0"/>
              </a:rPr>
              <a:t>Text Segmentation</a:t>
            </a:r>
          </a:p>
          <a:p>
            <a:pPr marL="325507" lvl="1" indent="-169504" defTabSz="864017">
              <a:lnSpc>
                <a:spcPts val="1228"/>
              </a:lnSpc>
              <a:buClr>
                <a:schemeClr val="tx1"/>
              </a:buClr>
              <a:buFont typeface="Arial" panose="020B0604020202020204" pitchFamily="34" charset="0"/>
              <a:buChar char="•"/>
              <a:defRPr/>
            </a:pPr>
            <a:r>
              <a:rPr lang="en-US" sz="945">
                <a:latin typeface="Arial"/>
                <a:cs typeface="Arial" panose="020B0604020202020204" pitchFamily="34" charset="0"/>
              </a:rPr>
              <a:t>Embedding generation &amp; Vector Database Storage</a:t>
            </a:r>
          </a:p>
        </p:txBody>
      </p:sp>
      <p:sp>
        <p:nvSpPr>
          <p:cNvPr id="127" name="Rectangle 126">
            <a:extLst>
              <a:ext uri="{FF2B5EF4-FFF2-40B4-BE49-F238E27FC236}">
                <a16:creationId xmlns:a16="http://schemas.microsoft.com/office/drawing/2014/main" id="{4257E2DD-007D-E481-42E6-A5D9E7AC6089}"/>
              </a:ext>
            </a:extLst>
          </p:cNvPr>
          <p:cNvSpPr/>
          <p:nvPr/>
        </p:nvSpPr>
        <p:spPr>
          <a:xfrm>
            <a:off x="9072333" y="2382529"/>
            <a:ext cx="1296035" cy="235385"/>
          </a:xfrm>
          <a:prstGeom prst="rect">
            <a:avLst/>
          </a:prstGeom>
        </p:spPr>
        <p:txBody>
          <a:bodyPr wrap="square">
            <a:spAutoFit/>
          </a:bodyPr>
          <a:lstStyle/>
          <a:p>
            <a:pPr marL="325507" lvl="1" indent="-157503">
              <a:lnSpc>
                <a:spcPts val="1228"/>
              </a:lnSpc>
              <a:buClr>
                <a:schemeClr val="tx1"/>
              </a:buClr>
              <a:buFont typeface="Arial" panose="020B0604020202020204" pitchFamily="34" charset="0"/>
              <a:buChar char="•"/>
              <a:defRPr/>
            </a:pPr>
            <a:r>
              <a:rPr lang="en-US" sz="945">
                <a:latin typeface="Arial"/>
                <a:cs typeface="Arial" panose="020B0604020202020204" pitchFamily="34" charset="0"/>
              </a:rPr>
              <a:t>Financial</a:t>
            </a:r>
          </a:p>
        </p:txBody>
      </p:sp>
      <p:pic>
        <p:nvPicPr>
          <p:cNvPr id="128" name="Picture 127">
            <a:extLst>
              <a:ext uri="{FF2B5EF4-FFF2-40B4-BE49-F238E27FC236}">
                <a16:creationId xmlns:a16="http://schemas.microsoft.com/office/drawing/2014/main" id="{9DFD88A3-B739-E508-71BE-512D7828862D}"/>
              </a:ext>
            </a:extLst>
          </p:cNvPr>
          <p:cNvPicPr>
            <a:picLocks noChangeAspect="1"/>
          </p:cNvPicPr>
          <p:nvPr/>
        </p:nvPicPr>
        <p:blipFill>
          <a:blip r:embed="rId21" cstate="screen">
            <a:extLst>
              <a:ext uri="{28A0092B-C50C-407E-A947-70E740481C1C}">
                <a14:useLocalDpi xmlns:a14="http://schemas.microsoft.com/office/drawing/2010/main"/>
              </a:ext>
            </a:extLst>
          </a:blip>
          <a:stretch>
            <a:fillRect/>
          </a:stretch>
        </p:blipFill>
        <p:spPr>
          <a:xfrm>
            <a:off x="4655146" y="3398191"/>
            <a:ext cx="1260034" cy="864023"/>
          </a:xfrm>
          <a:prstGeom prst="rect">
            <a:avLst/>
          </a:prstGeom>
        </p:spPr>
      </p:pic>
      <p:pic>
        <p:nvPicPr>
          <p:cNvPr id="129" name="Picture 128">
            <a:extLst>
              <a:ext uri="{FF2B5EF4-FFF2-40B4-BE49-F238E27FC236}">
                <a16:creationId xmlns:a16="http://schemas.microsoft.com/office/drawing/2014/main" id="{870EFEA7-B598-BDB4-187E-EE9D3957AF3B}"/>
              </a:ext>
            </a:extLst>
          </p:cNvPr>
          <p:cNvPicPr>
            <a:picLocks noChangeAspect="1"/>
          </p:cNvPicPr>
          <p:nvPr/>
        </p:nvPicPr>
        <p:blipFill>
          <a:blip r:embed="rId22" cstate="screen">
            <a:extLst>
              <a:ext uri="{28A0092B-C50C-407E-A947-70E740481C1C}">
                <a14:useLocalDpi xmlns:a14="http://schemas.microsoft.com/office/drawing/2010/main"/>
              </a:ext>
            </a:extLst>
          </a:blip>
          <a:stretch>
            <a:fillRect/>
          </a:stretch>
        </p:blipFill>
        <p:spPr>
          <a:xfrm>
            <a:off x="6311191" y="3254187"/>
            <a:ext cx="1068029" cy="1032028"/>
          </a:xfrm>
          <a:prstGeom prst="rect">
            <a:avLst/>
          </a:prstGeom>
        </p:spPr>
      </p:pic>
      <p:pic>
        <p:nvPicPr>
          <p:cNvPr id="130" name="Picture 129">
            <a:extLst>
              <a:ext uri="{FF2B5EF4-FFF2-40B4-BE49-F238E27FC236}">
                <a16:creationId xmlns:a16="http://schemas.microsoft.com/office/drawing/2014/main" id="{66842EC2-62DE-5354-FA5F-ADC51FBDAB90}"/>
              </a:ext>
            </a:extLst>
          </p:cNvPr>
          <p:cNvPicPr>
            <a:picLocks noChangeAspect="1"/>
          </p:cNvPicPr>
          <p:nvPr/>
        </p:nvPicPr>
        <p:blipFill>
          <a:blip r:embed="rId23"/>
          <a:stretch>
            <a:fillRect/>
          </a:stretch>
        </p:blipFill>
        <p:spPr>
          <a:xfrm>
            <a:off x="6014369" y="3698527"/>
            <a:ext cx="180005" cy="171005"/>
          </a:xfrm>
          <a:prstGeom prst="rect">
            <a:avLst/>
          </a:prstGeom>
        </p:spPr>
      </p:pic>
      <p:sp>
        <p:nvSpPr>
          <p:cNvPr id="131" name="Rectangle 130">
            <a:extLst>
              <a:ext uri="{FF2B5EF4-FFF2-40B4-BE49-F238E27FC236}">
                <a16:creationId xmlns:a16="http://schemas.microsoft.com/office/drawing/2014/main" id="{F0793ECB-B037-6350-8286-597DEEA4FD75}"/>
              </a:ext>
            </a:extLst>
          </p:cNvPr>
          <p:cNvSpPr/>
          <p:nvPr/>
        </p:nvSpPr>
        <p:spPr>
          <a:xfrm>
            <a:off x="6078836" y="3036926"/>
            <a:ext cx="766591" cy="222946"/>
          </a:xfrm>
          <a:prstGeom prst="rect">
            <a:avLst/>
          </a:prstGeom>
        </p:spPr>
        <p:txBody>
          <a:bodyPr wrap="square">
            <a:spAutoFit/>
          </a:bodyPr>
          <a:lstStyle/>
          <a:p>
            <a:pPr algn="ctr" defTabSz="864017">
              <a:lnSpc>
                <a:spcPts val="1134"/>
              </a:lnSpc>
              <a:defRPr/>
            </a:pPr>
            <a:r>
              <a:rPr lang="en-US" sz="850">
                <a:latin typeface="Arial" panose="020B0604020202020204" pitchFamily="34" charset="0"/>
                <a:cs typeface="Arial" panose="020B0604020202020204" pitchFamily="34" charset="0"/>
              </a:rPr>
              <a:t>Sections</a:t>
            </a:r>
          </a:p>
        </p:txBody>
      </p:sp>
    </p:spTree>
    <p:extLst>
      <p:ext uri="{BB962C8B-B14F-4D97-AF65-F5344CB8AC3E}">
        <p14:creationId xmlns:p14="http://schemas.microsoft.com/office/powerpoint/2010/main" val="35967167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itle 1">
            <a:extLst>
              <a:ext uri="{FF2B5EF4-FFF2-40B4-BE49-F238E27FC236}">
                <a16:creationId xmlns:a16="http://schemas.microsoft.com/office/drawing/2014/main" id="{65700286-DDEA-4755-A016-CBFED799A486}"/>
              </a:ext>
            </a:extLst>
          </p:cNvPr>
          <p:cNvSpPr txBox="1">
            <a:spLocks/>
          </p:cNvSpPr>
          <p:nvPr/>
        </p:nvSpPr>
        <p:spPr>
          <a:xfrm>
            <a:off x="342895" y="29831"/>
            <a:ext cx="10295880" cy="756133"/>
          </a:xfrm>
          <a:prstGeom prst="rect">
            <a:avLst/>
          </a:prstGeom>
        </p:spPr>
        <p:txBody>
          <a:bodyPr/>
          <a:lstStyle>
            <a:lvl1pPr indent="0">
              <a:lnSpc>
                <a:spcPct val="90000"/>
              </a:lnSpc>
              <a:spcBef>
                <a:spcPts val="1000"/>
              </a:spcBef>
              <a:buFont typeface="Arial" panose="020B0604020202020204" pitchFamily="34" charset="0"/>
              <a:buNone/>
              <a:defRPr sz="2400" b="0" i="0">
                <a:solidFill>
                  <a:srgbClr val="205427"/>
                </a:solidFill>
                <a:latin typeface="Arial Nova" panose="020B0504020202020204" pitchFamily="34" charset="0"/>
                <a:ea typeface="+mj-ea"/>
              </a:defRPr>
            </a:lvl1pPr>
            <a:lvl2pPr indent="0">
              <a:lnSpc>
                <a:spcPct val="90000"/>
              </a:lnSpc>
              <a:spcBef>
                <a:spcPts val="500"/>
              </a:spcBef>
              <a:buFont typeface="Arial" panose="020B0604020202020204" pitchFamily="34" charset="0"/>
              <a:buNone/>
              <a:defRPr sz="1200" b="0" i="0">
                <a:latin typeface="Arial Nova" panose="020B0504020202020204" pitchFamily="34" charset="0"/>
              </a:defRPr>
            </a:lvl2pPr>
            <a:lvl3pPr marL="1143000" indent="-228600">
              <a:lnSpc>
                <a:spcPct val="90000"/>
              </a:lnSpc>
              <a:spcBef>
                <a:spcPts val="500"/>
              </a:spcBef>
              <a:buClr>
                <a:srgbClr val="452170"/>
              </a:buClr>
              <a:buFont typeface="Wingdings" pitchFamily="2" charset="2"/>
              <a:buChar char="§"/>
              <a:defRPr sz="1200" b="0" i="0">
                <a:latin typeface="Arial Nova" panose="020B0504020202020204" pitchFamily="34" charset="0"/>
              </a:defRPr>
            </a:lvl3pPr>
            <a:lvl4pPr marL="1600200" indent="-228600">
              <a:lnSpc>
                <a:spcPct val="90000"/>
              </a:lnSpc>
              <a:spcBef>
                <a:spcPts val="500"/>
              </a:spcBef>
              <a:buClr>
                <a:srgbClr val="452170"/>
              </a:buClr>
              <a:buFont typeface="Wingdings" pitchFamily="2" charset="2"/>
              <a:buChar char="§"/>
              <a:defRPr sz="1200" b="0" i="0">
                <a:latin typeface="Arial Nova" panose="020B0504020202020204" pitchFamily="34" charset="0"/>
              </a:defRPr>
            </a:lvl4pPr>
            <a:lvl5pPr marL="2057400" indent="-228600">
              <a:lnSpc>
                <a:spcPct val="90000"/>
              </a:lnSpc>
              <a:spcBef>
                <a:spcPts val="500"/>
              </a:spcBef>
              <a:buClr>
                <a:srgbClr val="452170"/>
              </a:buClr>
              <a:buFont typeface="Wingdings" pitchFamily="2" charset="2"/>
              <a:buChar char="§"/>
              <a:defRPr sz="1200" b="0" i="0">
                <a:latin typeface="Arial Nova" panose="020B0504020202020204"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defTabSz="864017">
              <a:spcBef>
                <a:spcPts val="945"/>
              </a:spcBef>
              <a:defRPr/>
            </a:pPr>
            <a:r>
              <a:rPr lang="en-US" sz="2268"/>
              <a:t>Commercials</a:t>
            </a:r>
          </a:p>
        </p:txBody>
      </p:sp>
      <p:pic>
        <p:nvPicPr>
          <p:cNvPr id="2" name="Picture 1">
            <a:extLst>
              <a:ext uri="{FF2B5EF4-FFF2-40B4-BE49-F238E27FC236}">
                <a16:creationId xmlns:a16="http://schemas.microsoft.com/office/drawing/2014/main" id="{14EF3452-39A6-E164-ABEB-8E0DF83BDE71}"/>
              </a:ext>
            </a:extLst>
          </p:cNvPr>
          <p:cNvPicPr>
            <a:picLocks noChangeAspect="1"/>
          </p:cNvPicPr>
          <p:nvPr/>
        </p:nvPicPr>
        <p:blipFill>
          <a:blip r:embed="rId3"/>
          <a:srcRect l="5979" t="2294" r="39561" b="2294"/>
          <a:stretch>
            <a:fillRect/>
          </a:stretch>
        </p:blipFill>
        <p:spPr>
          <a:xfrm>
            <a:off x="6632454" y="1122928"/>
            <a:ext cx="4881548" cy="4810630"/>
          </a:xfrm>
          <a:custGeom>
            <a:avLst/>
            <a:gdLst>
              <a:gd name="connsiteX0" fmla="*/ 327409 w 5166165"/>
              <a:gd name="connsiteY0" fmla="*/ 0 h 5091113"/>
              <a:gd name="connsiteX1" fmla="*/ 5166165 w 5166165"/>
              <a:gd name="connsiteY1" fmla="*/ 0 h 5091113"/>
              <a:gd name="connsiteX2" fmla="*/ 5166165 w 5166165"/>
              <a:gd name="connsiteY2" fmla="*/ 5091113 h 5091113"/>
              <a:gd name="connsiteX3" fmla="*/ 327409 w 5166165"/>
              <a:gd name="connsiteY3" fmla="*/ 5091113 h 5091113"/>
              <a:gd name="connsiteX4" fmla="*/ 0 w 5166165"/>
              <a:gd name="connsiteY4" fmla="*/ 4763704 h 5091113"/>
              <a:gd name="connsiteX5" fmla="*/ 0 w 5166165"/>
              <a:gd name="connsiteY5" fmla="*/ 327409 h 5091113"/>
              <a:gd name="connsiteX6" fmla="*/ 327409 w 5166165"/>
              <a:gd name="connsiteY6" fmla="*/ 0 h 5091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66165" h="5091113">
                <a:moveTo>
                  <a:pt x="327409" y="0"/>
                </a:moveTo>
                <a:lnTo>
                  <a:pt x="5166165" y="0"/>
                </a:lnTo>
                <a:lnTo>
                  <a:pt x="5166165" y="5091113"/>
                </a:lnTo>
                <a:lnTo>
                  <a:pt x="327409" y="5091113"/>
                </a:lnTo>
                <a:cubicBezTo>
                  <a:pt x="146586" y="5091113"/>
                  <a:pt x="0" y="4944527"/>
                  <a:pt x="0" y="4763704"/>
                </a:cubicBezTo>
                <a:lnTo>
                  <a:pt x="0" y="327409"/>
                </a:lnTo>
                <a:cubicBezTo>
                  <a:pt x="0" y="146586"/>
                  <a:pt x="146586" y="0"/>
                  <a:pt x="327409" y="0"/>
                </a:cubicBezTo>
                <a:close/>
              </a:path>
            </a:pathLst>
          </a:custGeom>
        </p:spPr>
      </p:pic>
      <p:sp>
        <p:nvSpPr>
          <p:cNvPr id="3" name="Rectangle: Top Corners Rounded 2">
            <a:extLst>
              <a:ext uri="{FF2B5EF4-FFF2-40B4-BE49-F238E27FC236}">
                <a16:creationId xmlns:a16="http://schemas.microsoft.com/office/drawing/2014/main" id="{34236FB3-9C94-3543-C645-F61D492DBFA9}"/>
              </a:ext>
            </a:extLst>
          </p:cNvPr>
          <p:cNvSpPr/>
          <p:nvPr/>
        </p:nvSpPr>
        <p:spPr>
          <a:xfrm rot="16200000">
            <a:off x="6667912" y="1087469"/>
            <a:ext cx="4810630" cy="4881548"/>
          </a:xfrm>
          <a:prstGeom prst="round2SameRect">
            <a:avLst>
              <a:gd name="adj1" fmla="val 6431"/>
              <a:gd name="adj2" fmla="val 0"/>
            </a:avLst>
          </a:prstGeom>
          <a:solidFill>
            <a:schemeClr val="accent2">
              <a:alpha val="62000"/>
            </a:schemeClr>
          </a:solidFill>
          <a:ln w="12700" cap="flat" cmpd="sng" algn="ctr">
            <a:noFill/>
            <a:prstDash val="solid"/>
            <a:miter lim="800000"/>
          </a:ln>
          <a:effectLst/>
        </p:spPr>
        <p:txBody>
          <a:bodyPr rtlCol="0" anchor="ctr"/>
          <a:lstStyle/>
          <a:p>
            <a:pPr algn="ctr" defTabSz="864017">
              <a:defRPr/>
            </a:pPr>
            <a:endParaRPr lang="en-IN" sz="1701" kern="0">
              <a:solidFill>
                <a:srgbClr val="001E46"/>
              </a:solidFill>
              <a:latin typeface="Arial"/>
            </a:endParaRPr>
          </a:p>
        </p:txBody>
      </p:sp>
      <p:sp>
        <p:nvSpPr>
          <p:cNvPr id="4" name="Rectangle: Top Corners Rounded 3">
            <a:extLst>
              <a:ext uri="{FF2B5EF4-FFF2-40B4-BE49-F238E27FC236}">
                <a16:creationId xmlns:a16="http://schemas.microsoft.com/office/drawing/2014/main" id="{F5662AB1-ABB6-A626-6924-122CDF84E23F}"/>
              </a:ext>
            </a:extLst>
          </p:cNvPr>
          <p:cNvSpPr/>
          <p:nvPr/>
        </p:nvSpPr>
        <p:spPr>
          <a:xfrm>
            <a:off x="6791632" y="1271059"/>
            <a:ext cx="4290356" cy="568725"/>
          </a:xfrm>
          <a:prstGeom prst="round2SameRect">
            <a:avLst>
              <a:gd name="adj1" fmla="val 34898"/>
              <a:gd name="adj2" fmla="val 0"/>
            </a:avLst>
          </a:prstGeom>
          <a:solidFill>
            <a:srgbClr val="FFFFFF"/>
          </a:solidFill>
          <a:ln w="12700" cap="flat" cmpd="sng" algn="ctr">
            <a:noFill/>
            <a:prstDash val="solid"/>
            <a:miter lim="800000"/>
          </a:ln>
          <a:effectLst/>
        </p:spPr>
        <p:txBody>
          <a:bodyPr rtlCol="0" anchor="ctr"/>
          <a:lstStyle/>
          <a:p>
            <a:pPr algn="ctr" defTabSz="864017">
              <a:defRPr/>
            </a:pPr>
            <a:r>
              <a:rPr lang="en-IN" sz="1512" b="1" kern="0">
                <a:solidFill>
                  <a:schemeClr val="accent2"/>
                </a:solidFill>
                <a:latin typeface="Arial"/>
              </a:rPr>
              <a:t>Team Composition</a:t>
            </a:r>
          </a:p>
        </p:txBody>
      </p:sp>
      <p:sp>
        <p:nvSpPr>
          <p:cNvPr id="5" name="Rounded Rectangle 8">
            <a:extLst>
              <a:ext uri="{FF2B5EF4-FFF2-40B4-BE49-F238E27FC236}">
                <a16:creationId xmlns:a16="http://schemas.microsoft.com/office/drawing/2014/main" id="{280241B0-013D-98F4-33D3-0C38162483BD}"/>
              </a:ext>
            </a:extLst>
          </p:cNvPr>
          <p:cNvSpPr/>
          <p:nvPr/>
        </p:nvSpPr>
        <p:spPr>
          <a:xfrm>
            <a:off x="6794289" y="1737644"/>
            <a:ext cx="4287699" cy="2643799"/>
          </a:xfrm>
          <a:prstGeom prst="rect">
            <a:avLst/>
          </a:prstGeom>
          <a:noFill/>
          <a:ln w="6350" cap="flat" cmpd="sng" algn="ctr">
            <a:noFill/>
            <a:prstDash val="sysDot"/>
            <a:miter lim="800000"/>
          </a:ln>
          <a:effectLst/>
        </p:spPr>
        <p:txBody>
          <a:bodyPr wrap="square" lIns="68033" tIns="238117" rIns="68033" bIns="25921" rtlCol="0" anchor="t">
            <a:noAutofit/>
          </a:bodyPr>
          <a:lstStyle/>
          <a:p>
            <a:pPr marL="162003" lvl="2" indent="-162003" defTabSz="864017">
              <a:spcBef>
                <a:spcPts val="378"/>
              </a:spcBef>
              <a:spcAft>
                <a:spcPts val="378"/>
              </a:spcAft>
              <a:buClr>
                <a:srgbClr val="FFFFFF"/>
              </a:buClr>
              <a:buSzPct val="100000"/>
              <a:buFont typeface="Arial" panose="020B0604020202020204" pitchFamily="34" charset="0"/>
              <a:buChar char="•"/>
              <a:defRPr/>
            </a:pPr>
            <a:r>
              <a:rPr lang="en-GB" sz="1323" kern="0">
                <a:solidFill>
                  <a:srgbClr val="FFFFFF"/>
                </a:solidFill>
                <a:latin typeface="Arial"/>
                <a:ea typeface="Cambria" panose="02040503050406030204" pitchFamily="18" charset="0"/>
                <a:cs typeface="Calibri" panose="020F0502020204030204" pitchFamily="34" charset="0"/>
              </a:rPr>
              <a:t>Project Manager</a:t>
            </a:r>
          </a:p>
          <a:p>
            <a:pPr marL="162003" lvl="2" indent="-162003" defTabSz="864017">
              <a:spcBef>
                <a:spcPts val="378"/>
              </a:spcBef>
              <a:spcAft>
                <a:spcPts val="378"/>
              </a:spcAft>
              <a:buClr>
                <a:srgbClr val="FFFFFF"/>
              </a:buClr>
              <a:buSzPct val="100000"/>
              <a:buFont typeface="Arial" panose="020B0604020202020204" pitchFamily="34" charset="0"/>
              <a:buChar char="•"/>
              <a:defRPr/>
            </a:pPr>
            <a:r>
              <a:rPr lang="en-GB" sz="1323" kern="0">
                <a:solidFill>
                  <a:srgbClr val="FFFFFF"/>
                </a:solidFill>
                <a:latin typeface="Arial"/>
                <a:ea typeface="Cambria" panose="02040503050406030204" pitchFamily="18" charset="0"/>
                <a:cs typeface="Calibri" panose="020F0502020204030204" pitchFamily="34" charset="0"/>
              </a:rPr>
              <a:t>Domain SME</a:t>
            </a:r>
          </a:p>
          <a:p>
            <a:pPr marL="162003" lvl="2" indent="-162003" defTabSz="864017">
              <a:spcBef>
                <a:spcPts val="378"/>
              </a:spcBef>
              <a:spcAft>
                <a:spcPts val="378"/>
              </a:spcAft>
              <a:buClr>
                <a:srgbClr val="FFFFFF"/>
              </a:buClr>
              <a:buSzPct val="100000"/>
              <a:buFont typeface="Arial" panose="020B0604020202020204" pitchFamily="34" charset="0"/>
              <a:buChar char="•"/>
              <a:defRPr/>
            </a:pPr>
            <a:r>
              <a:rPr lang="en-GB" sz="1323" kern="0">
                <a:solidFill>
                  <a:srgbClr val="FFFFFF"/>
                </a:solidFill>
                <a:latin typeface="Arial"/>
                <a:ea typeface="Cambria" panose="02040503050406030204" pitchFamily="18" charset="0"/>
                <a:cs typeface="Calibri" panose="020F0502020204030204" pitchFamily="34" charset="0"/>
              </a:rPr>
              <a:t>Full Stack Architect</a:t>
            </a:r>
          </a:p>
          <a:p>
            <a:pPr marL="162003" lvl="2" indent="-162003" defTabSz="864017">
              <a:spcBef>
                <a:spcPts val="378"/>
              </a:spcBef>
              <a:spcAft>
                <a:spcPts val="378"/>
              </a:spcAft>
              <a:buClr>
                <a:srgbClr val="FFFFFF"/>
              </a:buClr>
              <a:buSzPct val="100000"/>
              <a:buFont typeface="Arial" panose="020B0604020202020204" pitchFamily="34" charset="0"/>
              <a:buChar char="•"/>
              <a:defRPr/>
            </a:pPr>
            <a:r>
              <a:rPr lang="en-GB" sz="1323" kern="0">
                <a:solidFill>
                  <a:srgbClr val="FFFFFF"/>
                </a:solidFill>
                <a:latin typeface="Arial"/>
                <a:ea typeface="Cambria" panose="02040503050406030204" pitchFamily="18" charset="0"/>
                <a:cs typeface="Calibri" panose="020F0502020204030204" pitchFamily="34" charset="0"/>
              </a:rPr>
              <a:t>Data Scientists</a:t>
            </a:r>
          </a:p>
          <a:p>
            <a:pPr marL="162003" lvl="2" indent="-162003" defTabSz="864017">
              <a:spcBef>
                <a:spcPts val="378"/>
              </a:spcBef>
              <a:spcAft>
                <a:spcPts val="378"/>
              </a:spcAft>
              <a:buClr>
                <a:srgbClr val="FFFFFF"/>
              </a:buClr>
              <a:buSzPct val="100000"/>
              <a:buFont typeface="Arial" panose="020B0604020202020204" pitchFamily="34" charset="0"/>
              <a:buChar char="•"/>
              <a:defRPr/>
            </a:pPr>
            <a:r>
              <a:rPr lang="en-GB" sz="1323" kern="0">
                <a:solidFill>
                  <a:srgbClr val="FFFFFF"/>
                </a:solidFill>
                <a:latin typeface="Arial"/>
                <a:ea typeface="Cambria" panose="02040503050406030204" pitchFamily="18" charset="0"/>
                <a:cs typeface="Calibri" panose="020F0502020204030204" pitchFamily="34" charset="0"/>
              </a:rPr>
              <a:t>ML Engineers</a:t>
            </a:r>
          </a:p>
          <a:p>
            <a:pPr marL="162003" lvl="2" indent="-162003" defTabSz="864017">
              <a:spcBef>
                <a:spcPts val="378"/>
              </a:spcBef>
              <a:spcAft>
                <a:spcPts val="378"/>
              </a:spcAft>
              <a:buClr>
                <a:srgbClr val="FFFFFF"/>
              </a:buClr>
              <a:buSzPct val="100000"/>
              <a:buFont typeface="Arial" panose="020B0604020202020204" pitchFamily="34" charset="0"/>
              <a:buChar char="•"/>
              <a:defRPr/>
            </a:pPr>
            <a:r>
              <a:rPr lang="en-GB" sz="1323" kern="0">
                <a:solidFill>
                  <a:srgbClr val="FFFFFF"/>
                </a:solidFill>
                <a:latin typeface="Arial"/>
                <a:ea typeface="Cambria" panose="02040503050406030204" pitchFamily="18" charset="0"/>
                <a:cs typeface="Calibri" panose="020F0502020204030204" pitchFamily="34" charset="0"/>
              </a:rPr>
              <a:t>AI Application Engineers</a:t>
            </a:r>
          </a:p>
          <a:p>
            <a:pPr marL="162003" lvl="2" indent="-162003" defTabSz="864017">
              <a:spcBef>
                <a:spcPts val="378"/>
              </a:spcBef>
              <a:spcAft>
                <a:spcPts val="378"/>
              </a:spcAft>
              <a:buClr>
                <a:srgbClr val="FFFFFF"/>
              </a:buClr>
              <a:buSzPct val="100000"/>
              <a:buFont typeface="Arial" panose="020B0604020202020204" pitchFamily="34" charset="0"/>
              <a:buChar char="•"/>
              <a:defRPr/>
            </a:pPr>
            <a:r>
              <a:rPr lang="en-GB" sz="1323" kern="0">
                <a:solidFill>
                  <a:srgbClr val="FFFFFF"/>
                </a:solidFill>
                <a:latin typeface="Arial"/>
                <a:ea typeface="Cambria" panose="02040503050406030204" pitchFamily="18" charset="0"/>
                <a:cs typeface="Calibri" panose="020F0502020204030204" pitchFamily="34" charset="0"/>
              </a:rPr>
              <a:t>Quality Assurance Testers</a:t>
            </a:r>
          </a:p>
          <a:p>
            <a:pPr marL="162003" lvl="2" indent="-162003" defTabSz="864017">
              <a:spcBef>
                <a:spcPts val="378"/>
              </a:spcBef>
              <a:spcAft>
                <a:spcPts val="378"/>
              </a:spcAft>
              <a:buClr>
                <a:srgbClr val="FFFFFF"/>
              </a:buClr>
              <a:buSzPct val="100000"/>
              <a:buFont typeface="Arial" panose="020B0604020202020204" pitchFamily="34" charset="0"/>
              <a:buChar char="•"/>
              <a:defRPr/>
            </a:pPr>
            <a:r>
              <a:rPr lang="en-GB" sz="1323" kern="0">
                <a:solidFill>
                  <a:srgbClr val="FFFFFF"/>
                </a:solidFill>
                <a:latin typeface="Arial"/>
                <a:ea typeface="Cambria" panose="02040503050406030204" pitchFamily="18" charset="0"/>
                <a:cs typeface="Calibri" panose="020F0502020204030204" pitchFamily="34" charset="0"/>
              </a:rPr>
              <a:t>Developers</a:t>
            </a:r>
          </a:p>
        </p:txBody>
      </p:sp>
      <p:graphicFrame>
        <p:nvGraphicFramePr>
          <p:cNvPr id="6" name="Table 5">
            <a:extLst>
              <a:ext uri="{FF2B5EF4-FFF2-40B4-BE49-F238E27FC236}">
                <a16:creationId xmlns:a16="http://schemas.microsoft.com/office/drawing/2014/main" id="{11A1AC1A-2CD9-2D44-98FA-AD8A146AB0F3}"/>
              </a:ext>
            </a:extLst>
          </p:cNvPr>
          <p:cNvGraphicFramePr>
            <a:graphicFrameLocks noGrp="1"/>
          </p:cNvGraphicFramePr>
          <p:nvPr>
            <p:extLst>
              <p:ext uri="{D42A27DB-BD31-4B8C-83A1-F6EECF244321}">
                <p14:modId xmlns:p14="http://schemas.microsoft.com/office/powerpoint/2010/main" val="1285618074"/>
              </p:ext>
            </p:extLst>
          </p:nvPr>
        </p:nvGraphicFramePr>
        <p:xfrm>
          <a:off x="284524" y="2484165"/>
          <a:ext cx="5915916" cy="381000"/>
        </p:xfrm>
        <a:graphic>
          <a:graphicData uri="http://schemas.openxmlformats.org/drawingml/2006/table">
            <a:tbl>
              <a:tblPr/>
              <a:tblGrid>
                <a:gridCol w="4074169">
                  <a:extLst>
                    <a:ext uri="{9D8B030D-6E8A-4147-A177-3AD203B41FA5}">
                      <a16:colId xmlns:a16="http://schemas.microsoft.com/office/drawing/2014/main" val="1606796876"/>
                    </a:ext>
                  </a:extLst>
                </a:gridCol>
                <a:gridCol w="1841747">
                  <a:extLst>
                    <a:ext uri="{9D8B030D-6E8A-4147-A177-3AD203B41FA5}">
                      <a16:colId xmlns:a16="http://schemas.microsoft.com/office/drawing/2014/main" val="3337483194"/>
                    </a:ext>
                  </a:extLst>
                </a:gridCol>
              </a:tblGrid>
              <a:tr h="190500">
                <a:tc>
                  <a:txBody>
                    <a:bodyPr/>
                    <a:lstStyle/>
                    <a:p>
                      <a:pPr algn="l" fontAlgn="b"/>
                      <a:r>
                        <a:rPr lang="en-IN" sz="1100" b="0" i="0" u="none" strike="noStrike">
                          <a:solidFill>
                            <a:srgbClr val="000000"/>
                          </a:solidFill>
                          <a:effectLst/>
                          <a:latin typeface="Arial" panose="020B0604020202020204" pitchFamily="34" charset="0"/>
                          <a:cs typeface="Arial" panose="020B0604020202020204" pitchFamily="34" charset="0"/>
                        </a:rPr>
                        <a:t>Implementation &amp; Hypercare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IN" sz="11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1593984"/>
                  </a:ext>
                </a:extLst>
              </a:tr>
              <a:tr h="190500">
                <a:tc>
                  <a:txBody>
                    <a:bodyPr/>
                    <a:lstStyle/>
                    <a:p>
                      <a:pPr algn="l" fontAlgn="b"/>
                      <a:r>
                        <a:rPr lang="en-IN" sz="1100" b="0" i="0" u="none" strike="noStrike">
                          <a:solidFill>
                            <a:srgbClr val="000000"/>
                          </a:solidFill>
                          <a:effectLst/>
                          <a:latin typeface="Arial" panose="020B0604020202020204" pitchFamily="34" charset="0"/>
                          <a:cs typeface="Arial" panose="020B0604020202020204" pitchFamily="34" charset="0"/>
                        </a:rPr>
                        <a:t>Ongoing Support (Monthly)</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IN" sz="11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88159974"/>
                  </a:ext>
                </a:extLst>
              </a:tr>
            </a:tbl>
          </a:graphicData>
        </a:graphic>
      </p:graphicFrame>
      <p:sp>
        <p:nvSpPr>
          <p:cNvPr id="7" name="Rectangle 6">
            <a:extLst>
              <a:ext uri="{FF2B5EF4-FFF2-40B4-BE49-F238E27FC236}">
                <a16:creationId xmlns:a16="http://schemas.microsoft.com/office/drawing/2014/main" id="{E0EBDFAE-6F05-24A9-ABF8-380C42349B22}"/>
              </a:ext>
            </a:extLst>
          </p:cNvPr>
          <p:cNvSpPr/>
          <p:nvPr/>
        </p:nvSpPr>
        <p:spPr>
          <a:xfrm>
            <a:off x="284523" y="2175163"/>
            <a:ext cx="5915915" cy="309001"/>
          </a:xfrm>
          <a:prstGeom prst="rect">
            <a:avLst/>
          </a:prstGeom>
          <a:solidFill>
            <a:srgbClr val="205427"/>
          </a:solidFill>
          <a:ln w="3175" cap="flat" cmpd="sng" algn="ctr">
            <a:noFill/>
            <a:prstDash val="solid"/>
            <a:miter lim="800000"/>
          </a:ln>
          <a:effectLst/>
        </p:spPr>
        <p:txBody>
          <a:bodyPr lIns="86402" tIns="43201" rIns="86402" bIns="43201" rtlCol="0" anchor="ctr"/>
          <a:lstStyle/>
          <a:p>
            <a:pPr algn="ctr" defTabSz="914400"/>
            <a:r>
              <a:rPr lang="en-US" sz="1600" i="1">
                <a:solidFill>
                  <a:prstClr val="white"/>
                </a:solidFill>
                <a:latin typeface="Arial Nova Light" panose="020B0304020202020204" pitchFamily="34" charset="0"/>
              </a:rPr>
              <a:t>Total Charges for POC - </a:t>
            </a:r>
            <a:r>
              <a:rPr lang="en-US" sz="1600" i="1" err="1">
                <a:solidFill>
                  <a:prstClr val="white"/>
                </a:solidFill>
                <a:latin typeface="Arial Nova Light" panose="020B0304020202020204" pitchFamily="34" charset="0"/>
              </a:rPr>
              <a:t>GenAI</a:t>
            </a:r>
            <a:endParaRPr lang="en-US" sz="1600" i="1">
              <a:solidFill>
                <a:prstClr val="white"/>
              </a:solidFill>
              <a:latin typeface="Arial Nova Light" panose="020B0304020202020204" pitchFamily="34" charset="0"/>
            </a:endParaRPr>
          </a:p>
        </p:txBody>
      </p:sp>
      <p:graphicFrame>
        <p:nvGraphicFramePr>
          <p:cNvPr id="8" name="Table 7">
            <a:extLst>
              <a:ext uri="{FF2B5EF4-FFF2-40B4-BE49-F238E27FC236}">
                <a16:creationId xmlns:a16="http://schemas.microsoft.com/office/drawing/2014/main" id="{86A24F9F-EAEA-4A75-F186-71805ED3E12A}"/>
              </a:ext>
            </a:extLst>
          </p:cNvPr>
          <p:cNvGraphicFramePr>
            <a:graphicFrameLocks noGrp="1"/>
          </p:cNvGraphicFramePr>
          <p:nvPr>
            <p:extLst>
              <p:ext uri="{D42A27DB-BD31-4B8C-83A1-F6EECF244321}">
                <p14:modId xmlns:p14="http://schemas.microsoft.com/office/powerpoint/2010/main" val="538234148"/>
              </p:ext>
            </p:extLst>
          </p:nvPr>
        </p:nvGraphicFramePr>
        <p:xfrm>
          <a:off x="284522" y="3710261"/>
          <a:ext cx="5915916" cy="381000"/>
        </p:xfrm>
        <a:graphic>
          <a:graphicData uri="http://schemas.openxmlformats.org/drawingml/2006/table">
            <a:tbl>
              <a:tblPr/>
              <a:tblGrid>
                <a:gridCol w="4074169">
                  <a:extLst>
                    <a:ext uri="{9D8B030D-6E8A-4147-A177-3AD203B41FA5}">
                      <a16:colId xmlns:a16="http://schemas.microsoft.com/office/drawing/2014/main" val="1606796876"/>
                    </a:ext>
                  </a:extLst>
                </a:gridCol>
                <a:gridCol w="1841747">
                  <a:extLst>
                    <a:ext uri="{9D8B030D-6E8A-4147-A177-3AD203B41FA5}">
                      <a16:colId xmlns:a16="http://schemas.microsoft.com/office/drawing/2014/main" val="3337483194"/>
                    </a:ext>
                  </a:extLst>
                </a:gridCol>
              </a:tblGrid>
              <a:tr h="190500">
                <a:tc>
                  <a:txBody>
                    <a:bodyPr/>
                    <a:lstStyle/>
                    <a:p>
                      <a:pPr algn="l" fontAlgn="b"/>
                      <a:r>
                        <a:rPr lang="en-IN" sz="1100" b="0" i="0" u="none" strike="noStrike">
                          <a:solidFill>
                            <a:srgbClr val="000000"/>
                          </a:solidFill>
                          <a:effectLst/>
                          <a:latin typeface="Arial" panose="020B0604020202020204" pitchFamily="34" charset="0"/>
                          <a:cs typeface="Arial" panose="020B0604020202020204" pitchFamily="34" charset="0"/>
                        </a:rPr>
                        <a:t>Implementation &amp; Hypercare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IN" sz="11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1593984"/>
                  </a:ext>
                </a:extLst>
              </a:tr>
              <a:tr h="190500">
                <a:tc>
                  <a:txBody>
                    <a:bodyPr/>
                    <a:lstStyle/>
                    <a:p>
                      <a:pPr algn="l" fontAlgn="b"/>
                      <a:r>
                        <a:rPr lang="en-IN" sz="1100" b="0" i="0" u="none" strike="noStrike">
                          <a:solidFill>
                            <a:srgbClr val="000000"/>
                          </a:solidFill>
                          <a:effectLst/>
                          <a:latin typeface="Arial" panose="020B0604020202020204" pitchFamily="34" charset="0"/>
                          <a:cs typeface="Arial" panose="020B0604020202020204" pitchFamily="34" charset="0"/>
                        </a:rPr>
                        <a:t>Ongoing Support (Monthly)</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IN" sz="11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88159974"/>
                  </a:ext>
                </a:extLst>
              </a:tr>
            </a:tbl>
          </a:graphicData>
        </a:graphic>
      </p:graphicFrame>
      <p:sp>
        <p:nvSpPr>
          <p:cNvPr id="9" name="Rectangle 8">
            <a:extLst>
              <a:ext uri="{FF2B5EF4-FFF2-40B4-BE49-F238E27FC236}">
                <a16:creationId xmlns:a16="http://schemas.microsoft.com/office/drawing/2014/main" id="{392DBBA9-C559-9649-B809-697A17F0B426}"/>
              </a:ext>
            </a:extLst>
          </p:cNvPr>
          <p:cNvSpPr/>
          <p:nvPr/>
        </p:nvSpPr>
        <p:spPr>
          <a:xfrm>
            <a:off x="284521" y="3401259"/>
            <a:ext cx="5915915" cy="309001"/>
          </a:xfrm>
          <a:prstGeom prst="rect">
            <a:avLst/>
          </a:prstGeom>
          <a:solidFill>
            <a:srgbClr val="205427"/>
          </a:solidFill>
          <a:ln w="3175" cap="flat" cmpd="sng" algn="ctr">
            <a:noFill/>
            <a:prstDash val="solid"/>
            <a:miter lim="800000"/>
          </a:ln>
          <a:effectLst/>
        </p:spPr>
        <p:txBody>
          <a:bodyPr lIns="86402" tIns="43201" rIns="86402" bIns="43201" rtlCol="0" anchor="ctr"/>
          <a:lstStyle/>
          <a:p>
            <a:pPr algn="ctr" defTabSz="914400"/>
            <a:r>
              <a:rPr lang="en-US" sz="1600" i="1">
                <a:solidFill>
                  <a:prstClr val="white"/>
                </a:solidFill>
                <a:latin typeface="Arial Nova Light" panose="020B0304020202020204" pitchFamily="34" charset="0"/>
              </a:rPr>
              <a:t>Total Charges for POC – Data Transformation Layer</a:t>
            </a:r>
          </a:p>
        </p:txBody>
      </p:sp>
    </p:spTree>
    <p:extLst>
      <p:ext uri="{BB962C8B-B14F-4D97-AF65-F5344CB8AC3E}">
        <p14:creationId xmlns:p14="http://schemas.microsoft.com/office/powerpoint/2010/main" val="28716987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Background pattern&#10;&#10;Description automatically generated with medium confidence">
            <a:extLst>
              <a:ext uri="{FF2B5EF4-FFF2-40B4-BE49-F238E27FC236}">
                <a16:creationId xmlns:a16="http://schemas.microsoft.com/office/drawing/2014/main" id="{BC0FC820-F895-B747-A537-8B59A36074D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9" y="-1"/>
            <a:ext cx="11520311" cy="6480175"/>
          </a:xfrm>
          <a:prstGeom prst="rect">
            <a:avLst/>
          </a:prstGeom>
        </p:spPr>
      </p:pic>
      <p:sp>
        <p:nvSpPr>
          <p:cNvPr id="211" name="TextBox 210">
            <a:extLst>
              <a:ext uri="{FF2B5EF4-FFF2-40B4-BE49-F238E27FC236}">
                <a16:creationId xmlns:a16="http://schemas.microsoft.com/office/drawing/2014/main" id="{BDFC4A3F-8D2E-9847-BA2C-1A511734C02A}"/>
              </a:ext>
            </a:extLst>
          </p:cNvPr>
          <p:cNvSpPr txBox="1"/>
          <p:nvPr/>
        </p:nvSpPr>
        <p:spPr>
          <a:xfrm>
            <a:off x="851938" y="6177936"/>
            <a:ext cx="2089956" cy="203575"/>
          </a:xfrm>
          <a:prstGeom prst="rect">
            <a:avLst/>
          </a:prstGeom>
          <a:noFill/>
        </p:spPr>
        <p:txBody>
          <a:bodyPr wrap="square" lIns="0" tIns="0" rIns="0" bIns="0" rtlCol="0" anchor="ctr">
            <a:noAutofit/>
          </a:bodyPr>
          <a:lstStyle/>
          <a:p>
            <a:pPr defTabSz="864017"/>
            <a:r>
              <a:rPr lang="en-US" sz="567">
                <a:solidFill>
                  <a:prstClr val="white">
                    <a:lumMod val="75000"/>
                  </a:prstClr>
                </a:solidFill>
                <a:latin typeface="Arial Nova" panose="020B0504020202020204" pitchFamily="34" charset="0"/>
                <a:ea typeface="Georgia" charset="0"/>
                <a:cs typeface="Georgia" charset="0"/>
              </a:rPr>
              <a:t>© 2022 Copyright Genpact. All Rights Reserved.</a:t>
            </a:r>
          </a:p>
        </p:txBody>
      </p:sp>
      <p:pic>
        <p:nvPicPr>
          <p:cNvPr id="5" name="Graphic 4">
            <a:extLst>
              <a:ext uri="{FF2B5EF4-FFF2-40B4-BE49-F238E27FC236}">
                <a16:creationId xmlns:a16="http://schemas.microsoft.com/office/drawing/2014/main" id="{C24B0C20-AE8D-3141-8BFE-8F660071CCE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13169" y="748440"/>
            <a:ext cx="1722113" cy="415152"/>
          </a:xfrm>
          <a:prstGeom prst="rect">
            <a:avLst/>
          </a:prstGeom>
        </p:spPr>
      </p:pic>
      <p:pic>
        <p:nvPicPr>
          <p:cNvPr id="59" name="Picture 58" descr="Logo&#10;&#10;Description automatically generated">
            <a:extLst>
              <a:ext uri="{FF2B5EF4-FFF2-40B4-BE49-F238E27FC236}">
                <a16:creationId xmlns:a16="http://schemas.microsoft.com/office/drawing/2014/main" id="{0258CF19-3293-9645-A596-0B423ED62B4F}"/>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843375" y="678594"/>
            <a:ext cx="1654915" cy="748455"/>
          </a:xfrm>
          <a:prstGeom prst="rect">
            <a:avLst/>
          </a:prstGeom>
        </p:spPr>
      </p:pic>
      <p:sp>
        <p:nvSpPr>
          <p:cNvPr id="60" name="TextBox 59">
            <a:extLst>
              <a:ext uri="{FF2B5EF4-FFF2-40B4-BE49-F238E27FC236}">
                <a16:creationId xmlns:a16="http://schemas.microsoft.com/office/drawing/2014/main" id="{059DE35C-4D43-3449-A8E2-55309442B63E}"/>
              </a:ext>
            </a:extLst>
          </p:cNvPr>
          <p:cNvSpPr txBox="1"/>
          <p:nvPr/>
        </p:nvSpPr>
        <p:spPr>
          <a:xfrm>
            <a:off x="2572020" y="802023"/>
            <a:ext cx="567610" cy="441339"/>
          </a:xfrm>
          <a:prstGeom prst="rect">
            <a:avLst/>
          </a:prstGeom>
          <a:noFill/>
        </p:spPr>
        <p:txBody>
          <a:bodyPr wrap="square" rtlCol="0">
            <a:spAutoFit/>
          </a:bodyPr>
          <a:lstStyle/>
          <a:p>
            <a:pPr defTabSz="864017"/>
            <a:r>
              <a:rPr lang="en-GB" sz="2268" b="1">
                <a:solidFill>
                  <a:srgbClr val="7AB800"/>
                </a:solidFill>
                <a:latin typeface="Arial Nova" panose="020B0504020202020204" pitchFamily="34" charset="0"/>
              </a:rPr>
              <a:t>+</a:t>
            </a:r>
          </a:p>
        </p:txBody>
      </p:sp>
      <p:sp>
        <p:nvSpPr>
          <p:cNvPr id="61" name="TextBox 60">
            <a:extLst>
              <a:ext uri="{FF2B5EF4-FFF2-40B4-BE49-F238E27FC236}">
                <a16:creationId xmlns:a16="http://schemas.microsoft.com/office/drawing/2014/main" id="{308BF124-57BB-6242-9E89-25A98C2E7D2D}"/>
              </a:ext>
            </a:extLst>
          </p:cNvPr>
          <p:cNvSpPr txBox="1"/>
          <p:nvPr/>
        </p:nvSpPr>
        <p:spPr>
          <a:xfrm>
            <a:off x="739896" y="2278815"/>
            <a:ext cx="4431241" cy="1488228"/>
          </a:xfrm>
          <a:prstGeom prst="rect">
            <a:avLst/>
          </a:prstGeom>
          <a:noFill/>
        </p:spPr>
        <p:txBody>
          <a:bodyPr wrap="square" rtlCol="0">
            <a:spAutoFit/>
          </a:bodyPr>
          <a:lstStyle/>
          <a:p>
            <a:pPr defTabSz="864017"/>
            <a:r>
              <a:rPr lang="en-GB" sz="9071" err="1">
                <a:solidFill>
                  <a:srgbClr val="7AB800"/>
                </a:solidFill>
                <a:latin typeface="Georgia" panose="02040502050405020303" pitchFamily="18" charset="0"/>
                <a:cs typeface="Arial Nova Light" panose="020F0302020204030204" pitchFamily="34" charset="0"/>
              </a:rPr>
              <a:t>Proost</a:t>
            </a:r>
            <a:r>
              <a:rPr lang="en-GB" sz="9071">
                <a:solidFill>
                  <a:srgbClr val="7AB800"/>
                </a:solidFill>
                <a:latin typeface="Georgia" panose="02040502050405020303" pitchFamily="18" charset="0"/>
                <a:cs typeface="Arial Nova Light" panose="020F0302020204030204" pitchFamily="34" charset="0"/>
              </a:rPr>
              <a:t>!</a:t>
            </a:r>
          </a:p>
        </p:txBody>
      </p:sp>
      <p:sp>
        <p:nvSpPr>
          <p:cNvPr id="9" name="TextBox 8">
            <a:extLst>
              <a:ext uri="{FF2B5EF4-FFF2-40B4-BE49-F238E27FC236}">
                <a16:creationId xmlns:a16="http://schemas.microsoft.com/office/drawing/2014/main" id="{6FE29A95-D9B1-1249-8A42-CF311691BDAB}"/>
              </a:ext>
            </a:extLst>
          </p:cNvPr>
          <p:cNvSpPr txBox="1"/>
          <p:nvPr/>
        </p:nvSpPr>
        <p:spPr>
          <a:xfrm>
            <a:off x="751897" y="3706905"/>
            <a:ext cx="4431242" cy="441339"/>
          </a:xfrm>
          <a:prstGeom prst="rect">
            <a:avLst/>
          </a:prstGeom>
          <a:noFill/>
        </p:spPr>
        <p:txBody>
          <a:bodyPr wrap="square" rtlCol="0">
            <a:spAutoFit/>
          </a:bodyPr>
          <a:lstStyle/>
          <a:p>
            <a:pPr defTabSz="864017"/>
            <a:r>
              <a:rPr lang="en-GB" sz="2268">
                <a:solidFill>
                  <a:prstClr val="white"/>
                </a:solidFill>
                <a:latin typeface="Arial Nova" panose="020B0504020202020204" pitchFamily="34" charset="0"/>
                <a:cs typeface="Arial Nova Light" panose="020F0302020204030204" pitchFamily="34" charset="0"/>
              </a:rPr>
              <a:t>…and thank you</a:t>
            </a:r>
          </a:p>
        </p:txBody>
      </p:sp>
    </p:spTree>
    <p:extLst>
      <p:ext uri="{BB962C8B-B14F-4D97-AF65-F5344CB8AC3E}">
        <p14:creationId xmlns:p14="http://schemas.microsoft.com/office/powerpoint/2010/main" val="42949256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TextBox 102">
            <a:extLst>
              <a:ext uri="{FF2B5EF4-FFF2-40B4-BE49-F238E27FC236}">
                <a16:creationId xmlns:a16="http://schemas.microsoft.com/office/drawing/2014/main" id="{ABE59ECE-CD69-2262-FE6B-53AA0EB30B20}"/>
              </a:ext>
            </a:extLst>
          </p:cNvPr>
          <p:cNvSpPr txBox="1"/>
          <p:nvPr/>
        </p:nvSpPr>
        <p:spPr>
          <a:xfrm>
            <a:off x="4416334" y="1460386"/>
            <a:ext cx="2723823" cy="307777"/>
          </a:xfrm>
          <a:prstGeom prst="rect">
            <a:avLst/>
          </a:prstGeom>
          <a:noFill/>
        </p:spPr>
        <p:txBody>
          <a:bodyPr wrap="none" rtlCol="0">
            <a:spAutoFit/>
          </a:bodyPr>
          <a:lstStyle/>
          <a:p>
            <a:pPr algn="ctr"/>
            <a:r>
              <a:rPr lang="en-US" sz="1400">
                <a:solidFill>
                  <a:schemeClr val="bg1"/>
                </a:solidFill>
                <a:latin typeface="Georgia" panose="02040502050405020303" pitchFamily="18" charset="0"/>
              </a:rPr>
              <a:t>Improved End User Satisfaction</a:t>
            </a:r>
          </a:p>
        </p:txBody>
      </p:sp>
      <p:sp>
        <p:nvSpPr>
          <p:cNvPr id="104" name="Rectangle 103">
            <a:extLst>
              <a:ext uri="{FF2B5EF4-FFF2-40B4-BE49-F238E27FC236}">
                <a16:creationId xmlns:a16="http://schemas.microsoft.com/office/drawing/2014/main" id="{1AE6A0DB-B0A6-075F-FD33-FA0E29CDBD3A}"/>
              </a:ext>
            </a:extLst>
          </p:cNvPr>
          <p:cNvSpPr/>
          <p:nvPr/>
        </p:nvSpPr>
        <p:spPr>
          <a:xfrm>
            <a:off x="236924" y="1736308"/>
            <a:ext cx="3719072" cy="599355"/>
          </a:xfrm>
          <a:prstGeom prst="rect">
            <a:avLst/>
          </a:prstGeom>
          <a:solidFill>
            <a:schemeClr val="accent5"/>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eorgia" panose="02040502050405020303" pitchFamily="18" charset="0"/>
            </a:endParaRPr>
          </a:p>
        </p:txBody>
      </p:sp>
      <p:sp>
        <p:nvSpPr>
          <p:cNvPr id="105" name="Rectangle 104">
            <a:extLst>
              <a:ext uri="{FF2B5EF4-FFF2-40B4-BE49-F238E27FC236}">
                <a16:creationId xmlns:a16="http://schemas.microsoft.com/office/drawing/2014/main" id="{14C3D750-1E3A-A7B3-549A-8F2E86FEB2E8}"/>
              </a:ext>
            </a:extLst>
          </p:cNvPr>
          <p:cNvSpPr/>
          <p:nvPr/>
        </p:nvSpPr>
        <p:spPr>
          <a:xfrm>
            <a:off x="4025886" y="1736308"/>
            <a:ext cx="3719072" cy="599355"/>
          </a:xfrm>
          <a:prstGeom prst="rect">
            <a:avLst/>
          </a:prstGeom>
          <a:solidFill>
            <a:schemeClr val="accent5"/>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eorgia" panose="02040502050405020303" pitchFamily="18" charset="0"/>
            </a:endParaRPr>
          </a:p>
        </p:txBody>
      </p:sp>
      <p:sp>
        <p:nvSpPr>
          <p:cNvPr id="106" name="Rectangle 105">
            <a:extLst>
              <a:ext uri="{FF2B5EF4-FFF2-40B4-BE49-F238E27FC236}">
                <a16:creationId xmlns:a16="http://schemas.microsoft.com/office/drawing/2014/main" id="{A06922E0-F83B-26EB-F99B-6FEA41CDCBE9}"/>
              </a:ext>
            </a:extLst>
          </p:cNvPr>
          <p:cNvSpPr/>
          <p:nvPr/>
        </p:nvSpPr>
        <p:spPr>
          <a:xfrm>
            <a:off x="7862754" y="1736308"/>
            <a:ext cx="3544159" cy="599355"/>
          </a:xfrm>
          <a:prstGeom prst="rect">
            <a:avLst/>
          </a:prstGeom>
          <a:solidFill>
            <a:schemeClr val="accent5"/>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eorgia" panose="02040502050405020303" pitchFamily="18" charset="0"/>
            </a:endParaRPr>
          </a:p>
        </p:txBody>
      </p:sp>
      <p:sp>
        <p:nvSpPr>
          <p:cNvPr id="107" name="Rectangle 106">
            <a:extLst>
              <a:ext uri="{FF2B5EF4-FFF2-40B4-BE49-F238E27FC236}">
                <a16:creationId xmlns:a16="http://schemas.microsoft.com/office/drawing/2014/main" id="{DC3A9CC0-C2E8-9FEC-FE4A-3860BCF7EAA1}"/>
              </a:ext>
            </a:extLst>
          </p:cNvPr>
          <p:cNvSpPr/>
          <p:nvPr/>
        </p:nvSpPr>
        <p:spPr>
          <a:xfrm>
            <a:off x="1960118" y="2699145"/>
            <a:ext cx="1796783" cy="599355"/>
          </a:xfrm>
          <a:prstGeom prst="rect">
            <a:avLst/>
          </a:prstGeom>
          <a:no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eorgia" panose="02040502050405020303" pitchFamily="18" charset="0"/>
            </a:endParaRPr>
          </a:p>
        </p:txBody>
      </p:sp>
      <p:sp>
        <p:nvSpPr>
          <p:cNvPr id="108" name="TextBox 107">
            <a:extLst>
              <a:ext uri="{FF2B5EF4-FFF2-40B4-BE49-F238E27FC236}">
                <a16:creationId xmlns:a16="http://schemas.microsoft.com/office/drawing/2014/main" id="{AEE4C447-589A-B549-6C79-70E73C4582F5}"/>
              </a:ext>
            </a:extLst>
          </p:cNvPr>
          <p:cNvSpPr txBox="1"/>
          <p:nvPr/>
        </p:nvSpPr>
        <p:spPr>
          <a:xfrm>
            <a:off x="504584" y="1866600"/>
            <a:ext cx="3290048" cy="461665"/>
          </a:xfrm>
          <a:prstGeom prst="rect">
            <a:avLst/>
          </a:prstGeom>
          <a:noFill/>
        </p:spPr>
        <p:txBody>
          <a:bodyPr wrap="square">
            <a:spAutoFit/>
          </a:bodyPr>
          <a:lstStyle/>
          <a:p>
            <a:r>
              <a:rPr lang="en-US" sz="1200">
                <a:latin typeface="Georgia" panose="02040502050405020303" pitchFamily="18" charset="0"/>
              </a:rPr>
              <a:t>Reduced Manual Effort in Creating SOP Articles</a:t>
            </a:r>
          </a:p>
        </p:txBody>
      </p:sp>
      <p:sp>
        <p:nvSpPr>
          <p:cNvPr id="109" name="TextBox 108">
            <a:extLst>
              <a:ext uri="{FF2B5EF4-FFF2-40B4-BE49-F238E27FC236}">
                <a16:creationId xmlns:a16="http://schemas.microsoft.com/office/drawing/2014/main" id="{61B23951-559B-78EA-5E0F-438486E35D13}"/>
              </a:ext>
            </a:extLst>
          </p:cNvPr>
          <p:cNvSpPr txBox="1"/>
          <p:nvPr/>
        </p:nvSpPr>
        <p:spPr>
          <a:xfrm>
            <a:off x="2022199" y="2783563"/>
            <a:ext cx="1702688" cy="415498"/>
          </a:xfrm>
          <a:prstGeom prst="rect">
            <a:avLst/>
          </a:prstGeom>
          <a:noFill/>
        </p:spPr>
        <p:txBody>
          <a:bodyPr wrap="square">
            <a:spAutoFit/>
          </a:bodyPr>
          <a:lstStyle/>
          <a:p>
            <a:pPr algn="ctr"/>
            <a:r>
              <a:rPr lang="en-US" sz="1050">
                <a:latin typeface="Georgia" panose="02040502050405020303" pitchFamily="18" charset="0"/>
              </a:rPr>
              <a:t>TAT to generate </a:t>
            </a:r>
            <a:br>
              <a:rPr lang="en-US" sz="1050">
                <a:latin typeface="Georgia" panose="02040502050405020303" pitchFamily="18" charset="0"/>
              </a:rPr>
            </a:br>
            <a:r>
              <a:rPr lang="en-US" sz="1050">
                <a:latin typeface="Georgia" panose="02040502050405020303" pitchFamily="18" charset="0"/>
              </a:rPr>
              <a:t>SOP/Self-help articles</a:t>
            </a:r>
          </a:p>
        </p:txBody>
      </p:sp>
      <p:sp>
        <p:nvSpPr>
          <p:cNvPr id="110" name="TextBox 109">
            <a:extLst>
              <a:ext uri="{FF2B5EF4-FFF2-40B4-BE49-F238E27FC236}">
                <a16:creationId xmlns:a16="http://schemas.microsoft.com/office/drawing/2014/main" id="{3867BF31-F325-A399-BAA0-CC0635DD7C9E}"/>
              </a:ext>
            </a:extLst>
          </p:cNvPr>
          <p:cNvSpPr txBox="1"/>
          <p:nvPr/>
        </p:nvSpPr>
        <p:spPr>
          <a:xfrm>
            <a:off x="343265" y="3113578"/>
            <a:ext cx="1362551" cy="276999"/>
          </a:xfrm>
          <a:prstGeom prst="rect">
            <a:avLst/>
          </a:prstGeom>
          <a:noFill/>
        </p:spPr>
        <p:txBody>
          <a:bodyPr wrap="square">
            <a:spAutoFit/>
          </a:bodyPr>
          <a:lstStyle/>
          <a:p>
            <a:r>
              <a:rPr lang="en-US" sz="1200" b="1">
                <a:latin typeface="Georgia" panose="02040502050405020303" pitchFamily="18" charset="0"/>
              </a:rPr>
              <a:t>Fast Response</a:t>
            </a:r>
            <a:r>
              <a:rPr lang="en-US" sz="1200">
                <a:latin typeface="Georgia" panose="02040502050405020303" pitchFamily="18" charset="0"/>
              </a:rPr>
              <a:t> </a:t>
            </a:r>
          </a:p>
        </p:txBody>
      </p:sp>
      <p:sp>
        <p:nvSpPr>
          <p:cNvPr id="111" name="Rectangle 110">
            <a:extLst>
              <a:ext uri="{FF2B5EF4-FFF2-40B4-BE49-F238E27FC236}">
                <a16:creationId xmlns:a16="http://schemas.microsoft.com/office/drawing/2014/main" id="{33F0CC74-5F03-B90C-EE9A-27E3195A0715}"/>
              </a:ext>
            </a:extLst>
          </p:cNvPr>
          <p:cNvSpPr/>
          <p:nvPr/>
        </p:nvSpPr>
        <p:spPr>
          <a:xfrm>
            <a:off x="368241" y="2701102"/>
            <a:ext cx="1430513" cy="1293416"/>
          </a:xfrm>
          <a:prstGeom prst="rect">
            <a:avLst/>
          </a:prstGeom>
          <a:solidFill>
            <a:schemeClr val="accent5"/>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eorgia" panose="02040502050405020303" pitchFamily="18" charset="0"/>
            </a:endParaRPr>
          </a:p>
        </p:txBody>
      </p:sp>
      <p:sp>
        <p:nvSpPr>
          <p:cNvPr id="112" name="TextBox 111">
            <a:extLst>
              <a:ext uri="{FF2B5EF4-FFF2-40B4-BE49-F238E27FC236}">
                <a16:creationId xmlns:a16="http://schemas.microsoft.com/office/drawing/2014/main" id="{AF6FE0DC-13B0-8999-1C13-42EDC3A59C97}"/>
              </a:ext>
            </a:extLst>
          </p:cNvPr>
          <p:cNvSpPr txBox="1"/>
          <p:nvPr/>
        </p:nvSpPr>
        <p:spPr>
          <a:xfrm>
            <a:off x="1556560" y="3501930"/>
            <a:ext cx="2538295" cy="430887"/>
          </a:xfrm>
          <a:prstGeom prst="rect">
            <a:avLst/>
          </a:prstGeom>
          <a:noFill/>
        </p:spPr>
        <p:txBody>
          <a:bodyPr wrap="square">
            <a:spAutoFit/>
          </a:bodyPr>
          <a:lstStyle/>
          <a:p>
            <a:pPr algn="ctr"/>
            <a:r>
              <a:rPr lang="en-US" sz="1100">
                <a:latin typeface="Georgia" panose="02040502050405020303" pitchFamily="18" charset="0"/>
              </a:rPr>
              <a:t>TAT to review the</a:t>
            </a:r>
            <a:br>
              <a:rPr lang="en-US" sz="1100">
                <a:latin typeface="Georgia" panose="02040502050405020303" pitchFamily="18" charset="0"/>
              </a:rPr>
            </a:br>
            <a:r>
              <a:rPr lang="en-US" sz="1100">
                <a:latin typeface="Georgia" panose="02040502050405020303" pitchFamily="18" charset="0"/>
              </a:rPr>
              <a:t> generated article</a:t>
            </a:r>
          </a:p>
        </p:txBody>
      </p:sp>
      <p:sp>
        <p:nvSpPr>
          <p:cNvPr id="113" name="Rectangle 112">
            <a:extLst>
              <a:ext uri="{FF2B5EF4-FFF2-40B4-BE49-F238E27FC236}">
                <a16:creationId xmlns:a16="http://schemas.microsoft.com/office/drawing/2014/main" id="{CA639E1E-0992-90FB-44E4-51B82DE647FE}"/>
              </a:ext>
            </a:extLst>
          </p:cNvPr>
          <p:cNvSpPr/>
          <p:nvPr/>
        </p:nvSpPr>
        <p:spPr>
          <a:xfrm>
            <a:off x="1950367" y="3366759"/>
            <a:ext cx="1796783" cy="599355"/>
          </a:xfrm>
          <a:prstGeom prst="rect">
            <a:avLst/>
          </a:prstGeom>
          <a:no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eorgia" panose="02040502050405020303" pitchFamily="18" charset="0"/>
            </a:endParaRPr>
          </a:p>
        </p:txBody>
      </p:sp>
      <p:sp>
        <p:nvSpPr>
          <p:cNvPr id="114" name="Rectangle 113">
            <a:extLst>
              <a:ext uri="{FF2B5EF4-FFF2-40B4-BE49-F238E27FC236}">
                <a16:creationId xmlns:a16="http://schemas.microsoft.com/office/drawing/2014/main" id="{FC6D6243-44FB-B6D7-E6C4-8214A418BD39}"/>
              </a:ext>
            </a:extLst>
          </p:cNvPr>
          <p:cNvSpPr/>
          <p:nvPr/>
        </p:nvSpPr>
        <p:spPr>
          <a:xfrm>
            <a:off x="1969869" y="4117568"/>
            <a:ext cx="1796783" cy="599355"/>
          </a:xfrm>
          <a:prstGeom prst="rect">
            <a:avLst/>
          </a:prstGeom>
          <a:no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eorgia" panose="02040502050405020303" pitchFamily="18" charset="0"/>
            </a:endParaRPr>
          </a:p>
        </p:txBody>
      </p:sp>
      <p:sp>
        <p:nvSpPr>
          <p:cNvPr id="115" name="TextBox 114">
            <a:extLst>
              <a:ext uri="{FF2B5EF4-FFF2-40B4-BE49-F238E27FC236}">
                <a16:creationId xmlns:a16="http://schemas.microsoft.com/office/drawing/2014/main" id="{0D28C370-7CBB-2FFF-8873-1C1C97FA907B}"/>
              </a:ext>
            </a:extLst>
          </p:cNvPr>
          <p:cNvSpPr txBox="1"/>
          <p:nvPr/>
        </p:nvSpPr>
        <p:spPr>
          <a:xfrm>
            <a:off x="1598836" y="4189336"/>
            <a:ext cx="2538295" cy="430887"/>
          </a:xfrm>
          <a:prstGeom prst="rect">
            <a:avLst/>
          </a:prstGeom>
          <a:noFill/>
        </p:spPr>
        <p:txBody>
          <a:bodyPr wrap="square">
            <a:spAutoFit/>
          </a:bodyPr>
          <a:lstStyle/>
          <a:p>
            <a:pPr algn="ctr"/>
            <a:r>
              <a:rPr lang="en-US" sz="1100">
                <a:latin typeface="Georgia" panose="02040502050405020303" pitchFamily="18" charset="0"/>
              </a:rPr>
              <a:t>Number of SOP/articles per</a:t>
            </a:r>
          </a:p>
          <a:p>
            <a:pPr algn="ctr"/>
            <a:r>
              <a:rPr lang="en-US" sz="1100">
                <a:latin typeface="Georgia" panose="02040502050405020303" pitchFamily="18" charset="0"/>
              </a:rPr>
              <a:t> Opco</a:t>
            </a:r>
          </a:p>
        </p:txBody>
      </p:sp>
      <p:sp>
        <p:nvSpPr>
          <p:cNvPr id="117" name="Rectangle 116">
            <a:extLst>
              <a:ext uri="{FF2B5EF4-FFF2-40B4-BE49-F238E27FC236}">
                <a16:creationId xmlns:a16="http://schemas.microsoft.com/office/drawing/2014/main" id="{ADD09424-003B-F98B-06C1-B221EBBDFE7F}"/>
              </a:ext>
            </a:extLst>
          </p:cNvPr>
          <p:cNvSpPr/>
          <p:nvPr/>
        </p:nvSpPr>
        <p:spPr>
          <a:xfrm>
            <a:off x="377992" y="4119525"/>
            <a:ext cx="1430513" cy="1293416"/>
          </a:xfrm>
          <a:prstGeom prst="rect">
            <a:avLst/>
          </a:prstGeom>
          <a:solidFill>
            <a:schemeClr val="accent5"/>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eorgia" panose="02040502050405020303" pitchFamily="18" charset="0"/>
            </a:endParaRPr>
          </a:p>
        </p:txBody>
      </p:sp>
      <p:sp>
        <p:nvSpPr>
          <p:cNvPr id="118" name="TextBox 117">
            <a:extLst>
              <a:ext uri="{FF2B5EF4-FFF2-40B4-BE49-F238E27FC236}">
                <a16:creationId xmlns:a16="http://schemas.microsoft.com/office/drawing/2014/main" id="{952193F7-15EF-DB47-7B6C-BABC159ADF4C}"/>
              </a:ext>
            </a:extLst>
          </p:cNvPr>
          <p:cNvSpPr txBox="1"/>
          <p:nvPr/>
        </p:nvSpPr>
        <p:spPr>
          <a:xfrm>
            <a:off x="2007165" y="4824128"/>
            <a:ext cx="1702688" cy="600164"/>
          </a:xfrm>
          <a:prstGeom prst="rect">
            <a:avLst/>
          </a:prstGeom>
          <a:noFill/>
        </p:spPr>
        <p:txBody>
          <a:bodyPr wrap="square">
            <a:spAutoFit/>
          </a:bodyPr>
          <a:lstStyle/>
          <a:p>
            <a:pPr algn="ctr"/>
            <a:r>
              <a:rPr lang="en-US" sz="1100">
                <a:latin typeface="Georgia" panose="02040502050405020303" pitchFamily="18" charset="0"/>
              </a:rPr>
              <a:t>End User</a:t>
            </a:r>
          </a:p>
          <a:p>
            <a:pPr algn="ctr"/>
            <a:r>
              <a:rPr lang="en-US" sz="1100">
                <a:latin typeface="Georgia" panose="02040502050405020303" pitchFamily="18" charset="0"/>
              </a:rPr>
              <a:t> Satisfaction Rating(NPS)</a:t>
            </a:r>
          </a:p>
        </p:txBody>
      </p:sp>
      <p:sp>
        <p:nvSpPr>
          <p:cNvPr id="119" name="Rectangle 118">
            <a:extLst>
              <a:ext uri="{FF2B5EF4-FFF2-40B4-BE49-F238E27FC236}">
                <a16:creationId xmlns:a16="http://schemas.microsoft.com/office/drawing/2014/main" id="{AF9FEEA8-3F11-01EA-D883-E4806313837C}"/>
              </a:ext>
            </a:extLst>
          </p:cNvPr>
          <p:cNvSpPr/>
          <p:nvPr/>
        </p:nvSpPr>
        <p:spPr>
          <a:xfrm>
            <a:off x="1960118" y="4785182"/>
            <a:ext cx="1796783" cy="599355"/>
          </a:xfrm>
          <a:prstGeom prst="rect">
            <a:avLst/>
          </a:prstGeom>
          <a:no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eorgia" panose="02040502050405020303" pitchFamily="18" charset="0"/>
            </a:endParaRPr>
          </a:p>
        </p:txBody>
      </p:sp>
      <p:sp>
        <p:nvSpPr>
          <p:cNvPr id="120" name="Rectangle 119">
            <a:extLst>
              <a:ext uri="{FF2B5EF4-FFF2-40B4-BE49-F238E27FC236}">
                <a16:creationId xmlns:a16="http://schemas.microsoft.com/office/drawing/2014/main" id="{0869877E-91E4-9169-86ED-BF8F0C30689C}"/>
              </a:ext>
            </a:extLst>
          </p:cNvPr>
          <p:cNvSpPr/>
          <p:nvPr/>
        </p:nvSpPr>
        <p:spPr>
          <a:xfrm>
            <a:off x="5785722" y="2744478"/>
            <a:ext cx="1796783" cy="599355"/>
          </a:xfrm>
          <a:prstGeom prst="rect">
            <a:avLst/>
          </a:prstGeom>
          <a:no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eorgia" panose="02040502050405020303" pitchFamily="18" charset="0"/>
            </a:endParaRPr>
          </a:p>
        </p:txBody>
      </p:sp>
      <p:sp>
        <p:nvSpPr>
          <p:cNvPr id="121" name="TextBox 120">
            <a:extLst>
              <a:ext uri="{FF2B5EF4-FFF2-40B4-BE49-F238E27FC236}">
                <a16:creationId xmlns:a16="http://schemas.microsoft.com/office/drawing/2014/main" id="{AFE7884E-9CC4-8A5C-7454-DF1C4F792EC5}"/>
              </a:ext>
            </a:extLst>
          </p:cNvPr>
          <p:cNvSpPr txBox="1"/>
          <p:nvPr/>
        </p:nvSpPr>
        <p:spPr>
          <a:xfrm>
            <a:off x="5798416" y="2766595"/>
            <a:ext cx="1824836" cy="600164"/>
          </a:xfrm>
          <a:prstGeom prst="rect">
            <a:avLst/>
          </a:prstGeom>
          <a:noFill/>
        </p:spPr>
        <p:txBody>
          <a:bodyPr wrap="square">
            <a:spAutoFit/>
          </a:bodyPr>
          <a:lstStyle/>
          <a:p>
            <a:pPr algn="ctr"/>
            <a:r>
              <a:rPr lang="en-US" sz="1100">
                <a:latin typeface="Georgia" panose="02040502050405020303" pitchFamily="18" charset="0"/>
              </a:rPr>
              <a:t>Time for LLM to generate </a:t>
            </a:r>
          </a:p>
          <a:p>
            <a:pPr algn="ctr"/>
            <a:r>
              <a:rPr lang="en-US" sz="1100">
                <a:latin typeface="Georgia" panose="02040502050405020303" pitchFamily="18" charset="0"/>
              </a:rPr>
              <a:t>and </a:t>
            </a:r>
            <a:br>
              <a:rPr lang="en-US" sz="1100">
                <a:latin typeface="Georgia" panose="02040502050405020303" pitchFamily="18" charset="0"/>
              </a:rPr>
            </a:br>
            <a:r>
              <a:rPr lang="en-US" sz="1100">
                <a:latin typeface="Georgia" panose="02040502050405020303" pitchFamily="18" charset="0"/>
              </a:rPr>
              <a:t>rewrite article context</a:t>
            </a:r>
          </a:p>
        </p:txBody>
      </p:sp>
      <p:sp>
        <p:nvSpPr>
          <p:cNvPr id="123" name="Rectangle 122">
            <a:extLst>
              <a:ext uri="{FF2B5EF4-FFF2-40B4-BE49-F238E27FC236}">
                <a16:creationId xmlns:a16="http://schemas.microsoft.com/office/drawing/2014/main" id="{F71F5BBC-7040-4404-80E6-E8519CC6F2F2}"/>
              </a:ext>
            </a:extLst>
          </p:cNvPr>
          <p:cNvSpPr/>
          <p:nvPr/>
        </p:nvSpPr>
        <p:spPr>
          <a:xfrm>
            <a:off x="4184094" y="2701102"/>
            <a:ext cx="1430513" cy="1293416"/>
          </a:xfrm>
          <a:prstGeom prst="rect">
            <a:avLst/>
          </a:prstGeom>
          <a:solidFill>
            <a:schemeClr val="accent5"/>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eorgia" panose="02040502050405020303" pitchFamily="18" charset="0"/>
            </a:endParaRPr>
          </a:p>
        </p:txBody>
      </p:sp>
      <p:sp>
        <p:nvSpPr>
          <p:cNvPr id="126" name="Rectangle 125">
            <a:extLst>
              <a:ext uri="{FF2B5EF4-FFF2-40B4-BE49-F238E27FC236}">
                <a16:creationId xmlns:a16="http://schemas.microsoft.com/office/drawing/2014/main" id="{7E5DA133-521B-23EA-C2CA-5F3E60CC73C6}"/>
              </a:ext>
            </a:extLst>
          </p:cNvPr>
          <p:cNvSpPr/>
          <p:nvPr/>
        </p:nvSpPr>
        <p:spPr>
          <a:xfrm>
            <a:off x="5785722" y="4117568"/>
            <a:ext cx="1796783" cy="599355"/>
          </a:xfrm>
          <a:prstGeom prst="rect">
            <a:avLst/>
          </a:prstGeom>
          <a:no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eorgia" panose="02040502050405020303" pitchFamily="18" charset="0"/>
            </a:endParaRPr>
          </a:p>
        </p:txBody>
      </p:sp>
      <p:sp>
        <p:nvSpPr>
          <p:cNvPr id="127" name="TextBox 126">
            <a:extLst>
              <a:ext uri="{FF2B5EF4-FFF2-40B4-BE49-F238E27FC236}">
                <a16:creationId xmlns:a16="http://schemas.microsoft.com/office/drawing/2014/main" id="{91072EFF-565B-C9E1-F0A3-709A9A8FEE4D}"/>
              </a:ext>
            </a:extLst>
          </p:cNvPr>
          <p:cNvSpPr txBox="1"/>
          <p:nvPr/>
        </p:nvSpPr>
        <p:spPr>
          <a:xfrm>
            <a:off x="5820670" y="4114799"/>
            <a:ext cx="1925592" cy="600164"/>
          </a:xfrm>
          <a:prstGeom prst="rect">
            <a:avLst/>
          </a:prstGeom>
          <a:noFill/>
        </p:spPr>
        <p:txBody>
          <a:bodyPr wrap="square">
            <a:spAutoFit/>
          </a:bodyPr>
          <a:lstStyle/>
          <a:p>
            <a:pPr algn="ctr"/>
            <a:r>
              <a:rPr lang="en-US" sz="1100">
                <a:latin typeface="Georgia" panose="02040502050405020303" pitchFamily="18" charset="0"/>
              </a:rPr>
              <a:t># of SOPs and self-help articles successfully reviewed</a:t>
            </a:r>
          </a:p>
        </p:txBody>
      </p:sp>
      <p:sp>
        <p:nvSpPr>
          <p:cNvPr id="129" name="Rectangle 128">
            <a:extLst>
              <a:ext uri="{FF2B5EF4-FFF2-40B4-BE49-F238E27FC236}">
                <a16:creationId xmlns:a16="http://schemas.microsoft.com/office/drawing/2014/main" id="{9DB56998-2CCE-7564-920C-86A0E2A0B873}"/>
              </a:ext>
            </a:extLst>
          </p:cNvPr>
          <p:cNvSpPr/>
          <p:nvPr/>
        </p:nvSpPr>
        <p:spPr>
          <a:xfrm>
            <a:off x="4193845" y="4119525"/>
            <a:ext cx="1430513" cy="1293416"/>
          </a:xfrm>
          <a:prstGeom prst="rect">
            <a:avLst/>
          </a:prstGeom>
          <a:solidFill>
            <a:schemeClr val="accent5"/>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eorgia" panose="02040502050405020303" pitchFamily="18" charset="0"/>
            </a:endParaRPr>
          </a:p>
        </p:txBody>
      </p:sp>
      <p:sp>
        <p:nvSpPr>
          <p:cNvPr id="130" name="TextBox 129">
            <a:extLst>
              <a:ext uri="{FF2B5EF4-FFF2-40B4-BE49-F238E27FC236}">
                <a16:creationId xmlns:a16="http://schemas.microsoft.com/office/drawing/2014/main" id="{C2962738-2E27-9A1E-9B79-F1F2FBDD222D}"/>
              </a:ext>
            </a:extLst>
          </p:cNvPr>
          <p:cNvSpPr txBox="1"/>
          <p:nvPr/>
        </p:nvSpPr>
        <p:spPr>
          <a:xfrm>
            <a:off x="5405216" y="4769245"/>
            <a:ext cx="2538295" cy="769441"/>
          </a:xfrm>
          <a:prstGeom prst="rect">
            <a:avLst/>
          </a:prstGeom>
          <a:noFill/>
        </p:spPr>
        <p:txBody>
          <a:bodyPr wrap="square">
            <a:spAutoFit/>
          </a:bodyPr>
          <a:lstStyle/>
          <a:p>
            <a:pPr algn="ctr"/>
            <a:r>
              <a:rPr lang="en-US" sz="1100">
                <a:latin typeface="Georgia" panose="02040502050405020303" pitchFamily="18" charset="0"/>
              </a:rPr>
              <a:t>% of accuracy of </a:t>
            </a:r>
          </a:p>
          <a:p>
            <a:pPr algn="ctr"/>
            <a:r>
              <a:rPr lang="en-US" sz="1100">
                <a:latin typeface="Georgia" panose="02040502050405020303" pitchFamily="18" charset="0"/>
              </a:rPr>
              <a:t>Meta Tags </a:t>
            </a:r>
          </a:p>
          <a:p>
            <a:pPr algn="ctr"/>
            <a:endParaRPr lang="en-US" sz="1100">
              <a:latin typeface="Georgia" panose="02040502050405020303" pitchFamily="18" charset="0"/>
            </a:endParaRPr>
          </a:p>
          <a:p>
            <a:pPr algn="ctr"/>
            <a:endParaRPr lang="en-US" sz="1100">
              <a:latin typeface="Georgia" panose="02040502050405020303" pitchFamily="18" charset="0"/>
            </a:endParaRPr>
          </a:p>
        </p:txBody>
      </p:sp>
      <p:sp>
        <p:nvSpPr>
          <p:cNvPr id="131" name="Rectangle 130">
            <a:extLst>
              <a:ext uri="{FF2B5EF4-FFF2-40B4-BE49-F238E27FC236}">
                <a16:creationId xmlns:a16="http://schemas.microsoft.com/office/drawing/2014/main" id="{02E4EFAE-E1C3-05CA-4BA9-64D95DF5B30B}"/>
              </a:ext>
            </a:extLst>
          </p:cNvPr>
          <p:cNvSpPr/>
          <p:nvPr/>
        </p:nvSpPr>
        <p:spPr>
          <a:xfrm>
            <a:off x="5775971" y="4785182"/>
            <a:ext cx="1796783" cy="599355"/>
          </a:xfrm>
          <a:prstGeom prst="rect">
            <a:avLst/>
          </a:prstGeom>
          <a:no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eorgia" panose="02040502050405020303" pitchFamily="18" charset="0"/>
            </a:endParaRPr>
          </a:p>
        </p:txBody>
      </p:sp>
      <p:sp>
        <p:nvSpPr>
          <p:cNvPr id="132" name="Rectangle 131">
            <a:extLst>
              <a:ext uri="{FF2B5EF4-FFF2-40B4-BE49-F238E27FC236}">
                <a16:creationId xmlns:a16="http://schemas.microsoft.com/office/drawing/2014/main" id="{8431E7BC-09A1-9A1C-48E8-F0FBC14884A8}"/>
              </a:ext>
            </a:extLst>
          </p:cNvPr>
          <p:cNvSpPr/>
          <p:nvPr/>
        </p:nvSpPr>
        <p:spPr>
          <a:xfrm>
            <a:off x="9512972" y="2699145"/>
            <a:ext cx="1796783" cy="599355"/>
          </a:xfrm>
          <a:prstGeom prst="rect">
            <a:avLst/>
          </a:prstGeom>
          <a:no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eorgia" panose="02040502050405020303" pitchFamily="18" charset="0"/>
            </a:endParaRPr>
          </a:p>
        </p:txBody>
      </p:sp>
      <p:sp>
        <p:nvSpPr>
          <p:cNvPr id="134" name="Rectangle 133">
            <a:extLst>
              <a:ext uri="{FF2B5EF4-FFF2-40B4-BE49-F238E27FC236}">
                <a16:creationId xmlns:a16="http://schemas.microsoft.com/office/drawing/2014/main" id="{EF2B7584-152A-7E72-3A79-EFAFFC80B8CB}"/>
              </a:ext>
            </a:extLst>
          </p:cNvPr>
          <p:cNvSpPr/>
          <p:nvPr/>
        </p:nvSpPr>
        <p:spPr>
          <a:xfrm>
            <a:off x="7921095" y="2701102"/>
            <a:ext cx="1430513" cy="1293416"/>
          </a:xfrm>
          <a:prstGeom prst="rect">
            <a:avLst/>
          </a:prstGeom>
          <a:solidFill>
            <a:schemeClr val="accent5"/>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eorgia" panose="02040502050405020303" pitchFamily="18" charset="0"/>
            </a:endParaRPr>
          </a:p>
        </p:txBody>
      </p:sp>
      <p:sp>
        <p:nvSpPr>
          <p:cNvPr id="135" name="Rectangle 134">
            <a:extLst>
              <a:ext uri="{FF2B5EF4-FFF2-40B4-BE49-F238E27FC236}">
                <a16:creationId xmlns:a16="http://schemas.microsoft.com/office/drawing/2014/main" id="{6B165244-A3AA-2E68-034E-2E032B9DF5A7}"/>
              </a:ext>
            </a:extLst>
          </p:cNvPr>
          <p:cNvSpPr/>
          <p:nvPr/>
        </p:nvSpPr>
        <p:spPr>
          <a:xfrm>
            <a:off x="9512972" y="3366759"/>
            <a:ext cx="1787032" cy="599355"/>
          </a:xfrm>
          <a:prstGeom prst="rect">
            <a:avLst/>
          </a:prstGeom>
          <a:no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eorgia" panose="02040502050405020303" pitchFamily="18" charset="0"/>
            </a:endParaRPr>
          </a:p>
        </p:txBody>
      </p:sp>
      <p:sp>
        <p:nvSpPr>
          <p:cNvPr id="136" name="Rectangle 135">
            <a:extLst>
              <a:ext uri="{FF2B5EF4-FFF2-40B4-BE49-F238E27FC236}">
                <a16:creationId xmlns:a16="http://schemas.microsoft.com/office/drawing/2014/main" id="{3C43FF13-F3F0-67D3-661D-A70BD9D31BB2}"/>
              </a:ext>
            </a:extLst>
          </p:cNvPr>
          <p:cNvSpPr/>
          <p:nvPr/>
        </p:nvSpPr>
        <p:spPr>
          <a:xfrm>
            <a:off x="9512972" y="4452239"/>
            <a:ext cx="1796783" cy="599355"/>
          </a:xfrm>
          <a:prstGeom prst="rect">
            <a:avLst/>
          </a:prstGeom>
          <a:no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eorgia" panose="02040502050405020303" pitchFamily="18" charset="0"/>
            </a:endParaRPr>
          </a:p>
        </p:txBody>
      </p:sp>
      <p:sp>
        <p:nvSpPr>
          <p:cNvPr id="138" name="Rectangle 137">
            <a:extLst>
              <a:ext uri="{FF2B5EF4-FFF2-40B4-BE49-F238E27FC236}">
                <a16:creationId xmlns:a16="http://schemas.microsoft.com/office/drawing/2014/main" id="{F89D1916-7582-CF59-7128-6A1D64558C0C}"/>
              </a:ext>
            </a:extLst>
          </p:cNvPr>
          <p:cNvSpPr/>
          <p:nvPr/>
        </p:nvSpPr>
        <p:spPr>
          <a:xfrm>
            <a:off x="7930846" y="4119525"/>
            <a:ext cx="1430513" cy="1293416"/>
          </a:xfrm>
          <a:prstGeom prst="rect">
            <a:avLst/>
          </a:prstGeom>
          <a:solidFill>
            <a:schemeClr val="accent5"/>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eorgia" panose="02040502050405020303" pitchFamily="18" charset="0"/>
            </a:endParaRPr>
          </a:p>
        </p:txBody>
      </p:sp>
      <p:sp>
        <p:nvSpPr>
          <p:cNvPr id="140" name="TextBox 139">
            <a:extLst>
              <a:ext uri="{FF2B5EF4-FFF2-40B4-BE49-F238E27FC236}">
                <a16:creationId xmlns:a16="http://schemas.microsoft.com/office/drawing/2014/main" id="{E1E79BAE-8E43-40BA-8787-69BF11FE42D0}"/>
              </a:ext>
            </a:extLst>
          </p:cNvPr>
          <p:cNvSpPr txBox="1"/>
          <p:nvPr/>
        </p:nvSpPr>
        <p:spPr>
          <a:xfrm>
            <a:off x="4240398" y="1860811"/>
            <a:ext cx="3290048" cy="276999"/>
          </a:xfrm>
          <a:prstGeom prst="rect">
            <a:avLst/>
          </a:prstGeom>
          <a:noFill/>
        </p:spPr>
        <p:txBody>
          <a:bodyPr wrap="square">
            <a:spAutoFit/>
          </a:bodyPr>
          <a:lstStyle/>
          <a:p>
            <a:r>
              <a:rPr lang="en-US" sz="1200" i="0">
                <a:effectLst/>
                <a:latin typeface="Georgia" panose="02040502050405020303" pitchFamily="18" charset="0"/>
              </a:rPr>
              <a:t>Knowledge</a:t>
            </a:r>
            <a:r>
              <a:rPr lang="en-US" sz="1200" b="1" i="0">
                <a:effectLst/>
                <a:latin typeface="Georgia" panose="02040502050405020303" pitchFamily="18" charset="0"/>
              </a:rPr>
              <a:t> </a:t>
            </a:r>
            <a:r>
              <a:rPr lang="en-US" sz="1200" i="0">
                <a:effectLst/>
                <a:latin typeface="Georgia" panose="02040502050405020303" pitchFamily="18" charset="0"/>
              </a:rPr>
              <a:t>Base Article Relevance</a:t>
            </a:r>
            <a:endParaRPr lang="en-US" sz="1200">
              <a:latin typeface="Georgia" panose="02040502050405020303" pitchFamily="18" charset="0"/>
            </a:endParaRPr>
          </a:p>
        </p:txBody>
      </p:sp>
      <p:sp>
        <p:nvSpPr>
          <p:cNvPr id="141" name="TextBox 140">
            <a:extLst>
              <a:ext uri="{FF2B5EF4-FFF2-40B4-BE49-F238E27FC236}">
                <a16:creationId xmlns:a16="http://schemas.microsoft.com/office/drawing/2014/main" id="{492311BA-36B3-C048-1D13-195DAD529136}"/>
              </a:ext>
            </a:extLst>
          </p:cNvPr>
          <p:cNvSpPr txBox="1"/>
          <p:nvPr/>
        </p:nvSpPr>
        <p:spPr>
          <a:xfrm>
            <a:off x="7989810" y="1862919"/>
            <a:ext cx="3290048" cy="276999"/>
          </a:xfrm>
          <a:prstGeom prst="rect">
            <a:avLst/>
          </a:prstGeom>
          <a:noFill/>
        </p:spPr>
        <p:txBody>
          <a:bodyPr wrap="square">
            <a:spAutoFit/>
          </a:bodyPr>
          <a:lstStyle/>
          <a:p>
            <a:r>
              <a:rPr lang="en-US" sz="1200" i="0">
                <a:effectLst/>
                <a:latin typeface="Georgia" panose="02040502050405020303" pitchFamily="18" charset="0"/>
              </a:rPr>
              <a:t>Search Index Accuracy and Retrieval Speed</a:t>
            </a:r>
            <a:endParaRPr lang="en-US" sz="1200">
              <a:latin typeface="Georgia" panose="02040502050405020303" pitchFamily="18" charset="0"/>
            </a:endParaRPr>
          </a:p>
        </p:txBody>
      </p:sp>
      <p:sp>
        <p:nvSpPr>
          <p:cNvPr id="142" name="TextBox 141">
            <a:extLst>
              <a:ext uri="{FF2B5EF4-FFF2-40B4-BE49-F238E27FC236}">
                <a16:creationId xmlns:a16="http://schemas.microsoft.com/office/drawing/2014/main" id="{B20076B9-D25E-BC36-E8A7-EC1C10DFDE9D}"/>
              </a:ext>
            </a:extLst>
          </p:cNvPr>
          <p:cNvSpPr txBox="1"/>
          <p:nvPr/>
        </p:nvSpPr>
        <p:spPr>
          <a:xfrm>
            <a:off x="9628171" y="2786318"/>
            <a:ext cx="1546882" cy="430887"/>
          </a:xfrm>
          <a:prstGeom prst="rect">
            <a:avLst/>
          </a:prstGeom>
          <a:noFill/>
        </p:spPr>
        <p:txBody>
          <a:bodyPr wrap="square">
            <a:spAutoFit/>
          </a:bodyPr>
          <a:lstStyle/>
          <a:p>
            <a:pPr algn="ctr"/>
            <a:r>
              <a:rPr lang="en-US" sz="1100">
                <a:latin typeface="Georgia" panose="02040502050405020303" pitchFamily="18" charset="0"/>
              </a:rPr>
              <a:t>Faster incident resolution </a:t>
            </a:r>
          </a:p>
        </p:txBody>
      </p:sp>
      <p:sp>
        <p:nvSpPr>
          <p:cNvPr id="143" name="TextBox 142">
            <a:extLst>
              <a:ext uri="{FF2B5EF4-FFF2-40B4-BE49-F238E27FC236}">
                <a16:creationId xmlns:a16="http://schemas.microsoft.com/office/drawing/2014/main" id="{522F781C-B612-81A4-FDC7-2F678B7623C2}"/>
              </a:ext>
            </a:extLst>
          </p:cNvPr>
          <p:cNvSpPr txBox="1"/>
          <p:nvPr/>
        </p:nvSpPr>
        <p:spPr>
          <a:xfrm>
            <a:off x="9162708" y="3501930"/>
            <a:ext cx="2538295" cy="430887"/>
          </a:xfrm>
          <a:prstGeom prst="rect">
            <a:avLst/>
          </a:prstGeom>
          <a:noFill/>
        </p:spPr>
        <p:txBody>
          <a:bodyPr wrap="square">
            <a:spAutoFit/>
          </a:bodyPr>
          <a:lstStyle/>
          <a:p>
            <a:pPr algn="ctr"/>
            <a:r>
              <a:rPr lang="en-US" sz="1100">
                <a:latin typeface="Georgia" panose="02040502050405020303" pitchFamily="18" charset="0"/>
              </a:rPr>
              <a:t>Improved L2 dispatching</a:t>
            </a:r>
            <a:br>
              <a:rPr lang="en-US" sz="1100">
                <a:latin typeface="Georgia" panose="02040502050405020303" pitchFamily="18" charset="0"/>
              </a:rPr>
            </a:br>
            <a:r>
              <a:rPr lang="en-US" sz="1100">
                <a:latin typeface="Georgia" panose="02040502050405020303" pitchFamily="18" charset="0"/>
              </a:rPr>
              <a:t>procedure</a:t>
            </a:r>
          </a:p>
        </p:txBody>
      </p:sp>
      <p:sp>
        <p:nvSpPr>
          <p:cNvPr id="144" name="TextBox 143">
            <a:extLst>
              <a:ext uri="{FF2B5EF4-FFF2-40B4-BE49-F238E27FC236}">
                <a16:creationId xmlns:a16="http://schemas.microsoft.com/office/drawing/2014/main" id="{C98B4B1B-FAA2-4B6A-A197-6877A2A87C67}"/>
              </a:ext>
            </a:extLst>
          </p:cNvPr>
          <p:cNvSpPr txBox="1"/>
          <p:nvPr/>
        </p:nvSpPr>
        <p:spPr>
          <a:xfrm>
            <a:off x="9664416" y="4499519"/>
            <a:ext cx="1510637" cy="430887"/>
          </a:xfrm>
          <a:prstGeom prst="rect">
            <a:avLst/>
          </a:prstGeom>
          <a:noFill/>
        </p:spPr>
        <p:txBody>
          <a:bodyPr wrap="square">
            <a:spAutoFit/>
          </a:bodyPr>
          <a:lstStyle/>
          <a:p>
            <a:pPr algn="ctr"/>
            <a:r>
              <a:rPr lang="en-US" sz="1100">
                <a:latin typeface="Georgia" panose="02040502050405020303" pitchFamily="18" charset="0"/>
              </a:rPr>
              <a:t>Feedback comments </a:t>
            </a:r>
            <a:br>
              <a:rPr lang="en-US" sz="1100">
                <a:latin typeface="Georgia" panose="02040502050405020303" pitchFamily="18" charset="0"/>
              </a:rPr>
            </a:br>
            <a:r>
              <a:rPr lang="en-US" sz="1100">
                <a:latin typeface="Georgia" panose="02040502050405020303" pitchFamily="18" charset="0"/>
              </a:rPr>
              <a:t>on published articles</a:t>
            </a:r>
          </a:p>
        </p:txBody>
      </p:sp>
      <p:sp>
        <p:nvSpPr>
          <p:cNvPr id="146" name="TextBox 145">
            <a:extLst>
              <a:ext uri="{FF2B5EF4-FFF2-40B4-BE49-F238E27FC236}">
                <a16:creationId xmlns:a16="http://schemas.microsoft.com/office/drawing/2014/main" id="{BF3AA4F7-3728-D8E9-E3BF-901535E44B4D}"/>
              </a:ext>
            </a:extLst>
          </p:cNvPr>
          <p:cNvSpPr txBox="1"/>
          <p:nvPr/>
        </p:nvSpPr>
        <p:spPr>
          <a:xfrm>
            <a:off x="389094" y="3125036"/>
            <a:ext cx="1196161" cy="276999"/>
          </a:xfrm>
          <a:prstGeom prst="rect">
            <a:avLst/>
          </a:prstGeom>
          <a:noFill/>
        </p:spPr>
        <p:txBody>
          <a:bodyPr wrap="none" rtlCol="0">
            <a:spAutoFit/>
          </a:bodyPr>
          <a:lstStyle/>
          <a:p>
            <a:r>
              <a:rPr lang="en-US" sz="1200">
                <a:latin typeface="Georgia" panose="02040502050405020303" pitchFamily="18" charset="0"/>
              </a:rPr>
              <a:t>Fast Response </a:t>
            </a:r>
          </a:p>
        </p:txBody>
      </p:sp>
      <p:sp>
        <p:nvSpPr>
          <p:cNvPr id="147" name="TextBox 146">
            <a:extLst>
              <a:ext uri="{FF2B5EF4-FFF2-40B4-BE49-F238E27FC236}">
                <a16:creationId xmlns:a16="http://schemas.microsoft.com/office/drawing/2014/main" id="{526DB3F1-C62C-8C1A-6CFC-CBEAB18ED5DE}"/>
              </a:ext>
            </a:extLst>
          </p:cNvPr>
          <p:cNvSpPr txBox="1"/>
          <p:nvPr/>
        </p:nvSpPr>
        <p:spPr>
          <a:xfrm>
            <a:off x="406070" y="4332850"/>
            <a:ext cx="1271502" cy="461665"/>
          </a:xfrm>
          <a:prstGeom prst="rect">
            <a:avLst/>
          </a:prstGeom>
          <a:noFill/>
        </p:spPr>
        <p:txBody>
          <a:bodyPr wrap="none" rtlCol="0">
            <a:spAutoFit/>
          </a:bodyPr>
          <a:lstStyle/>
          <a:p>
            <a:r>
              <a:rPr lang="en-US" sz="1200">
                <a:latin typeface="Georgia" panose="02040502050405020303" pitchFamily="18" charset="0"/>
              </a:rPr>
              <a:t>Standardization</a:t>
            </a:r>
          </a:p>
          <a:p>
            <a:r>
              <a:rPr lang="en-US" sz="1200">
                <a:latin typeface="Georgia" panose="02040502050405020303" pitchFamily="18" charset="0"/>
              </a:rPr>
              <a:t>index</a:t>
            </a:r>
          </a:p>
        </p:txBody>
      </p:sp>
      <p:sp>
        <p:nvSpPr>
          <p:cNvPr id="148" name="TextBox 147">
            <a:extLst>
              <a:ext uri="{FF2B5EF4-FFF2-40B4-BE49-F238E27FC236}">
                <a16:creationId xmlns:a16="http://schemas.microsoft.com/office/drawing/2014/main" id="{60DB25ED-E636-6DC8-F1A6-B46DCCAB9F5D}"/>
              </a:ext>
            </a:extLst>
          </p:cNvPr>
          <p:cNvSpPr txBox="1"/>
          <p:nvPr/>
        </p:nvSpPr>
        <p:spPr>
          <a:xfrm>
            <a:off x="4162034" y="3125036"/>
            <a:ext cx="1277914" cy="553998"/>
          </a:xfrm>
          <a:prstGeom prst="rect">
            <a:avLst/>
          </a:prstGeom>
          <a:noFill/>
        </p:spPr>
        <p:txBody>
          <a:bodyPr wrap="none" rtlCol="0">
            <a:spAutoFit/>
          </a:bodyPr>
          <a:lstStyle/>
          <a:p>
            <a:r>
              <a:rPr lang="en-US" sz="1200">
                <a:latin typeface="Georgia" panose="02040502050405020303" pitchFamily="18" charset="0"/>
              </a:rPr>
              <a:t>Fast Processing </a:t>
            </a:r>
          </a:p>
          <a:p>
            <a:endParaRPr lang="en-US"/>
          </a:p>
        </p:txBody>
      </p:sp>
      <p:sp>
        <p:nvSpPr>
          <p:cNvPr id="149" name="TextBox 148">
            <a:extLst>
              <a:ext uri="{FF2B5EF4-FFF2-40B4-BE49-F238E27FC236}">
                <a16:creationId xmlns:a16="http://schemas.microsoft.com/office/drawing/2014/main" id="{160A0614-4A78-7E4E-F9E9-7C372A150C51}"/>
              </a:ext>
            </a:extLst>
          </p:cNvPr>
          <p:cNvSpPr txBox="1"/>
          <p:nvPr/>
        </p:nvSpPr>
        <p:spPr>
          <a:xfrm>
            <a:off x="4173121" y="4459730"/>
            <a:ext cx="1556836" cy="553998"/>
          </a:xfrm>
          <a:prstGeom prst="rect">
            <a:avLst/>
          </a:prstGeom>
          <a:noFill/>
        </p:spPr>
        <p:txBody>
          <a:bodyPr wrap="none" rtlCol="0">
            <a:spAutoFit/>
          </a:bodyPr>
          <a:lstStyle/>
          <a:p>
            <a:r>
              <a:rPr lang="en-US" sz="1200">
                <a:latin typeface="Georgia" panose="02040502050405020303" pitchFamily="18" charset="0"/>
              </a:rPr>
              <a:t>Meta tag conversion</a:t>
            </a:r>
          </a:p>
          <a:p>
            <a:endParaRPr lang="en-US"/>
          </a:p>
        </p:txBody>
      </p:sp>
      <p:sp>
        <p:nvSpPr>
          <p:cNvPr id="150" name="TextBox 149">
            <a:extLst>
              <a:ext uri="{FF2B5EF4-FFF2-40B4-BE49-F238E27FC236}">
                <a16:creationId xmlns:a16="http://schemas.microsoft.com/office/drawing/2014/main" id="{97DF238E-E198-C64F-A8AC-2DBB81AD0ABE}"/>
              </a:ext>
            </a:extLst>
          </p:cNvPr>
          <p:cNvSpPr txBox="1"/>
          <p:nvPr/>
        </p:nvSpPr>
        <p:spPr>
          <a:xfrm>
            <a:off x="7999947" y="3171898"/>
            <a:ext cx="503664" cy="553998"/>
          </a:xfrm>
          <a:prstGeom prst="rect">
            <a:avLst/>
          </a:prstGeom>
          <a:noFill/>
        </p:spPr>
        <p:txBody>
          <a:bodyPr wrap="none" rtlCol="0">
            <a:spAutoFit/>
          </a:bodyPr>
          <a:lstStyle/>
          <a:p>
            <a:r>
              <a:rPr lang="en-US" sz="1200">
                <a:latin typeface="Georgia" panose="02040502050405020303" pitchFamily="18" charset="0"/>
              </a:rPr>
              <a:t>SLA </a:t>
            </a:r>
          </a:p>
          <a:p>
            <a:endParaRPr lang="en-US"/>
          </a:p>
        </p:txBody>
      </p:sp>
      <p:sp>
        <p:nvSpPr>
          <p:cNvPr id="151" name="TextBox 150">
            <a:extLst>
              <a:ext uri="{FF2B5EF4-FFF2-40B4-BE49-F238E27FC236}">
                <a16:creationId xmlns:a16="http://schemas.microsoft.com/office/drawing/2014/main" id="{984FAB99-E6BF-4D8C-D927-C4752EDEF98F}"/>
              </a:ext>
            </a:extLst>
          </p:cNvPr>
          <p:cNvSpPr txBox="1"/>
          <p:nvPr/>
        </p:nvSpPr>
        <p:spPr>
          <a:xfrm>
            <a:off x="7965388" y="4470773"/>
            <a:ext cx="1374094" cy="461665"/>
          </a:xfrm>
          <a:prstGeom prst="rect">
            <a:avLst/>
          </a:prstGeom>
          <a:noFill/>
        </p:spPr>
        <p:txBody>
          <a:bodyPr wrap="none" rtlCol="0">
            <a:spAutoFit/>
          </a:bodyPr>
          <a:lstStyle/>
          <a:p>
            <a:r>
              <a:rPr lang="en-US" sz="1200">
                <a:latin typeface="Georgia" panose="02040502050405020303" pitchFamily="18" charset="0"/>
              </a:rPr>
              <a:t>Machine learning</a:t>
            </a:r>
          </a:p>
          <a:p>
            <a:r>
              <a:rPr lang="en-US" sz="1200">
                <a:latin typeface="Georgia" panose="02040502050405020303" pitchFamily="18" charset="0"/>
              </a:rPr>
              <a:t>To tag, Triage </a:t>
            </a:r>
          </a:p>
        </p:txBody>
      </p:sp>
      <p:sp>
        <p:nvSpPr>
          <p:cNvPr id="2" name="Title 1">
            <a:extLst>
              <a:ext uri="{FF2B5EF4-FFF2-40B4-BE49-F238E27FC236}">
                <a16:creationId xmlns:a16="http://schemas.microsoft.com/office/drawing/2014/main" id="{DDCC689D-8C90-EFA4-2067-1C083D3867A7}"/>
              </a:ext>
            </a:extLst>
          </p:cNvPr>
          <p:cNvSpPr>
            <a:spLocks noGrp="1"/>
          </p:cNvSpPr>
          <p:nvPr>
            <p:ph type="ctrTitle"/>
          </p:nvPr>
        </p:nvSpPr>
        <p:spPr>
          <a:xfrm>
            <a:off x="1384844" y="266048"/>
            <a:ext cx="8281058" cy="719448"/>
          </a:xfrm>
        </p:spPr>
        <p:txBody>
          <a:bodyPr/>
          <a:lstStyle/>
          <a:p>
            <a:r>
              <a:rPr lang="en-US" sz="2400"/>
              <a:t>Critical to quality(CTQ) drill down tree</a:t>
            </a:r>
            <a:endParaRPr lang="en-NL" sz="2400"/>
          </a:p>
        </p:txBody>
      </p:sp>
      <p:sp>
        <p:nvSpPr>
          <p:cNvPr id="5" name="Rectangle 4">
            <a:extLst>
              <a:ext uri="{FF2B5EF4-FFF2-40B4-BE49-F238E27FC236}">
                <a16:creationId xmlns:a16="http://schemas.microsoft.com/office/drawing/2014/main" id="{E75274E2-70BF-FC9F-7DB9-7AA541703D8F}"/>
              </a:ext>
            </a:extLst>
          </p:cNvPr>
          <p:cNvSpPr/>
          <p:nvPr/>
        </p:nvSpPr>
        <p:spPr>
          <a:xfrm>
            <a:off x="1846237" y="1262939"/>
            <a:ext cx="7704466" cy="329184"/>
          </a:xfrm>
          <a:prstGeom prst="rect">
            <a:avLst/>
          </a:prstGeom>
          <a:solidFill>
            <a:schemeClr val="accent3"/>
          </a:solidFill>
          <a:ln w="25400" cap="flat" cmpd="sng" algn="ctr">
            <a:solidFill>
              <a:schemeClr val="accent3"/>
            </a:solidFill>
            <a:prstDash val="solid"/>
          </a:ln>
          <a:effectLst/>
        </p:spPr>
        <p:txBody>
          <a:bodyPr rtlCol="0" anchor="ctr"/>
          <a:lstStyle/>
          <a:p>
            <a:pPr marL="0" marR="0" lvl="0" indent="0" algn="ctr" defTabSz="412740" eaLnBrk="1" fontAlgn="auto" latinLnBrk="0" hangingPunct="0">
              <a:lnSpc>
                <a:spcPct val="100000"/>
              </a:lnSpc>
              <a:spcBef>
                <a:spcPts val="0"/>
              </a:spcBef>
              <a:spcAft>
                <a:spcPts val="0"/>
              </a:spcAft>
              <a:buClrTx/>
              <a:buSzTx/>
              <a:buFontTx/>
              <a:buNone/>
              <a:tabLst/>
              <a:defRPr/>
            </a:pPr>
            <a:endParaRPr kumimoji="0" lang="en-US" sz="2500" b="0" i="0" u="none" strike="noStrike" kern="0" cap="none" spc="0" normalizeH="0" baseline="0" noProof="0">
              <a:ln>
                <a:noFill/>
              </a:ln>
              <a:solidFill>
                <a:srgbClr val="2EC246"/>
              </a:solidFill>
              <a:effectLst/>
              <a:uLnTx/>
              <a:uFillTx/>
              <a:latin typeface="Georgia" panose="02040502050405020303" pitchFamily="18" charset="0"/>
              <a:sym typeface="Helvetica Light"/>
            </a:endParaRPr>
          </a:p>
        </p:txBody>
      </p:sp>
      <p:sp>
        <p:nvSpPr>
          <p:cNvPr id="6" name="TextBox 5">
            <a:extLst>
              <a:ext uri="{FF2B5EF4-FFF2-40B4-BE49-F238E27FC236}">
                <a16:creationId xmlns:a16="http://schemas.microsoft.com/office/drawing/2014/main" id="{E31802F2-170D-2B9B-01DE-C0D401692DC8}"/>
              </a:ext>
            </a:extLst>
          </p:cNvPr>
          <p:cNvSpPr txBox="1"/>
          <p:nvPr/>
        </p:nvSpPr>
        <p:spPr>
          <a:xfrm>
            <a:off x="3449913" y="1259834"/>
            <a:ext cx="4727577" cy="369332"/>
          </a:xfrm>
          <a:prstGeom prst="rect">
            <a:avLst/>
          </a:prstGeom>
          <a:noFill/>
        </p:spPr>
        <p:txBody>
          <a:bodyPr wrap="none" rtlCol="0">
            <a:spAutoFit/>
          </a:bodyPr>
          <a:lstStyle/>
          <a:p>
            <a:pPr algn="ctr" defTabSz="412740" hangingPunct="0"/>
            <a:r>
              <a:rPr lang="en-US" kern="0">
                <a:solidFill>
                  <a:schemeClr val="bg1"/>
                </a:solidFill>
                <a:latin typeface="Georgia" panose="02040502050405020303" pitchFamily="18" charset="0"/>
                <a:sym typeface="Helvetica Light"/>
              </a:rPr>
              <a:t>Getting us closer to 1 minute resolution goal </a:t>
            </a:r>
          </a:p>
        </p:txBody>
      </p:sp>
      <p:sp>
        <p:nvSpPr>
          <p:cNvPr id="4" name="Rectangle 3">
            <a:extLst>
              <a:ext uri="{FF2B5EF4-FFF2-40B4-BE49-F238E27FC236}">
                <a16:creationId xmlns:a16="http://schemas.microsoft.com/office/drawing/2014/main" id="{E7ACAE8A-38EF-5FBF-AB77-F52409A869F1}"/>
              </a:ext>
            </a:extLst>
          </p:cNvPr>
          <p:cNvSpPr/>
          <p:nvPr/>
        </p:nvSpPr>
        <p:spPr>
          <a:xfrm>
            <a:off x="5775971" y="3442940"/>
            <a:ext cx="1796783" cy="599355"/>
          </a:xfrm>
          <a:prstGeom prst="rect">
            <a:avLst/>
          </a:prstGeom>
          <a:no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eorgia" panose="02040502050405020303" pitchFamily="18" charset="0"/>
            </a:endParaRPr>
          </a:p>
        </p:txBody>
      </p:sp>
      <p:sp>
        <p:nvSpPr>
          <p:cNvPr id="7" name="TextBox 6">
            <a:extLst>
              <a:ext uri="{FF2B5EF4-FFF2-40B4-BE49-F238E27FC236}">
                <a16:creationId xmlns:a16="http://schemas.microsoft.com/office/drawing/2014/main" id="{B2EB7407-A82A-86AB-64AF-431019244670}"/>
              </a:ext>
            </a:extLst>
          </p:cNvPr>
          <p:cNvSpPr txBox="1"/>
          <p:nvPr/>
        </p:nvSpPr>
        <p:spPr>
          <a:xfrm>
            <a:off x="5730535" y="3459607"/>
            <a:ext cx="1796783" cy="261610"/>
          </a:xfrm>
          <a:prstGeom prst="rect">
            <a:avLst/>
          </a:prstGeom>
          <a:noFill/>
        </p:spPr>
        <p:txBody>
          <a:bodyPr wrap="square">
            <a:spAutoFit/>
          </a:bodyPr>
          <a:lstStyle/>
          <a:p>
            <a:pPr algn="ctr"/>
            <a:r>
              <a:rPr lang="en-US" sz="1100">
                <a:latin typeface="Georgia" panose="02040502050405020303" pitchFamily="18" charset="0"/>
              </a:rPr>
              <a:t>E2E cycle time</a:t>
            </a:r>
          </a:p>
        </p:txBody>
      </p:sp>
      <p:sp>
        <p:nvSpPr>
          <p:cNvPr id="8" name="Rectangle 7">
            <a:extLst>
              <a:ext uri="{FF2B5EF4-FFF2-40B4-BE49-F238E27FC236}">
                <a16:creationId xmlns:a16="http://schemas.microsoft.com/office/drawing/2014/main" id="{C6718CAF-49C8-1CD8-C860-25F6E9C6FB27}"/>
              </a:ext>
            </a:extLst>
          </p:cNvPr>
          <p:cNvSpPr/>
          <p:nvPr/>
        </p:nvSpPr>
        <p:spPr>
          <a:xfrm>
            <a:off x="1825690" y="5547826"/>
            <a:ext cx="7708392" cy="324329"/>
          </a:xfrm>
          <a:prstGeom prst="rect">
            <a:avLst/>
          </a:prstGeom>
          <a:solidFill>
            <a:schemeClr val="accent3"/>
          </a:solidFill>
          <a:ln w="25400" cap="flat" cmpd="sng" algn="ctr">
            <a:solidFill>
              <a:schemeClr val="accent3"/>
            </a:solidFill>
            <a:prstDash val="solid"/>
          </a:ln>
          <a:effectLst/>
        </p:spPr>
        <p:txBody>
          <a:bodyPr rtlCol="0" anchor="ctr"/>
          <a:lstStyle/>
          <a:p>
            <a:pPr marL="0" marR="0" lvl="0" indent="0" algn="ctr" defTabSz="412740" eaLnBrk="1" fontAlgn="auto" latinLnBrk="0" hangingPunct="0">
              <a:lnSpc>
                <a:spcPct val="100000"/>
              </a:lnSpc>
              <a:spcBef>
                <a:spcPts val="0"/>
              </a:spcBef>
              <a:spcAft>
                <a:spcPts val="0"/>
              </a:spcAft>
              <a:buClrTx/>
              <a:buSzTx/>
              <a:buFontTx/>
              <a:buNone/>
              <a:tabLst/>
              <a:defRPr/>
            </a:pPr>
            <a:r>
              <a:rPr lang="en-US" kern="0">
                <a:solidFill>
                  <a:schemeClr val="bg1"/>
                </a:solidFill>
                <a:latin typeface="Georgia" panose="02040502050405020303" pitchFamily="18" charset="0"/>
                <a:sym typeface="Helvetica Light"/>
              </a:rPr>
              <a:t>Reporting Metrics</a:t>
            </a:r>
            <a:endParaRPr kumimoji="0" lang="en-US" b="0" i="0" u="none" strike="noStrike" kern="0" cap="none" spc="0" normalizeH="0" baseline="0" noProof="0">
              <a:ln>
                <a:noFill/>
              </a:ln>
              <a:solidFill>
                <a:schemeClr val="bg1"/>
              </a:solidFill>
              <a:effectLst/>
              <a:uLnTx/>
              <a:uFillTx/>
              <a:latin typeface="Georgia" panose="02040502050405020303" pitchFamily="18" charset="0"/>
              <a:sym typeface="Helvetica Light"/>
            </a:endParaRPr>
          </a:p>
        </p:txBody>
      </p:sp>
    </p:spTree>
    <p:extLst>
      <p:ext uri="{BB962C8B-B14F-4D97-AF65-F5344CB8AC3E}">
        <p14:creationId xmlns:p14="http://schemas.microsoft.com/office/powerpoint/2010/main" val="335589395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8A07244-A048-8085-667F-BA6B9D4E1F5C}"/>
              </a:ext>
            </a:extLst>
          </p:cNvPr>
          <p:cNvSpPr>
            <a:spLocks noGrp="1"/>
          </p:cNvSpPr>
          <p:nvPr>
            <p:ph type="body" sz="quarter" idx="11"/>
          </p:nvPr>
        </p:nvSpPr>
        <p:spPr>
          <a:xfrm>
            <a:off x="150808" y="119451"/>
            <a:ext cx="10726160" cy="504014"/>
          </a:xfrm>
        </p:spPr>
        <p:txBody>
          <a:bodyPr/>
          <a:lstStyle/>
          <a:p>
            <a:r>
              <a:rPr lang="en-US"/>
              <a:t>Proposed Solution Flow</a:t>
            </a:r>
            <a:endParaRPr lang="en-IN"/>
          </a:p>
        </p:txBody>
      </p:sp>
      <p:sp>
        <p:nvSpPr>
          <p:cNvPr id="5" name="TextBox 4">
            <a:extLst>
              <a:ext uri="{FF2B5EF4-FFF2-40B4-BE49-F238E27FC236}">
                <a16:creationId xmlns:a16="http://schemas.microsoft.com/office/drawing/2014/main" id="{BEFABE72-ACB4-9BDC-4034-8AD65027E342}"/>
              </a:ext>
            </a:extLst>
          </p:cNvPr>
          <p:cNvSpPr txBox="1"/>
          <p:nvPr/>
        </p:nvSpPr>
        <p:spPr>
          <a:xfrm>
            <a:off x="1878791" y="4099339"/>
            <a:ext cx="1191723" cy="400110"/>
          </a:xfrm>
          <a:prstGeom prst="rect">
            <a:avLst/>
          </a:prstGeom>
          <a:noFill/>
        </p:spPr>
        <p:txBody>
          <a:bodyPr wrap="square" lIns="91440" tIns="45720" rIns="91440" bIns="45720" rtlCol="0" anchor="t">
            <a:spAutoFit/>
          </a:bodyPr>
          <a:lstStyle/>
          <a:p>
            <a:pPr algn="ctr"/>
            <a:r>
              <a:rPr lang="en-IN" sz="900" i="0">
                <a:effectLst/>
                <a:latin typeface="Arial "/>
              </a:rPr>
              <a:t>Input Files (Pdf</a:t>
            </a:r>
            <a:r>
              <a:rPr lang="en-IN" sz="1000" i="0">
                <a:effectLst/>
                <a:latin typeface="-apple-system"/>
              </a:rPr>
              <a:t>, Doc</a:t>
            </a:r>
            <a:r>
              <a:rPr lang="en-IN" sz="1000">
                <a:latin typeface="-apple-system"/>
              </a:rPr>
              <a:t> )</a:t>
            </a:r>
            <a:endParaRPr lang="en-US" sz="900"/>
          </a:p>
        </p:txBody>
      </p:sp>
      <p:sp>
        <p:nvSpPr>
          <p:cNvPr id="6" name="Arrow: Chevron 5">
            <a:extLst>
              <a:ext uri="{FF2B5EF4-FFF2-40B4-BE49-F238E27FC236}">
                <a16:creationId xmlns:a16="http://schemas.microsoft.com/office/drawing/2014/main" id="{B64B7AAB-5298-0142-1FC9-589CAA06712A}"/>
              </a:ext>
            </a:extLst>
          </p:cNvPr>
          <p:cNvSpPr/>
          <p:nvPr/>
        </p:nvSpPr>
        <p:spPr>
          <a:xfrm>
            <a:off x="3757528" y="3685843"/>
            <a:ext cx="185452" cy="223860"/>
          </a:xfrm>
          <a:prstGeom prst="chevron">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Rectangle: Rounded Corners 6">
            <a:extLst>
              <a:ext uri="{FF2B5EF4-FFF2-40B4-BE49-F238E27FC236}">
                <a16:creationId xmlns:a16="http://schemas.microsoft.com/office/drawing/2014/main" id="{2FD39E04-CDE7-76BE-B19E-B1CDD0946096}"/>
              </a:ext>
            </a:extLst>
          </p:cNvPr>
          <p:cNvSpPr/>
          <p:nvPr/>
        </p:nvSpPr>
        <p:spPr>
          <a:xfrm>
            <a:off x="6067329" y="3062472"/>
            <a:ext cx="4173398" cy="168954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2" descr="Features – Online Bail Contracts">
            <a:extLst>
              <a:ext uri="{FF2B5EF4-FFF2-40B4-BE49-F238E27FC236}">
                <a16:creationId xmlns:a16="http://schemas.microsoft.com/office/drawing/2014/main" id="{A831620E-D0FB-F53D-E6F8-4FDAEAC1218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99819" y="3483538"/>
            <a:ext cx="540569" cy="540569"/>
          </a:xfrm>
          <a:prstGeom prst="rect">
            <a:avLst/>
          </a:prstGeom>
          <a:noFill/>
          <a:extLst>
            <a:ext uri="{909E8E84-426E-40DD-AFC4-6F175D3DCCD1}">
              <a14:hiddenFill xmlns:a14="http://schemas.microsoft.com/office/drawing/2010/main">
                <a:solidFill>
                  <a:srgbClr val="FFFFFF"/>
                </a:solidFill>
              </a14:hiddenFill>
            </a:ext>
          </a:extLst>
        </p:spPr>
      </p:pic>
      <p:sp>
        <p:nvSpPr>
          <p:cNvPr id="9" name="Arrow: Chevron 8">
            <a:extLst>
              <a:ext uri="{FF2B5EF4-FFF2-40B4-BE49-F238E27FC236}">
                <a16:creationId xmlns:a16="http://schemas.microsoft.com/office/drawing/2014/main" id="{73B4866C-24A3-97CB-6BD9-88B10F477934}"/>
              </a:ext>
            </a:extLst>
          </p:cNvPr>
          <p:cNvSpPr/>
          <p:nvPr/>
        </p:nvSpPr>
        <p:spPr>
          <a:xfrm>
            <a:off x="5768484" y="3720732"/>
            <a:ext cx="185452" cy="223860"/>
          </a:xfrm>
          <a:prstGeom prst="chevron">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Rectangle: Rounded Corners 9">
            <a:extLst>
              <a:ext uri="{FF2B5EF4-FFF2-40B4-BE49-F238E27FC236}">
                <a16:creationId xmlns:a16="http://schemas.microsoft.com/office/drawing/2014/main" id="{E0487BD1-A89D-1D65-0003-563C95DF8BBA}"/>
              </a:ext>
            </a:extLst>
          </p:cNvPr>
          <p:cNvSpPr/>
          <p:nvPr/>
        </p:nvSpPr>
        <p:spPr>
          <a:xfrm>
            <a:off x="223848" y="3502026"/>
            <a:ext cx="1424718" cy="606108"/>
          </a:xfrm>
          <a:prstGeom prst="roundRect">
            <a:avLst/>
          </a:prstGeom>
          <a:no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a:p>
        </p:txBody>
      </p:sp>
      <p:sp>
        <p:nvSpPr>
          <p:cNvPr id="11" name="TextBox 10">
            <a:extLst>
              <a:ext uri="{FF2B5EF4-FFF2-40B4-BE49-F238E27FC236}">
                <a16:creationId xmlns:a16="http://schemas.microsoft.com/office/drawing/2014/main" id="{B9F261B8-F879-64BA-1A30-FA970115433F}"/>
              </a:ext>
            </a:extLst>
          </p:cNvPr>
          <p:cNvSpPr txBox="1"/>
          <p:nvPr/>
        </p:nvSpPr>
        <p:spPr>
          <a:xfrm>
            <a:off x="420651" y="3485683"/>
            <a:ext cx="1117828" cy="292388"/>
          </a:xfrm>
          <a:prstGeom prst="rect">
            <a:avLst/>
          </a:prstGeom>
          <a:noFill/>
        </p:spPr>
        <p:txBody>
          <a:bodyPr wrap="square" rtlCol="0">
            <a:spAutoFit/>
          </a:bodyPr>
          <a:lstStyle/>
          <a:p>
            <a:r>
              <a:rPr lang="en-US" sz="1300"/>
              <a:t>Raw data</a:t>
            </a:r>
            <a:endParaRPr lang="en-IN" sz="1300"/>
          </a:p>
        </p:txBody>
      </p:sp>
      <p:graphicFrame>
        <p:nvGraphicFramePr>
          <p:cNvPr id="12" name="Table 16">
            <a:extLst>
              <a:ext uri="{FF2B5EF4-FFF2-40B4-BE49-F238E27FC236}">
                <a16:creationId xmlns:a16="http://schemas.microsoft.com/office/drawing/2014/main" id="{27600842-0AD0-C4B7-CC3A-9B75A44A599C}"/>
              </a:ext>
            </a:extLst>
          </p:cNvPr>
          <p:cNvGraphicFramePr>
            <a:graphicFrameLocks noGrp="1"/>
          </p:cNvGraphicFramePr>
          <p:nvPr>
            <p:extLst>
              <p:ext uri="{D42A27DB-BD31-4B8C-83A1-F6EECF244321}">
                <p14:modId xmlns:p14="http://schemas.microsoft.com/office/powerpoint/2010/main" val="3977497858"/>
              </p:ext>
            </p:extLst>
          </p:nvPr>
        </p:nvGraphicFramePr>
        <p:xfrm>
          <a:off x="5459304" y="1143573"/>
          <a:ext cx="5535099" cy="1510900"/>
        </p:xfrm>
        <a:graphic>
          <a:graphicData uri="http://schemas.openxmlformats.org/drawingml/2006/table">
            <a:tbl>
              <a:tblPr firstRow="1" bandRow="1">
                <a:tableStyleId>{5C22544A-7EE6-4342-B048-85BDC9FD1C3A}</a:tableStyleId>
              </a:tblPr>
              <a:tblGrid>
                <a:gridCol w="595552">
                  <a:extLst>
                    <a:ext uri="{9D8B030D-6E8A-4147-A177-3AD203B41FA5}">
                      <a16:colId xmlns:a16="http://schemas.microsoft.com/office/drawing/2014/main" val="2961640541"/>
                    </a:ext>
                  </a:extLst>
                </a:gridCol>
                <a:gridCol w="1080138">
                  <a:extLst>
                    <a:ext uri="{9D8B030D-6E8A-4147-A177-3AD203B41FA5}">
                      <a16:colId xmlns:a16="http://schemas.microsoft.com/office/drawing/2014/main" val="2434366922"/>
                    </a:ext>
                  </a:extLst>
                </a:gridCol>
                <a:gridCol w="1620207">
                  <a:extLst>
                    <a:ext uri="{9D8B030D-6E8A-4147-A177-3AD203B41FA5}">
                      <a16:colId xmlns:a16="http://schemas.microsoft.com/office/drawing/2014/main" val="2727068786"/>
                    </a:ext>
                  </a:extLst>
                </a:gridCol>
                <a:gridCol w="540069">
                  <a:extLst>
                    <a:ext uri="{9D8B030D-6E8A-4147-A177-3AD203B41FA5}">
                      <a16:colId xmlns:a16="http://schemas.microsoft.com/office/drawing/2014/main" val="3431913173"/>
                    </a:ext>
                  </a:extLst>
                </a:gridCol>
                <a:gridCol w="900115">
                  <a:extLst>
                    <a:ext uri="{9D8B030D-6E8A-4147-A177-3AD203B41FA5}">
                      <a16:colId xmlns:a16="http://schemas.microsoft.com/office/drawing/2014/main" val="4238875112"/>
                    </a:ext>
                  </a:extLst>
                </a:gridCol>
                <a:gridCol w="799018">
                  <a:extLst>
                    <a:ext uri="{9D8B030D-6E8A-4147-A177-3AD203B41FA5}">
                      <a16:colId xmlns:a16="http://schemas.microsoft.com/office/drawing/2014/main" val="3903808798"/>
                    </a:ext>
                  </a:extLst>
                </a:gridCol>
              </a:tblGrid>
              <a:tr h="200910">
                <a:tc>
                  <a:txBody>
                    <a:bodyPr/>
                    <a:lstStyle/>
                    <a:p>
                      <a:r>
                        <a:rPr lang="en-US" sz="1000"/>
                        <a:t>Folder1</a:t>
                      </a:r>
                      <a:endParaRPr lang="en-IN" sz="1000"/>
                    </a:p>
                  </a:txBody>
                  <a:tcPr/>
                </a:tc>
                <a:tc>
                  <a:txBody>
                    <a:bodyPr/>
                    <a:lstStyle/>
                    <a:p>
                      <a:r>
                        <a:rPr lang="en-US" sz="1000"/>
                        <a:t>Service now key</a:t>
                      </a:r>
                      <a:endParaRPr lang="en-IN" sz="1000"/>
                    </a:p>
                  </a:txBody>
                  <a:tcPr/>
                </a:tc>
                <a:tc>
                  <a:txBody>
                    <a:bodyPr/>
                    <a:lstStyle/>
                    <a:p>
                      <a:r>
                        <a:rPr lang="en-US" sz="900"/>
                        <a:t>Filename/Short Description</a:t>
                      </a:r>
                      <a:endParaRPr lang="en-IN" sz="900"/>
                    </a:p>
                  </a:txBody>
                  <a:tcPr/>
                </a:tc>
                <a:tc>
                  <a:txBody>
                    <a:bodyPr/>
                    <a:lstStyle/>
                    <a:p>
                      <a:r>
                        <a:rPr lang="en-US" sz="1000"/>
                        <a:t>Topic#</a:t>
                      </a:r>
                      <a:endParaRPr lang="en-IN" sz="1000"/>
                    </a:p>
                  </a:txBody>
                  <a:tcPr/>
                </a:tc>
                <a:tc>
                  <a:txBody>
                    <a:bodyPr/>
                    <a:lstStyle/>
                    <a:p>
                      <a:r>
                        <a:rPr lang="en-US" sz="1000"/>
                        <a:t>Topic Name</a:t>
                      </a:r>
                      <a:endParaRPr lang="en-IN" sz="1000"/>
                    </a:p>
                  </a:txBody>
                  <a:tcPr/>
                </a:tc>
                <a:tc>
                  <a:txBody>
                    <a:bodyPr/>
                    <a:lstStyle/>
                    <a:p>
                      <a:r>
                        <a:rPr lang="en-US" sz="1000"/>
                        <a:t>Approval</a:t>
                      </a:r>
                      <a:endParaRPr lang="en-IN" sz="1000"/>
                    </a:p>
                  </a:txBody>
                  <a:tcPr/>
                </a:tc>
                <a:extLst>
                  <a:ext uri="{0D108BD9-81ED-4DB2-BD59-A6C34878D82A}">
                    <a16:rowId xmlns:a16="http://schemas.microsoft.com/office/drawing/2014/main" val="1440593176"/>
                  </a:ext>
                </a:extLst>
              </a:tr>
              <a:tr h="253412">
                <a:tc>
                  <a:txBody>
                    <a:bodyPr/>
                    <a:lstStyle/>
                    <a:p>
                      <a:r>
                        <a:rPr lang="en-US" sz="1000"/>
                        <a:t>File1</a:t>
                      </a:r>
                      <a:endParaRPr lang="en-IN" sz="1000"/>
                    </a:p>
                  </a:txBody>
                  <a:tcPr/>
                </a:tc>
                <a:tc>
                  <a:txBody>
                    <a:bodyPr/>
                    <a:lstStyle/>
                    <a:p>
                      <a:r>
                        <a:rPr lang="en-US" sz="1000"/>
                        <a:t>*123**</a:t>
                      </a:r>
                      <a:endParaRPr lang="en-IN" sz="1000"/>
                    </a:p>
                  </a:txBody>
                  <a:tcPr/>
                </a:tc>
                <a:tc>
                  <a:txBody>
                    <a:bodyPr/>
                    <a:lstStyle/>
                    <a:p>
                      <a:r>
                        <a:rPr lang="en-US" sz="1000"/>
                        <a:t>Ethernet</a:t>
                      </a:r>
                      <a:endParaRPr lang="en-IN" sz="1000"/>
                    </a:p>
                  </a:txBody>
                  <a:tcPr/>
                </a:tc>
                <a:tc>
                  <a:txBody>
                    <a:bodyPr/>
                    <a:lstStyle/>
                    <a:p>
                      <a:r>
                        <a:rPr lang="en-US" sz="1000"/>
                        <a:t>1</a:t>
                      </a:r>
                      <a:endParaRPr lang="en-IN" sz="1000"/>
                    </a:p>
                  </a:txBody>
                  <a:tcPr/>
                </a:tc>
                <a:tc>
                  <a:txBody>
                    <a:bodyPr/>
                    <a:lstStyle/>
                    <a:p>
                      <a:r>
                        <a:rPr lang="en-US" sz="1000"/>
                        <a:t>Network</a:t>
                      </a:r>
                      <a:endParaRPr lang="en-IN" sz="1000"/>
                    </a:p>
                  </a:txBody>
                  <a:tcPr/>
                </a:tc>
                <a:tc>
                  <a:txBody>
                    <a:bodyPr/>
                    <a:lstStyle/>
                    <a:p>
                      <a:r>
                        <a:rPr lang="en-US" sz="1000"/>
                        <a:t>Yes</a:t>
                      </a:r>
                      <a:endParaRPr lang="en-IN" sz="1000"/>
                    </a:p>
                  </a:txBody>
                  <a:tcPr/>
                </a:tc>
                <a:extLst>
                  <a:ext uri="{0D108BD9-81ED-4DB2-BD59-A6C34878D82A}">
                    <a16:rowId xmlns:a16="http://schemas.microsoft.com/office/drawing/2014/main" val="3868855067"/>
                  </a:ext>
                </a:extLst>
              </a:tr>
              <a:tr h="253412">
                <a:tc>
                  <a:txBody>
                    <a:bodyPr/>
                    <a:lstStyle/>
                    <a:p>
                      <a:r>
                        <a:rPr lang="en-US" sz="1000"/>
                        <a:t>File1</a:t>
                      </a:r>
                      <a:endParaRPr lang="en-IN" sz="1000"/>
                    </a:p>
                  </a:txBody>
                  <a:tcPr/>
                </a:tc>
                <a:tc>
                  <a:txBody>
                    <a:bodyPr/>
                    <a:lstStyle/>
                    <a:p>
                      <a:r>
                        <a:rPr lang="en-US" sz="1000"/>
                        <a:t>*456**</a:t>
                      </a:r>
                      <a:endParaRPr lang="en-IN" sz="1000"/>
                    </a:p>
                  </a:txBody>
                  <a:tcPr/>
                </a:tc>
                <a:tc>
                  <a:txBody>
                    <a:bodyPr/>
                    <a:lstStyle/>
                    <a:p>
                      <a:r>
                        <a:rPr lang="en-US" sz="1000"/>
                        <a:t>VPN</a:t>
                      </a:r>
                      <a:endParaRPr lang="en-IN" sz="1000"/>
                    </a:p>
                  </a:txBody>
                  <a:tcPr/>
                </a:tc>
                <a:tc>
                  <a:txBody>
                    <a:bodyPr/>
                    <a:lstStyle/>
                    <a:p>
                      <a:r>
                        <a:rPr lang="en-US" sz="1000"/>
                        <a:t>1</a:t>
                      </a:r>
                      <a:endParaRPr lang="en-IN" sz="1000"/>
                    </a:p>
                  </a:txBody>
                  <a:tcPr/>
                </a:tc>
                <a:tc>
                  <a:txBody>
                    <a:bodyPr/>
                    <a:lstStyle/>
                    <a:p>
                      <a:r>
                        <a:rPr lang="en-US" sz="1000"/>
                        <a:t>Network</a:t>
                      </a:r>
                      <a:endParaRPr lang="en-IN" sz="1000"/>
                    </a:p>
                  </a:txBody>
                  <a:tcPr/>
                </a:tc>
                <a:tc>
                  <a:txBody>
                    <a:bodyPr/>
                    <a:lstStyle/>
                    <a:p>
                      <a:r>
                        <a:rPr lang="en-US" sz="1000"/>
                        <a:t>Yes</a:t>
                      </a:r>
                      <a:endParaRPr lang="en-IN" sz="1000"/>
                    </a:p>
                  </a:txBody>
                  <a:tcPr/>
                </a:tc>
                <a:extLst>
                  <a:ext uri="{0D108BD9-81ED-4DB2-BD59-A6C34878D82A}">
                    <a16:rowId xmlns:a16="http://schemas.microsoft.com/office/drawing/2014/main" val="2014344341"/>
                  </a:ext>
                </a:extLst>
              </a:tr>
              <a:tr h="253412">
                <a:tc>
                  <a:txBody>
                    <a:bodyPr/>
                    <a:lstStyle/>
                    <a:p>
                      <a:r>
                        <a:rPr lang="en-US" sz="1000"/>
                        <a:t>File2</a:t>
                      </a:r>
                      <a:endParaRPr lang="en-IN" sz="1000"/>
                    </a:p>
                  </a:txBody>
                  <a:tcPr/>
                </a:tc>
                <a:tc>
                  <a:txBody>
                    <a:bodyPr/>
                    <a:lstStyle/>
                    <a:p>
                      <a:r>
                        <a:rPr lang="en-US" sz="1000"/>
                        <a:t>*245**</a:t>
                      </a:r>
                      <a:endParaRPr lang="en-IN" sz="1000"/>
                    </a:p>
                  </a:txBody>
                  <a:tcPr/>
                </a:tc>
                <a:tc>
                  <a:txBody>
                    <a:bodyPr/>
                    <a:lstStyle/>
                    <a:p>
                      <a:r>
                        <a:rPr lang="en-US" sz="1000"/>
                        <a:t>Ethernet</a:t>
                      </a:r>
                      <a:endParaRPr lang="en-IN" sz="1000"/>
                    </a:p>
                  </a:txBody>
                  <a:tcPr/>
                </a:tc>
                <a:tc>
                  <a:txBody>
                    <a:bodyPr/>
                    <a:lstStyle/>
                    <a:p>
                      <a:r>
                        <a:rPr lang="en-US" sz="1000"/>
                        <a:t>2</a:t>
                      </a:r>
                      <a:endParaRPr lang="en-IN" sz="1000"/>
                    </a:p>
                  </a:txBody>
                  <a:tcPr/>
                </a:tc>
                <a:tc>
                  <a:txBody>
                    <a:bodyPr/>
                    <a:lstStyle/>
                    <a:p>
                      <a:r>
                        <a:rPr lang="en-US" sz="1000"/>
                        <a:t>Network</a:t>
                      </a:r>
                      <a:endParaRPr lang="en-IN" sz="1000"/>
                    </a:p>
                  </a:txBody>
                  <a:tcPr/>
                </a:tc>
                <a:tc>
                  <a:txBody>
                    <a:bodyPr/>
                    <a:lstStyle/>
                    <a:p>
                      <a:r>
                        <a:rPr lang="en-US" sz="1000"/>
                        <a:t>No</a:t>
                      </a:r>
                      <a:endParaRPr lang="en-IN" sz="1000"/>
                    </a:p>
                  </a:txBody>
                  <a:tcPr/>
                </a:tc>
                <a:extLst>
                  <a:ext uri="{0D108BD9-81ED-4DB2-BD59-A6C34878D82A}">
                    <a16:rowId xmlns:a16="http://schemas.microsoft.com/office/drawing/2014/main" val="1025269840"/>
                  </a:ext>
                </a:extLst>
              </a:tr>
              <a:tr h="253412">
                <a:tc>
                  <a:txBody>
                    <a:bodyPr/>
                    <a:lstStyle/>
                    <a:p>
                      <a:r>
                        <a:rPr lang="en-US" sz="1000"/>
                        <a:t>File2</a:t>
                      </a:r>
                      <a:endParaRPr lang="en-IN" sz="1000"/>
                    </a:p>
                  </a:txBody>
                  <a:tcPr/>
                </a:tc>
                <a:tc>
                  <a:txBody>
                    <a:bodyPr/>
                    <a:lstStyle/>
                    <a:p>
                      <a:r>
                        <a:rPr lang="en-US" sz="1000"/>
                        <a:t>*985**</a:t>
                      </a:r>
                      <a:endParaRPr lang="en-IN" sz="1000"/>
                    </a:p>
                  </a:txBody>
                  <a:tcPr/>
                </a:tc>
                <a:tc>
                  <a:txBody>
                    <a:bodyPr/>
                    <a:lstStyle/>
                    <a:p>
                      <a:r>
                        <a:rPr lang="en-US" sz="1000"/>
                        <a:t>VPN</a:t>
                      </a:r>
                      <a:endParaRPr lang="en-IN" sz="1000"/>
                    </a:p>
                  </a:txBody>
                  <a:tcPr/>
                </a:tc>
                <a:tc>
                  <a:txBody>
                    <a:bodyPr/>
                    <a:lstStyle/>
                    <a:p>
                      <a:r>
                        <a:rPr lang="en-US" sz="1000"/>
                        <a:t>2</a:t>
                      </a:r>
                      <a:endParaRPr lang="en-IN" sz="1000"/>
                    </a:p>
                  </a:txBody>
                  <a:tcPr/>
                </a:tc>
                <a:tc>
                  <a:txBody>
                    <a:bodyPr/>
                    <a:lstStyle/>
                    <a:p>
                      <a:r>
                        <a:rPr lang="en-US" sz="1000"/>
                        <a:t>Network</a:t>
                      </a:r>
                      <a:endParaRPr lang="en-IN" sz="1000"/>
                    </a:p>
                  </a:txBody>
                  <a:tcPr/>
                </a:tc>
                <a:tc>
                  <a:txBody>
                    <a:bodyPr/>
                    <a:lstStyle/>
                    <a:p>
                      <a:r>
                        <a:rPr lang="en-US" sz="1000"/>
                        <a:t>No</a:t>
                      </a:r>
                      <a:endParaRPr lang="en-IN" sz="1000"/>
                    </a:p>
                  </a:txBody>
                  <a:tcPr/>
                </a:tc>
                <a:extLst>
                  <a:ext uri="{0D108BD9-81ED-4DB2-BD59-A6C34878D82A}">
                    <a16:rowId xmlns:a16="http://schemas.microsoft.com/office/drawing/2014/main" val="2970577977"/>
                  </a:ext>
                </a:extLst>
              </a:tr>
              <a:tr h="253412">
                <a:tc>
                  <a:txBody>
                    <a:bodyPr/>
                    <a:lstStyle/>
                    <a:p>
                      <a:r>
                        <a:rPr lang="en-US" sz="1000"/>
                        <a:t> :</a:t>
                      </a:r>
                      <a:endParaRPr lang="en-IN" sz="1000"/>
                    </a:p>
                  </a:txBody>
                  <a:tcPr/>
                </a:tc>
                <a:tc>
                  <a:txBody>
                    <a:bodyPr/>
                    <a:lstStyle/>
                    <a:p>
                      <a:r>
                        <a:rPr lang="en-US" sz="1000"/>
                        <a:t>   :</a:t>
                      </a:r>
                      <a:endParaRPr lang="en-IN" sz="1000"/>
                    </a:p>
                  </a:txBody>
                  <a:tcPr/>
                </a:tc>
                <a:tc>
                  <a:txBody>
                    <a:bodyPr/>
                    <a:lstStyle/>
                    <a:p>
                      <a:r>
                        <a:rPr lang="en-US" sz="1000"/>
                        <a:t>    :</a:t>
                      </a:r>
                      <a:endParaRPr lang="en-IN" sz="1000"/>
                    </a:p>
                  </a:txBody>
                  <a:tcPr/>
                </a:tc>
                <a:tc>
                  <a:txBody>
                    <a:bodyPr/>
                    <a:lstStyle/>
                    <a:p>
                      <a:r>
                        <a:rPr lang="en-US" sz="1000"/>
                        <a:t>  :</a:t>
                      </a:r>
                      <a:endParaRPr lang="en-IN" sz="1000"/>
                    </a:p>
                  </a:txBody>
                  <a:tcPr/>
                </a:tc>
                <a:tc>
                  <a:txBody>
                    <a:bodyPr/>
                    <a:lstStyle/>
                    <a:p>
                      <a:r>
                        <a:rPr lang="en-US" sz="1000"/>
                        <a:t>    :</a:t>
                      </a:r>
                      <a:endParaRPr lang="en-IN" sz="1000"/>
                    </a:p>
                  </a:txBody>
                  <a:tcPr/>
                </a:tc>
                <a:tc>
                  <a:txBody>
                    <a:bodyPr/>
                    <a:lstStyle/>
                    <a:p>
                      <a:r>
                        <a:rPr lang="en-US" sz="1000"/>
                        <a:t>  :</a:t>
                      </a:r>
                      <a:endParaRPr lang="en-IN" sz="1000"/>
                    </a:p>
                  </a:txBody>
                  <a:tcPr/>
                </a:tc>
                <a:extLst>
                  <a:ext uri="{0D108BD9-81ED-4DB2-BD59-A6C34878D82A}">
                    <a16:rowId xmlns:a16="http://schemas.microsoft.com/office/drawing/2014/main" val="1082451727"/>
                  </a:ext>
                </a:extLst>
              </a:tr>
            </a:tbl>
          </a:graphicData>
        </a:graphic>
      </p:graphicFrame>
      <p:sp>
        <p:nvSpPr>
          <p:cNvPr id="16" name="Arrow: Chevron 15">
            <a:extLst>
              <a:ext uri="{FF2B5EF4-FFF2-40B4-BE49-F238E27FC236}">
                <a16:creationId xmlns:a16="http://schemas.microsoft.com/office/drawing/2014/main" id="{3DDE2FEA-BFE7-36B1-9BDC-70C543D485EE}"/>
              </a:ext>
            </a:extLst>
          </p:cNvPr>
          <p:cNvSpPr/>
          <p:nvPr/>
        </p:nvSpPr>
        <p:spPr>
          <a:xfrm>
            <a:off x="1783434" y="3718255"/>
            <a:ext cx="185452" cy="223860"/>
          </a:xfrm>
          <a:prstGeom prst="chevron">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TextBox 16">
            <a:extLst>
              <a:ext uri="{FF2B5EF4-FFF2-40B4-BE49-F238E27FC236}">
                <a16:creationId xmlns:a16="http://schemas.microsoft.com/office/drawing/2014/main" id="{BCA350DB-8332-F213-FA49-AB98703ED3A5}"/>
              </a:ext>
            </a:extLst>
          </p:cNvPr>
          <p:cNvSpPr txBox="1"/>
          <p:nvPr/>
        </p:nvSpPr>
        <p:spPr>
          <a:xfrm>
            <a:off x="8590576" y="4377263"/>
            <a:ext cx="1529949" cy="276999"/>
          </a:xfrm>
          <a:prstGeom prst="rect">
            <a:avLst/>
          </a:prstGeom>
          <a:noFill/>
        </p:spPr>
        <p:txBody>
          <a:bodyPr wrap="square" rtlCol="0">
            <a:spAutoFit/>
          </a:bodyPr>
          <a:lstStyle/>
          <a:p>
            <a:pPr algn="ctr"/>
            <a:r>
              <a:rPr lang="en-US" sz="1200"/>
              <a:t>Populate Topic name</a:t>
            </a:r>
          </a:p>
        </p:txBody>
      </p:sp>
      <p:sp>
        <p:nvSpPr>
          <p:cNvPr id="19" name="TextBox 18">
            <a:extLst>
              <a:ext uri="{FF2B5EF4-FFF2-40B4-BE49-F238E27FC236}">
                <a16:creationId xmlns:a16="http://schemas.microsoft.com/office/drawing/2014/main" id="{22E02D72-2A88-178C-EFDA-D8ACF11C3A4C}"/>
              </a:ext>
            </a:extLst>
          </p:cNvPr>
          <p:cNvSpPr txBox="1"/>
          <p:nvPr/>
        </p:nvSpPr>
        <p:spPr>
          <a:xfrm>
            <a:off x="334220" y="3756777"/>
            <a:ext cx="1123520" cy="292388"/>
          </a:xfrm>
          <a:prstGeom prst="rect">
            <a:avLst/>
          </a:prstGeom>
          <a:noFill/>
          <a:ln>
            <a:solidFill>
              <a:srgbClr val="00B050"/>
            </a:solidFill>
          </a:ln>
        </p:spPr>
        <p:txBody>
          <a:bodyPr wrap="square" rtlCol="0">
            <a:spAutoFit/>
          </a:bodyPr>
          <a:lstStyle/>
          <a:p>
            <a:r>
              <a:rPr lang="en-US" sz="1300"/>
              <a:t>  Service Now</a:t>
            </a:r>
            <a:endParaRPr lang="en-IN" sz="1300"/>
          </a:p>
        </p:txBody>
      </p:sp>
      <p:sp>
        <p:nvSpPr>
          <p:cNvPr id="21" name="Arrow: Chevron 20">
            <a:extLst>
              <a:ext uri="{FF2B5EF4-FFF2-40B4-BE49-F238E27FC236}">
                <a16:creationId xmlns:a16="http://schemas.microsoft.com/office/drawing/2014/main" id="{43DAB7C6-EF02-F061-4911-3F6DA25709F9}"/>
              </a:ext>
            </a:extLst>
          </p:cNvPr>
          <p:cNvSpPr/>
          <p:nvPr/>
        </p:nvSpPr>
        <p:spPr>
          <a:xfrm>
            <a:off x="2697934" y="3703664"/>
            <a:ext cx="185452" cy="223860"/>
          </a:xfrm>
          <a:prstGeom prst="chevron">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aphicFrame>
        <p:nvGraphicFramePr>
          <p:cNvPr id="29" name="Diagram 28">
            <a:extLst>
              <a:ext uri="{FF2B5EF4-FFF2-40B4-BE49-F238E27FC236}">
                <a16:creationId xmlns:a16="http://schemas.microsoft.com/office/drawing/2014/main" id="{5B248ED1-B9BB-CF55-C7E2-62588A0AF6F2}"/>
              </a:ext>
            </a:extLst>
          </p:cNvPr>
          <p:cNvGraphicFramePr/>
          <p:nvPr>
            <p:extLst>
              <p:ext uri="{D42A27DB-BD31-4B8C-83A1-F6EECF244321}">
                <p14:modId xmlns:p14="http://schemas.microsoft.com/office/powerpoint/2010/main" val="3208708437"/>
              </p:ext>
            </p:extLst>
          </p:nvPr>
        </p:nvGraphicFramePr>
        <p:xfrm>
          <a:off x="6049506" y="3209968"/>
          <a:ext cx="1481331" cy="12212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30" name="Straight Connector 29">
            <a:extLst>
              <a:ext uri="{FF2B5EF4-FFF2-40B4-BE49-F238E27FC236}">
                <a16:creationId xmlns:a16="http://schemas.microsoft.com/office/drawing/2014/main" id="{B0B18819-4B50-12EE-C06A-781D07D7B9B7}"/>
              </a:ext>
            </a:extLst>
          </p:cNvPr>
          <p:cNvCxnSpPr>
            <a:cxnSpLocks/>
          </p:cNvCxnSpPr>
          <p:nvPr/>
        </p:nvCxnSpPr>
        <p:spPr>
          <a:xfrm flipV="1">
            <a:off x="5035581" y="1801954"/>
            <a:ext cx="994982" cy="1415048"/>
          </a:xfrm>
          <a:prstGeom prst="line">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1" name="Straight Arrow Connector 30">
            <a:extLst>
              <a:ext uri="{FF2B5EF4-FFF2-40B4-BE49-F238E27FC236}">
                <a16:creationId xmlns:a16="http://schemas.microsoft.com/office/drawing/2014/main" id="{9CD527D3-BB72-8323-D0CD-D464D7937A9A}"/>
              </a:ext>
            </a:extLst>
          </p:cNvPr>
          <p:cNvCxnSpPr>
            <a:cxnSpLocks/>
          </p:cNvCxnSpPr>
          <p:nvPr/>
        </p:nvCxnSpPr>
        <p:spPr>
          <a:xfrm>
            <a:off x="10364391" y="2780180"/>
            <a:ext cx="0" cy="18280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70" name="Group 69">
            <a:extLst>
              <a:ext uri="{FF2B5EF4-FFF2-40B4-BE49-F238E27FC236}">
                <a16:creationId xmlns:a16="http://schemas.microsoft.com/office/drawing/2014/main" id="{9C0B6F90-B42D-CD00-C505-33A23BB2A403}"/>
              </a:ext>
            </a:extLst>
          </p:cNvPr>
          <p:cNvGrpSpPr/>
          <p:nvPr/>
        </p:nvGrpSpPr>
        <p:grpSpPr>
          <a:xfrm>
            <a:off x="2897733" y="2926868"/>
            <a:ext cx="840490" cy="1791615"/>
            <a:chOff x="5070704" y="2462115"/>
            <a:chExt cx="840490" cy="1791615"/>
          </a:xfrm>
        </p:grpSpPr>
        <p:pic>
          <p:nvPicPr>
            <p:cNvPr id="22" name="Picture 21" descr="A yellow folder with black background&#10;&#10;Description automatically generated">
              <a:extLst>
                <a:ext uri="{FF2B5EF4-FFF2-40B4-BE49-F238E27FC236}">
                  <a16:creationId xmlns:a16="http://schemas.microsoft.com/office/drawing/2014/main" id="{B53600FF-6081-CA93-A490-2E67EF1A5EF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162929" y="2472203"/>
              <a:ext cx="491077" cy="471202"/>
            </a:xfrm>
            <a:prstGeom prst="rect">
              <a:avLst/>
            </a:prstGeom>
          </p:spPr>
        </p:pic>
        <p:sp>
          <p:nvSpPr>
            <p:cNvPr id="23" name="TextBox 22">
              <a:extLst>
                <a:ext uri="{FF2B5EF4-FFF2-40B4-BE49-F238E27FC236}">
                  <a16:creationId xmlns:a16="http://schemas.microsoft.com/office/drawing/2014/main" id="{7501CDFA-2586-B566-C5A5-609A4DDFB7A5}"/>
                </a:ext>
              </a:extLst>
            </p:cNvPr>
            <p:cNvSpPr txBox="1"/>
            <p:nvPr/>
          </p:nvSpPr>
          <p:spPr>
            <a:xfrm>
              <a:off x="5080629" y="2861940"/>
              <a:ext cx="765154" cy="276999"/>
            </a:xfrm>
            <a:prstGeom prst="rect">
              <a:avLst/>
            </a:prstGeom>
            <a:noFill/>
          </p:spPr>
          <p:txBody>
            <a:bodyPr wrap="square" rtlCol="0">
              <a:spAutoFit/>
            </a:bodyPr>
            <a:lstStyle/>
            <a:p>
              <a:pPr algn="ctr"/>
              <a:r>
                <a:rPr lang="en-US" sz="1200"/>
                <a:t>Folder1</a:t>
              </a:r>
            </a:p>
          </p:txBody>
        </p:sp>
        <p:sp>
          <p:nvSpPr>
            <p:cNvPr id="24" name="TextBox 23">
              <a:extLst>
                <a:ext uri="{FF2B5EF4-FFF2-40B4-BE49-F238E27FC236}">
                  <a16:creationId xmlns:a16="http://schemas.microsoft.com/office/drawing/2014/main" id="{B01BA090-6387-B141-918C-3F6B1D22595D}"/>
                </a:ext>
              </a:extLst>
            </p:cNvPr>
            <p:cNvSpPr txBox="1"/>
            <p:nvPr/>
          </p:nvSpPr>
          <p:spPr>
            <a:xfrm>
              <a:off x="5070704" y="3543591"/>
              <a:ext cx="765154" cy="276999"/>
            </a:xfrm>
            <a:prstGeom prst="rect">
              <a:avLst/>
            </a:prstGeom>
            <a:noFill/>
          </p:spPr>
          <p:txBody>
            <a:bodyPr wrap="square" rtlCol="0">
              <a:spAutoFit/>
            </a:bodyPr>
            <a:lstStyle/>
            <a:p>
              <a:pPr algn="ctr"/>
              <a:r>
                <a:rPr lang="en-US" sz="1200"/>
                <a:t>Folder2</a:t>
              </a:r>
            </a:p>
          </p:txBody>
        </p:sp>
        <p:sp>
          <p:nvSpPr>
            <p:cNvPr id="25" name="TextBox 24">
              <a:extLst>
                <a:ext uri="{FF2B5EF4-FFF2-40B4-BE49-F238E27FC236}">
                  <a16:creationId xmlns:a16="http://schemas.microsoft.com/office/drawing/2014/main" id="{5F7A54EF-2415-76CC-8D45-A7E920BA6B47}"/>
                </a:ext>
              </a:extLst>
            </p:cNvPr>
            <p:cNvSpPr txBox="1"/>
            <p:nvPr/>
          </p:nvSpPr>
          <p:spPr>
            <a:xfrm>
              <a:off x="5162929" y="3792065"/>
              <a:ext cx="557173" cy="461665"/>
            </a:xfrm>
            <a:prstGeom prst="rect">
              <a:avLst/>
            </a:prstGeom>
            <a:noFill/>
          </p:spPr>
          <p:txBody>
            <a:bodyPr wrap="square" rtlCol="0">
              <a:spAutoFit/>
            </a:bodyPr>
            <a:lstStyle/>
            <a:p>
              <a:pPr algn="ctr"/>
              <a:r>
                <a:rPr lang="en-US" sz="1200"/>
                <a:t>:::::::</a:t>
              </a:r>
            </a:p>
            <a:p>
              <a:pPr algn="ctr"/>
              <a:r>
                <a:rPr lang="en-US" sz="1200"/>
                <a:t>:::::::</a:t>
              </a:r>
            </a:p>
          </p:txBody>
        </p:sp>
        <p:sp>
          <p:nvSpPr>
            <p:cNvPr id="26" name="Rectangle: Rounded Corners 25">
              <a:extLst>
                <a:ext uri="{FF2B5EF4-FFF2-40B4-BE49-F238E27FC236}">
                  <a16:creationId xmlns:a16="http://schemas.microsoft.com/office/drawing/2014/main" id="{CC7E9800-C6C8-C8A7-8BE0-AD2616EFC9D1}"/>
                </a:ext>
              </a:extLst>
            </p:cNvPr>
            <p:cNvSpPr/>
            <p:nvPr/>
          </p:nvSpPr>
          <p:spPr>
            <a:xfrm>
              <a:off x="5089138" y="2462115"/>
              <a:ext cx="822056" cy="1791615"/>
            </a:xfrm>
            <a:prstGeom prst="roundRect">
              <a:avLst/>
            </a:prstGeom>
            <a:no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a:p>
          </p:txBody>
        </p:sp>
        <p:pic>
          <p:nvPicPr>
            <p:cNvPr id="27" name="Picture 26" descr="A yellow folder with black background&#10;&#10;Description automatically generated">
              <a:extLst>
                <a:ext uri="{FF2B5EF4-FFF2-40B4-BE49-F238E27FC236}">
                  <a16:creationId xmlns:a16="http://schemas.microsoft.com/office/drawing/2014/main" id="{19CE3000-841E-3226-3863-4AB9B2AE546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162929" y="2498707"/>
              <a:ext cx="413478" cy="396743"/>
            </a:xfrm>
            <a:prstGeom prst="rect">
              <a:avLst/>
            </a:prstGeom>
          </p:spPr>
        </p:pic>
        <p:pic>
          <p:nvPicPr>
            <p:cNvPr id="28" name="Picture 2" descr="Features – Online Bail Contracts">
              <a:extLst>
                <a:ext uri="{FF2B5EF4-FFF2-40B4-BE49-F238E27FC236}">
                  <a16:creationId xmlns:a16="http://schemas.microsoft.com/office/drawing/2014/main" id="{840C4C04-6D24-C157-C40C-10A602BA52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3519" y="2612811"/>
              <a:ext cx="266676" cy="213948"/>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31" descr="A yellow folder with black background&#10;&#10;Description automatically generated">
              <a:extLst>
                <a:ext uri="{FF2B5EF4-FFF2-40B4-BE49-F238E27FC236}">
                  <a16:creationId xmlns:a16="http://schemas.microsoft.com/office/drawing/2014/main" id="{6F70ABFB-F335-0328-5138-AE661B77E19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219290" y="3105002"/>
              <a:ext cx="491077" cy="471202"/>
            </a:xfrm>
            <a:prstGeom prst="rect">
              <a:avLst/>
            </a:prstGeom>
          </p:spPr>
        </p:pic>
        <p:pic>
          <p:nvPicPr>
            <p:cNvPr id="33" name="Picture 2" descr="Features – Online Bail Contracts">
              <a:extLst>
                <a:ext uri="{FF2B5EF4-FFF2-40B4-BE49-F238E27FC236}">
                  <a16:creationId xmlns:a16="http://schemas.microsoft.com/office/drawing/2014/main" id="{DD8B864B-E2E9-086F-F77D-BA0DE0676B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09880" y="3245610"/>
              <a:ext cx="266676" cy="213948"/>
            </a:xfrm>
            <a:prstGeom prst="rect">
              <a:avLst/>
            </a:prstGeom>
            <a:noFill/>
            <a:extLst>
              <a:ext uri="{909E8E84-426E-40DD-AFC4-6F175D3DCCD1}">
                <a14:hiddenFill xmlns:a14="http://schemas.microsoft.com/office/drawing/2010/main">
                  <a:solidFill>
                    <a:srgbClr val="FFFFFF"/>
                  </a:solidFill>
                </a14:hiddenFill>
              </a:ext>
            </a:extLst>
          </p:spPr>
        </p:pic>
      </p:grpSp>
      <p:sp>
        <p:nvSpPr>
          <p:cNvPr id="34" name="Flowchart: Decision 33">
            <a:extLst>
              <a:ext uri="{FF2B5EF4-FFF2-40B4-BE49-F238E27FC236}">
                <a16:creationId xmlns:a16="http://schemas.microsoft.com/office/drawing/2014/main" id="{FDBF9CAC-A836-B815-318F-A3B017E096D2}"/>
              </a:ext>
            </a:extLst>
          </p:cNvPr>
          <p:cNvSpPr/>
          <p:nvPr/>
        </p:nvSpPr>
        <p:spPr>
          <a:xfrm>
            <a:off x="9720750" y="4066956"/>
            <a:ext cx="1529949" cy="1045104"/>
          </a:xfrm>
          <a:prstGeom prst="flowChartDecision">
            <a:avLst/>
          </a:prstGeom>
          <a:ln w="38100"/>
        </p:spPr>
        <p:style>
          <a:lnRef idx="2">
            <a:schemeClr val="accent6"/>
          </a:lnRef>
          <a:fillRef idx="1">
            <a:schemeClr val="lt1"/>
          </a:fillRef>
          <a:effectRef idx="0">
            <a:schemeClr val="accent6"/>
          </a:effectRef>
          <a:fontRef idx="minor">
            <a:schemeClr val="dk1"/>
          </a:fontRef>
        </p:style>
        <p:txBody>
          <a:bodyPr rtlCol="0" anchor="ctr"/>
          <a:lstStyle/>
          <a:p>
            <a:pPr algn="ctr"/>
            <a:r>
              <a:rPr lang="en-US" sz="1200"/>
              <a:t>Approval</a:t>
            </a:r>
            <a:endParaRPr lang="en-IN" sz="1200"/>
          </a:p>
        </p:txBody>
      </p:sp>
      <p:grpSp>
        <p:nvGrpSpPr>
          <p:cNvPr id="93" name="Group 92">
            <a:extLst>
              <a:ext uri="{FF2B5EF4-FFF2-40B4-BE49-F238E27FC236}">
                <a16:creationId xmlns:a16="http://schemas.microsoft.com/office/drawing/2014/main" id="{5B77224B-3966-4689-0E96-CB9C86574826}"/>
              </a:ext>
            </a:extLst>
          </p:cNvPr>
          <p:cNvGrpSpPr/>
          <p:nvPr/>
        </p:nvGrpSpPr>
        <p:grpSpPr>
          <a:xfrm>
            <a:off x="8363040" y="5165695"/>
            <a:ext cx="1452237" cy="730095"/>
            <a:chOff x="9058109" y="5164132"/>
            <a:chExt cx="1452237" cy="730095"/>
          </a:xfrm>
        </p:grpSpPr>
        <p:sp>
          <p:nvSpPr>
            <p:cNvPr id="35" name="Rectangle: Rounded Corners 34">
              <a:extLst>
                <a:ext uri="{FF2B5EF4-FFF2-40B4-BE49-F238E27FC236}">
                  <a16:creationId xmlns:a16="http://schemas.microsoft.com/office/drawing/2014/main" id="{7B09F77D-F0E5-D82A-70F9-17505A6BB827}"/>
                </a:ext>
              </a:extLst>
            </p:cNvPr>
            <p:cNvSpPr/>
            <p:nvPr/>
          </p:nvSpPr>
          <p:spPr>
            <a:xfrm>
              <a:off x="9058109" y="5164132"/>
              <a:ext cx="1333499" cy="700194"/>
            </a:xfrm>
            <a:prstGeom prst="roundRect">
              <a:avLst/>
            </a:prstGeom>
            <a:no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a:p>
          </p:txBody>
        </p:sp>
        <p:pic>
          <p:nvPicPr>
            <p:cNvPr id="36" name="Picture 2" descr="Features – Online Bail Contracts">
              <a:extLst>
                <a:ext uri="{FF2B5EF4-FFF2-40B4-BE49-F238E27FC236}">
                  <a16:creationId xmlns:a16="http://schemas.microsoft.com/office/drawing/2014/main" id="{6706DE79-8101-C026-ABEB-E90E7DACF02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30601" y="5186492"/>
              <a:ext cx="540569" cy="540569"/>
            </a:xfrm>
            <a:prstGeom prst="rect">
              <a:avLst/>
            </a:prstGeom>
            <a:noFill/>
            <a:extLst>
              <a:ext uri="{909E8E84-426E-40DD-AFC4-6F175D3DCCD1}">
                <a14:hiddenFill xmlns:a14="http://schemas.microsoft.com/office/drawing/2010/main">
                  <a:solidFill>
                    <a:srgbClr val="FFFFFF"/>
                  </a:solidFill>
                </a14:hiddenFill>
              </a:ext>
            </a:extLst>
          </p:spPr>
        </p:pic>
        <p:sp>
          <p:nvSpPr>
            <p:cNvPr id="37" name="TextBox 36">
              <a:extLst>
                <a:ext uri="{FF2B5EF4-FFF2-40B4-BE49-F238E27FC236}">
                  <a16:creationId xmlns:a16="http://schemas.microsoft.com/office/drawing/2014/main" id="{FD4ABCB4-1B11-0095-C593-7593632B9CB8}"/>
                </a:ext>
              </a:extLst>
            </p:cNvPr>
            <p:cNvSpPr txBox="1"/>
            <p:nvPr/>
          </p:nvSpPr>
          <p:spPr>
            <a:xfrm>
              <a:off x="9176847" y="5632617"/>
              <a:ext cx="1333499" cy="261610"/>
            </a:xfrm>
            <a:prstGeom prst="rect">
              <a:avLst/>
            </a:prstGeom>
            <a:noFill/>
          </p:spPr>
          <p:txBody>
            <a:bodyPr wrap="square" rtlCol="0">
              <a:spAutoFit/>
            </a:bodyPr>
            <a:lstStyle/>
            <a:p>
              <a:r>
                <a:rPr lang="en-US" sz="1100"/>
                <a:t>Merge File1,File2 ….</a:t>
              </a:r>
              <a:endParaRPr lang="en-IN" sz="1100"/>
            </a:p>
          </p:txBody>
        </p:sp>
      </p:grpSp>
      <p:sp>
        <p:nvSpPr>
          <p:cNvPr id="39" name="TextBox 38">
            <a:extLst>
              <a:ext uri="{FF2B5EF4-FFF2-40B4-BE49-F238E27FC236}">
                <a16:creationId xmlns:a16="http://schemas.microsoft.com/office/drawing/2014/main" id="{53009D7D-DF51-4BC3-6C55-EEAE86CB42B7}"/>
              </a:ext>
            </a:extLst>
          </p:cNvPr>
          <p:cNvSpPr txBox="1"/>
          <p:nvPr/>
        </p:nvSpPr>
        <p:spPr>
          <a:xfrm>
            <a:off x="9910850" y="5172581"/>
            <a:ext cx="588155" cy="276999"/>
          </a:xfrm>
          <a:prstGeom prst="rect">
            <a:avLst/>
          </a:prstGeom>
          <a:noFill/>
        </p:spPr>
        <p:txBody>
          <a:bodyPr wrap="square" rtlCol="0">
            <a:spAutoFit/>
          </a:bodyPr>
          <a:lstStyle/>
          <a:p>
            <a:pPr algn="ctr"/>
            <a:r>
              <a:rPr lang="en-US" sz="1200"/>
              <a:t>Yes</a:t>
            </a:r>
          </a:p>
        </p:txBody>
      </p:sp>
      <p:graphicFrame>
        <p:nvGraphicFramePr>
          <p:cNvPr id="40" name="Diagram 39">
            <a:extLst>
              <a:ext uri="{FF2B5EF4-FFF2-40B4-BE49-F238E27FC236}">
                <a16:creationId xmlns:a16="http://schemas.microsoft.com/office/drawing/2014/main" id="{E9D437B8-5CF3-E846-6508-CC316362A718}"/>
              </a:ext>
            </a:extLst>
          </p:cNvPr>
          <p:cNvGraphicFramePr/>
          <p:nvPr>
            <p:extLst>
              <p:ext uri="{D42A27DB-BD31-4B8C-83A1-F6EECF244321}">
                <p14:modId xmlns:p14="http://schemas.microsoft.com/office/powerpoint/2010/main" val="671184009"/>
              </p:ext>
            </p:extLst>
          </p:nvPr>
        </p:nvGraphicFramePr>
        <p:xfrm>
          <a:off x="6749013" y="3138911"/>
          <a:ext cx="2361039" cy="1541585"/>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
        <p:nvSpPr>
          <p:cNvPr id="41" name="TextBox 40">
            <a:extLst>
              <a:ext uri="{FF2B5EF4-FFF2-40B4-BE49-F238E27FC236}">
                <a16:creationId xmlns:a16="http://schemas.microsoft.com/office/drawing/2014/main" id="{B6B90B9C-FEA2-767B-D0D0-7B2FBCA1810A}"/>
              </a:ext>
            </a:extLst>
          </p:cNvPr>
          <p:cNvSpPr txBox="1"/>
          <p:nvPr/>
        </p:nvSpPr>
        <p:spPr>
          <a:xfrm>
            <a:off x="6397211" y="4128469"/>
            <a:ext cx="1286524" cy="369332"/>
          </a:xfrm>
          <a:prstGeom prst="rect">
            <a:avLst/>
          </a:prstGeom>
          <a:noFill/>
        </p:spPr>
        <p:txBody>
          <a:bodyPr wrap="square">
            <a:spAutoFit/>
          </a:bodyPr>
          <a:lstStyle/>
          <a:p>
            <a:pPr lvl="0"/>
            <a:r>
              <a:rPr lang="en-US"/>
              <a:t>Clustering</a:t>
            </a:r>
            <a:endParaRPr lang="en-IN"/>
          </a:p>
        </p:txBody>
      </p:sp>
      <p:sp>
        <p:nvSpPr>
          <p:cNvPr id="42" name="TextBox 41">
            <a:extLst>
              <a:ext uri="{FF2B5EF4-FFF2-40B4-BE49-F238E27FC236}">
                <a16:creationId xmlns:a16="http://schemas.microsoft.com/office/drawing/2014/main" id="{137B9006-C877-5DD3-A500-A73B381DF0C4}"/>
              </a:ext>
            </a:extLst>
          </p:cNvPr>
          <p:cNvSpPr txBox="1"/>
          <p:nvPr/>
        </p:nvSpPr>
        <p:spPr>
          <a:xfrm>
            <a:off x="6769204" y="725478"/>
            <a:ext cx="3940430" cy="292388"/>
          </a:xfrm>
          <a:prstGeom prst="rect">
            <a:avLst/>
          </a:prstGeom>
          <a:noFill/>
        </p:spPr>
        <p:txBody>
          <a:bodyPr wrap="square" rtlCol="0">
            <a:spAutoFit/>
          </a:bodyPr>
          <a:lstStyle/>
          <a:p>
            <a:r>
              <a:rPr lang="en-US" sz="1300"/>
              <a:t>Reference Table (showed only for single folder)</a:t>
            </a:r>
            <a:endParaRPr lang="en-IN" sz="1300"/>
          </a:p>
        </p:txBody>
      </p:sp>
      <p:sp>
        <p:nvSpPr>
          <p:cNvPr id="43" name="Rectangle: Rounded Corners 42">
            <a:extLst>
              <a:ext uri="{FF2B5EF4-FFF2-40B4-BE49-F238E27FC236}">
                <a16:creationId xmlns:a16="http://schemas.microsoft.com/office/drawing/2014/main" id="{296C3A2E-969B-309D-BC01-DC169DAC32C3}"/>
              </a:ext>
            </a:extLst>
          </p:cNvPr>
          <p:cNvSpPr/>
          <p:nvPr/>
        </p:nvSpPr>
        <p:spPr>
          <a:xfrm>
            <a:off x="8724867" y="3443699"/>
            <a:ext cx="1424718" cy="930532"/>
          </a:xfrm>
          <a:prstGeom prst="roundRect">
            <a:avLst/>
          </a:prstGeom>
          <a:no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a:p>
        </p:txBody>
      </p:sp>
      <p:sp>
        <p:nvSpPr>
          <p:cNvPr id="44" name="TextBox 43">
            <a:extLst>
              <a:ext uri="{FF2B5EF4-FFF2-40B4-BE49-F238E27FC236}">
                <a16:creationId xmlns:a16="http://schemas.microsoft.com/office/drawing/2014/main" id="{0D2ED2F3-2684-DE67-C500-F926F57D4A9B}"/>
              </a:ext>
            </a:extLst>
          </p:cNvPr>
          <p:cNvSpPr txBox="1"/>
          <p:nvPr/>
        </p:nvSpPr>
        <p:spPr>
          <a:xfrm>
            <a:off x="421022" y="3487718"/>
            <a:ext cx="1117828" cy="292388"/>
          </a:xfrm>
          <a:prstGeom prst="rect">
            <a:avLst/>
          </a:prstGeom>
          <a:noFill/>
        </p:spPr>
        <p:txBody>
          <a:bodyPr wrap="square" rtlCol="0">
            <a:spAutoFit/>
          </a:bodyPr>
          <a:lstStyle/>
          <a:p>
            <a:r>
              <a:rPr lang="en-US" sz="1300"/>
              <a:t>Raw data</a:t>
            </a:r>
            <a:endParaRPr lang="en-IN" sz="1300"/>
          </a:p>
        </p:txBody>
      </p:sp>
      <p:sp>
        <p:nvSpPr>
          <p:cNvPr id="45" name="TextBox 44">
            <a:extLst>
              <a:ext uri="{FF2B5EF4-FFF2-40B4-BE49-F238E27FC236}">
                <a16:creationId xmlns:a16="http://schemas.microsoft.com/office/drawing/2014/main" id="{0E849FDB-1673-EDF9-B087-82BFF0D7C69A}"/>
              </a:ext>
            </a:extLst>
          </p:cNvPr>
          <p:cNvSpPr txBox="1"/>
          <p:nvPr/>
        </p:nvSpPr>
        <p:spPr>
          <a:xfrm>
            <a:off x="8724867" y="4042308"/>
            <a:ext cx="1424718" cy="246221"/>
          </a:xfrm>
          <a:prstGeom prst="rect">
            <a:avLst/>
          </a:prstGeom>
          <a:noFill/>
        </p:spPr>
        <p:txBody>
          <a:bodyPr wrap="square" rtlCol="0">
            <a:spAutoFit/>
          </a:bodyPr>
          <a:lstStyle/>
          <a:p>
            <a:r>
              <a:rPr lang="en-US" sz="1000"/>
              <a:t>Large Language Models</a:t>
            </a:r>
            <a:endParaRPr lang="en-IN" sz="1000"/>
          </a:p>
        </p:txBody>
      </p:sp>
      <p:pic>
        <p:nvPicPr>
          <p:cNvPr id="46" name="Picture 45" descr="A blue and white logo&#10;&#10;Description automatically generated">
            <a:extLst>
              <a:ext uri="{FF2B5EF4-FFF2-40B4-BE49-F238E27FC236}">
                <a16:creationId xmlns:a16="http://schemas.microsoft.com/office/drawing/2014/main" id="{AD51B6DD-61A3-F259-FF1E-6AF275378C56}"/>
              </a:ext>
            </a:extLst>
          </p:cNvPr>
          <p:cNvPicPr>
            <a:picLocks noChangeAspect="1"/>
          </p:cNvPicPr>
          <p:nvPr/>
        </p:nvPicPr>
        <p:blipFill rotWithShape="1">
          <a:blip r:embed="rId14">
            <a:extLst>
              <a:ext uri="{28A0092B-C50C-407E-A947-70E740481C1C}">
                <a14:useLocalDpi xmlns:a14="http://schemas.microsoft.com/office/drawing/2010/main" val="0"/>
              </a:ext>
            </a:extLst>
          </a:blip>
          <a:srcRect l="13316" t="11178" r="12207" b="12016"/>
          <a:stretch/>
        </p:blipFill>
        <p:spPr>
          <a:xfrm>
            <a:off x="9099903" y="3456266"/>
            <a:ext cx="661397" cy="682091"/>
          </a:xfrm>
          <a:prstGeom prst="rect">
            <a:avLst/>
          </a:prstGeom>
        </p:spPr>
      </p:pic>
      <p:grpSp>
        <p:nvGrpSpPr>
          <p:cNvPr id="91" name="Group 90">
            <a:extLst>
              <a:ext uri="{FF2B5EF4-FFF2-40B4-BE49-F238E27FC236}">
                <a16:creationId xmlns:a16="http://schemas.microsoft.com/office/drawing/2014/main" id="{A7246BCA-9FC4-AF52-122E-D66E839D742E}"/>
              </a:ext>
            </a:extLst>
          </p:cNvPr>
          <p:cNvGrpSpPr/>
          <p:nvPr/>
        </p:nvGrpSpPr>
        <p:grpSpPr>
          <a:xfrm>
            <a:off x="6120290" y="5087656"/>
            <a:ext cx="1799659" cy="947154"/>
            <a:chOff x="6660930" y="5195936"/>
            <a:chExt cx="1799659" cy="947154"/>
          </a:xfrm>
        </p:grpSpPr>
        <p:sp>
          <p:nvSpPr>
            <p:cNvPr id="47" name="Rectangle: Rounded Corners 46">
              <a:extLst>
                <a:ext uri="{FF2B5EF4-FFF2-40B4-BE49-F238E27FC236}">
                  <a16:creationId xmlns:a16="http://schemas.microsoft.com/office/drawing/2014/main" id="{0E35877C-85FB-4B56-A6B4-DE3ADFFB622D}"/>
                </a:ext>
              </a:extLst>
            </p:cNvPr>
            <p:cNvSpPr/>
            <p:nvPr/>
          </p:nvSpPr>
          <p:spPr>
            <a:xfrm>
              <a:off x="6660930" y="5195936"/>
              <a:ext cx="1799659" cy="947154"/>
            </a:xfrm>
            <a:prstGeom prst="roundRect">
              <a:avLst/>
            </a:prstGeom>
            <a:no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a:p>
          </p:txBody>
        </p:sp>
        <p:sp>
          <p:nvSpPr>
            <p:cNvPr id="48" name="TextBox 47">
              <a:extLst>
                <a:ext uri="{FF2B5EF4-FFF2-40B4-BE49-F238E27FC236}">
                  <a16:creationId xmlns:a16="http://schemas.microsoft.com/office/drawing/2014/main" id="{95E75731-1802-C352-F353-04045B007CF0}"/>
                </a:ext>
              </a:extLst>
            </p:cNvPr>
            <p:cNvSpPr txBox="1"/>
            <p:nvPr/>
          </p:nvSpPr>
          <p:spPr>
            <a:xfrm>
              <a:off x="6919788" y="5833407"/>
              <a:ext cx="1424718" cy="246221"/>
            </a:xfrm>
            <a:prstGeom prst="rect">
              <a:avLst/>
            </a:prstGeom>
            <a:noFill/>
          </p:spPr>
          <p:txBody>
            <a:bodyPr wrap="square" rtlCol="0">
              <a:spAutoFit/>
            </a:bodyPr>
            <a:lstStyle/>
            <a:p>
              <a:r>
                <a:rPr lang="en-US" sz="1000"/>
                <a:t>Large Language Models</a:t>
              </a:r>
              <a:endParaRPr lang="en-IN" sz="1000"/>
            </a:p>
          </p:txBody>
        </p:sp>
        <p:pic>
          <p:nvPicPr>
            <p:cNvPr id="49" name="Picture 48" descr="A blue and white logo&#10;&#10;Description automatically generated">
              <a:extLst>
                <a:ext uri="{FF2B5EF4-FFF2-40B4-BE49-F238E27FC236}">
                  <a16:creationId xmlns:a16="http://schemas.microsoft.com/office/drawing/2014/main" id="{F102E41A-FEEA-4E05-6949-F1913DE9CB74}"/>
                </a:ext>
              </a:extLst>
            </p:cNvPr>
            <p:cNvPicPr>
              <a:picLocks noChangeAspect="1"/>
            </p:cNvPicPr>
            <p:nvPr/>
          </p:nvPicPr>
          <p:blipFill rotWithShape="1">
            <a:blip r:embed="rId14">
              <a:extLst>
                <a:ext uri="{28A0092B-C50C-407E-A947-70E740481C1C}">
                  <a14:useLocalDpi xmlns:a14="http://schemas.microsoft.com/office/drawing/2010/main" val="0"/>
                </a:ext>
              </a:extLst>
            </a:blip>
            <a:srcRect l="13316" t="11178" r="12207" b="12016"/>
            <a:stretch/>
          </p:blipFill>
          <p:spPr>
            <a:xfrm>
              <a:off x="7301448" y="5209703"/>
              <a:ext cx="661397" cy="682091"/>
            </a:xfrm>
            <a:prstGeom prst="rect">
              <a:avLst/>
            </a:prstGeom>
          </p:spPr>
        </p:pic>
      </p:grpSp>
      <p:grpSp>
        <p:nvGrpSpPr>
          <p:cNvPr id="73" name="Group 72">
            <a:extLst>
              <a:ext uri="{FF2B5EF4-FFF2-40B4-BE49-F238E27FC236}">
                <a16:creationId xmlns:a16="http://schemas.microsoft.com/office/drawing/2014/main" id="{B2CCD436-0C6C-7307-E63D-CD705CC4596C}"/>
              </a:ext>
            </a:extLst>
          </p:cNvPr>
          <p:cNvGrpSpPr/>
          <p:nvPr/>
        </p:nvGrpSpPr>
        <p:grpSpPr>
          <a:xfrm>
            <a:off x="4242615" y="5247110"/>
            <a:ext cx="1424718" cy="606108"/>
            <a:chOff x="3418474" y="5440175"/>
            <a:chExt cx="1424718" cy="606108"/>
          </a:xfrm>
        </p:grpSpPr>
        <p:sp>
          <p:nvSpPr>
            <p:cNvPr id="50" name="Rectangle: Rounded Corners 49">
              <a:extLst>
                <a:ext uri="{FF2B5EF4-FFF2-40B4-BE49-F238E27FC236}">
                  <a16:creationId xmlns:a16="http://schemas.microsoft.com/office/drawing/2014/main" id="{27D1D8DC-FD05-BB73-FAD3-6436F961D6DC}"/>
                </a:ext>
              </a:extLst>
            </p:cNvPr>
            <p:cNvSpPr/>
            <p:nvPr/>
          </p:nvSpPr>
          <p:spPr>
            <a:xfrm>
              <a:off x="3418474" y="5440175"/>
              <a:ext cx="1424718" cy="606108"/>
            </a:xfrm>
            <a:prstGeom prst="roundRect">
              <a:avLst/>
            </a:prstGeom>
            <a:no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a:p>
          </p:txBody>
        </p:sp>
        <p:sp>
          <p:nvSpPr>
            <p:cNvPr id="51" name="TextBox 50">
              <a:extLst>
                <a:ext uri="{FF2B5EF4-FFF2-40B4-BE49-F238E27FC236}">
                  <a16:creationId xmlns:a16="http://schemas.microsoft.com/office/drawing/2014/main" id="{C9EF0653-9BD6-1A2E-4773-5D0DC88ADD2F}"/>
                </a:ext>
              </a:extLst>
            </p:cNvPr>
            <p:cNvSpPr txBox="1"/>
            <p:nvPr/>
          </p:nvSpPr>
          <p:spPr>
            <a:xfrm>
              <a:off x="3571919" y="5690868"/>
              <a:ext cx="1117828" cy="292388"/>
            </a:xfrm>
            <a:prstGeom prst="rect">
              <a:avLst/>
            </a:prstGeom>
            <a:noFill/>
            <a:ln>
              <a:solidFill>
                <a:srgbClr val="FFC000"/>
              </a:solidFill>
            </a:ln>
          </p:spPr>
          <p:txBody>
            <a:bodyPr wrap="square" rtlCol="0">
              <a:spAutoFit/>
            </a:bodyPr>
            <a:lstStyle/>
            <a:p>
              <a:r>
                <a:rPr lang="en-US" sz="1300"/>
                <a:t>Merged Files</a:t>
              </a:r>
              <a:endParaRPr lang="en-IN" sz="1300"/>
            </a:p>
          </p:txBody>
        </p:sp>
        <p:sp>
          <p:nvSpPr>
            <p:cNvPr id="52" name="TextBox 51">
              <a:extLst>
                <a:ext uri="{FF2B5EF4-FFF2-40B4-BE49-F238E27FC236}">
                  <a16:creationId xmlns:a16="http://schemas.microsoft.com/office/drawing/2014/main" id="{5AB95E95-EF83-12E3-4941-E87F619AB2DB}"/>
                </a:ext>
              </a:extLst>
            </p:cNvPr>
            <p:cNvSpPr txBox="1"/>
            <p:nvPr/>
          </p:nvSpPr>
          <p:spPr>
            <a:xfrm>
              <a:off x="3707607" y="5450841"/>
              <a:ext cx="1117828" cy="292388"/>
            </a:xfrm>
            <a:prstGeom prst="rect">
              <a:avLst/>
            </a:prstGeom>
            <a:noFill/>
          </p:spPr>
          <p:txBody>
            <a:bodyPr wrap="square" rtlCol="0">
              <a:spAutoFit/>
            </a:bodyPr>
            <a:lstStyle/>
            <a:p>
              <a:r>
                <a:rPr lang="en-US" sz="1300"/>
                <a:t>New data</a:t>
              </a:r>
              <a:endParaRPr lang="en-IN" sz="1300"/>
            </a:p>
          </p:txBody>
        </p:sp>
      </p:grpSp>
      <p:cxnSp>
        <p:nvCxnSpPr>
          <p:cNvPr id="54" name="Straight Arrow Connector 53">
            <a:extLst>
              <a:ext uri="{FF2B5EF4-FFF2-40B4-BE49-F238E27FC236}">
                <a16:creationId xmlns:a16="http://schemas.microsoft.com/office/drawing/2014/main" id="{71B5D6FE-9D93-3A41-05BA-6EE813ACB404}"/>
              </a:ext>
            </a:extLst>
          </p:cNvPr>
          <p:cNvCxnSpPr>
            <a:cxnSpLocks/>
            <a:stCxn id="47" idx="1"/>
            <a:endCxn id="50" idx="3"/>
          </p:cNvCxnSpPr>
          <p:nvPr/>
        </p:nvCxnSpPr>
        <p:spPr>
          <a:xfrm flipH="1" flipV="1">
            <a:off x="5667333" y="5550164"/>
            <a:ext cx="452957" cy="110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5" name="Arrow: Left 54">
            <a:extLst>
              <a:ext uri="{FF2B5EF4-FFF2-40B4-BE49-F238E27FC236}">
                <a16:creationId xmlns:a16="http://schemas.microsoft.com/office/drawing/2014/main" id="{556E72C5-F3C0-FC73-FB89-E81D022EB7A8}"/>
              </a:ext>
            </a:extLst>
          </p:cNvPr>
          <p:cNvSpPr/>
          <p:nvPr/>
        </p:nvSpPr>
        <p:spPr>
          <a:xfrm>
            <a:off x="7255888" y="3278418"/>
            <a:ext cx="255741" cy="165281"/>
          </a:xfrm>
          <a:prstGeom prst="leftArrow">
            <a:avLst/>
          </a:prstGeom>
          <a:solidFill>
            <a:schemeClr val="accent1">
              <a:lumMod val="40000"/>
              <a:lumOff val="60000"/>
            </a:schemeClr>
          </a:solidFill>
          <a:ln>
            <a:solidFill>
              <a:schemeClr val="accent1">
                <a:lumMod val="60000"/>
                <a:lumOff val="40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highlight>
                <a:srgbClr val="0000FF"/>
              </a:highlight>
            </a:endParaRPr>
          </a:p>
        </p:txBody>
      </p:sp>
      <p:grpSp>
        <p:nvGrpSpPr>
          <p:cNvPr id="71" name="Group 70">
            <a:extLst>
              <a:ext uri="{FF2B5EF4-FFF2-40B4-BE49-F238E27FC236}">
                <a16:creationId xmlns:a16="http://schemas.microsoft.com/office/drawing/2014/main" id="{66E0B94A-2ED8-037B-48CB-95626E1B50E7}"/>
              </a:ext>
            </a:extLst>
          </p:cNvPr>
          <p:cNvGrpSpPr/>
          <p:nvPr/>
        </p:nvGrpSpPr>
        <p:grpSpPr>
          <a:xfrm>
            <a:off x="4168763" y="3260863"/>
            <a:ext cx="1658211" cy="1113368"/>
            <a:chOff x="2909150" y="2876433"/>
            <a:chExt cx="2007960" cy="1148508"/>
          </a:xfrm>
        </p:grpSpPr>
        <p:sp>
          <p:nvSpPr>
            <p:cNvPr id="13" name="Rectangle: Rounded Corners 12">
              <a:extLst>
                <a:ext uri="{FF2B5EF4-FFF2-40B4-BE49-F238E27FC236}">
                  <a16:creationId xmlns:a16="http://schemas.microsoft.com/office/drawing/2014/main" id="{5EB4FBB4-4136-C51A-3CDC-802DF7A44215}"/>
                </a:ext>
              </a:extLst>
            </p:cNvPr>
            <p:cNvSpPr/>
            <p:nvPr/>
          </p:nvSpPr>
          <p:spPr>
            <a:xfrm>
              <a:off x="2909150" y="2876433"/>
              <a:ext cx="1913819" cy="1148508"/>
            </a:xfrm>
            <a:prstGeom prst="roundRect">
              <a:avLst/>
            </a:prstGeom>
            <a:no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a:p>
          </p:txBody>
        </p:sp>
        <p:sp>
          <p:nvSpPr>
            <p:cNvPr id="14" name="TextBox 13">
              <a:extLst>
                <a:ext uri="{FF2B5EF4-FFF2-40B4-BE49-F238E27FC236}">
                  <a16:creationId xmlns:a16="http://schemas.microsoft.com/office/drawing/2014/main" id="{6690111B-CBD3-3B7F-0FA3-B2141ADFCFD1}"/>
                </a:ext>
              </a:extLst>
            </p:cNvPr>
            <p:cNvSpPr txBox="1"/>
            <p:nvPr/>
          </p:nvSpPr>
          <p:spPr>
            <a:xfrm>
              <a:off x="3012768" y="3644291"/>
              <a:ext cx="1134399" cy="261610"/>
            </a:xfrm>
            <a:prstGeom prst="rect">
              <a:avLst/>
            </a:prstGeom>
            <a:noFill/>
          </p:spPr>
          <p:txBody>
            <a:bodyPr wrap="square" rtlCol="0">
              <a:spAutoFit/>
            </a:bodyPr>
            <a:lstStyle/>
            <a:p>
              <a:r>
                <a:rPr lang="en-US" sz="1100"/>
                <a:t>Grouping</a:t>
              </a:r>
              <a:endParaRPr lang="en-IN" sz="1100"/>
            </a:p>
          </p:txBody>
        </p:sp>
        <p:sp>
          <p:nvSpPr>
            <p:cNvPr id="62" name="Graphic 14" descr="Network outline">
              <a:extLst>
                <a:ext uri="{FF2B5EF4-FFF2-40B4-BE49-F238E27FC236}">
                  <a16:creationId xmlns:a16="http://schemas.microsoft.com/office/drawing/2014/main" id="{241B6D40-1D99-6F38-31D7-1E7960B7121A}"/>
                </a:ext>
              </a:extLst>
            </p:cNvPr>
            <p:cNvSpPr/>
            <p:nvPr/>
          </p:nvSpPr>
          <p:spPr>
            <a:xfrm>
              <a:off x="3110566" y="3057816"/>
              <a:ext cx="560006" cy="545089"/>
            </a:xfrm>
            <a:custGeom>
              <a:avLst/>
              <a:gdLst>
                <a:gd name="connsiteX0" fmla="*/ 502753 w 560006"/>
                <a:gd name="connsiteY0" fmla="*/ 272442 h 545089"/>
                <a:gd name="connsiteX1" fmla="*/ 560005 w 560006"/>
                <a:gd name="connsiteY1" fmla="*/ 214077 h 545089"/>
                <a:gd name="connsiteX2" fmla="*/ 503312 w 560006"/>
                <a:gd name="connsiteY2" fmla="*/ 155137 h 545089"/>
                <a:gd name="connsiteX3" fmla="*/ 446060 w 560006"/>
                <a:gd name="connsiteY3" fmla="*/ 213502 h 545089"/>
                <a:gd name="connsiteX4" fmla="*/ 447882 w 560006"/>
                <a:gd name="connsiteY4" fmla="*/ 228505 h 545089"/>
                <a:gd name="connsiteX5" fmla="*/ 347731 w 560006"/>
                <a:gd name="connsiteY5" fmla="*/ 269750 h 545089"/>
                <a:gd name="connsiteX6" fmla="*/ 287319 w 560006"/>
                <a:gd name="connsiteY6" fmla="*/ 226147 h 545089"/>
                <a:gd name="connsiteX7" fmla="*/ 287319 w 560006"/>
                <a:gd name="connsiteY7" fmla="*/ 116217 h 545089"/>
                <a:gd name="connsiteX8" fmla="*/ 335947 w 560006"/>
                <a:gd name="connsiteY8" fmla="*/ 50591 h 545089"/>
                <a:gd name="connsiteX9" fmla="*/ 272201 w 560006"/>
                <a:gd name="connsiteY9" fmla="*/ 528 h 545089"/>
                <a:gd name="connsiteX10" fmla="*/ 223573 w 560006"/>
                <a:gd name="connsiteY10" fmla="*/ 66155 h 545089"/>
                <a:gd name="connsiteX11" fmla="*/ 272201 w 560006"/>
                <a:gd name="connsiteY11" fmla="*/ 116217 h 545089"/>
                <a:gd name="connsiteX12" fmla="*/ 272201 w 560006"/>
                <a:gd name="connsiteY12" fmla="*/ 226147 h 545089"/>
                <a:gd name="connsiteX13" fmla="*/ 211788 w 560006"/>
                <a:gd name="connsiteY13" fmla="*/ 269726 h 545089"/>
                <a:gd name="connsiteX14" fmla="*/ 111638 w 560006"/>
                <a:gd name="connsiteY14" fmla="*/ 228481 h 545089"/>
                <a:gd name="connsiteX15" fmla="*/ 70733 w 560006"/>
                <a:gd name="connsiteY15" fmla="*/ 157491 h 545089"/>
                <a:gd name="connsiteX16" fmla="*/ 1776 w 560006"/>
                <a:gd name="connsiteY16" fmla="*/ 199603 h 545089"/>
                <a:gd name="connsiteX17" fmla="*/ 42681 w 560006"/>
                <a:gd name="connsiteY17" fmla="*/ 270593 h 545089"/>
                <a:gd name="connsiteX18" fmla="*/ 105976 w 560006"/>
                <a:gd name="connsiteY18" fmla="*/ 242917 h 545089"/>
                <a:gd name="connsiteX19" fmla="*/ 206588 w 560006"/>
                <a:gd name="connsiteY19" fmla="*/ 284349 h 545089"/>
                <a:gd name="connsiteX20" fmla="*/ 223067 w 560006"/>
                <a:gd name="connsiteY20" fmla="*/ 354847 h 545089"/>
                <a:gd name="connsiteX21" fmla="*/ 141844 w 560006"/>
                <a:gd name="connsiteY21" fmla="*/ 438442 h 545089"/>
                <a:gd name="connsiteX22" fmla="*/ 62786 w 560006"/>
                <a:gd name="connsiteY22" fmla="*/ 453326 h 545089"/>
                <a:gd name="connsiteX23" fmla="*/ 77245 w 560006"/>
                <a:gd name="connsiteY23" fmla="*/ 534716 h 545089"/>
                <a:gd name="connsiteX24" fmla="*/ 156302 w 560006"/>
                <a:gd name="connsiteY24" fmla="*/ 519831 h 545089"/>
                <a:gd name="connsiteX25" fmla="*/ 153039 w 560006"/>
                <a:gd name="connsiteY25" fmla="*/ 448924 h 545089"/>
                <a:gd name="connsiteX26" fmla="*/ 234118 w 560006"/>
                <a:gd name="connsiteY26" fmla="*/ 365454 h 545089"/>
                <a:gd name="connsiteX27" fmla="*/ 325402 w 560006"/>
                <a:gd name="connsiteY27" fmla="*/ 365454 h 545089"/>
                <a:gd name="connsiteX28" fmla="*/ 406481 w 560006"/>
                <a:gd name="connsiteY28" fmla="*/ 448924 h 545089"/>
                <a:gd name="connsiteX29" fmla="*/ 413402 w 560006"/>
                <a:gd name="connsiteY29" fmla="*/ 531301 h 545089"/>
                <a:gd name="connsiteX30" fmla="*/ 493419 w 560006"/>
                <a:gd name="connsiteY30" fmla="*/ 524176 h 545089"/>
                <a:gd name="connsiteX31" fmla="*/ 486498 w 560006"/>
                <a:gd name="connsiteY31" fmla="*/ 441799 h 545089"/>
                <a:gd name="connsiteX32" fmla="*/ 417676 w 560006"/>
                <a:gd name="connsiteY32" fmla="*/ 438442 h 545089"/>
                <a:gd name="connsiteX33" fmla="*/ 336453 w 560006"/>
                <a:gd name="connsiteY33" fmla="*/ 354847 h 545089"/>
                <a:gd name="connsiteX34" fmla="*/ 352909 w 560006"/>
                <a:gd name="connsiteY34" fmla="*/ 284372 h 545089"/>
                <a:gd name="connsiteX35" fmla="*/ 453521 w 560006"/>
                <a:gd name="connsiteY35" fmla="*/ 242940 h 545089"/>
                <a:gd name="connsiteX36" fmla="*/ 502753 w 560006"/>
                <a:gd name="connsiteY36" fmla="*/ 272442 h 545089"/>
                <a:gd name="connsiteX37" fmla="*/ 56766 w 560006"/>
                <a:gd name="connsiteY37" fmla="*/ 256878 h 545089"/>
                <a:gd name="connsiteX38" fmla="*/ 15191 w 560006"/>
                <a:gd name="connsiteY38" fmla="*/ 214077 h 545089"/>
                <a:gd name="connsiteX39" fmla="*/ 56766 w 560006"/>
                <a:gd name="connsiteY39" fmla="*/ 171275 h 545089"/>
                <a:gd name="connsiteX40" fmla="*/ 98341 w 560006"/>
                <a:gd name="connsiteY40" fmla="*/ 214077 h 545089"/>
                <a:gd name="connsiteX41" fmla="*/ 56766 w 560006"/>
                <a:gd name="connsiteY41" fmla="*/ 256878 h 545089"/>
                <a:gd name="connsiteX42" fmla="*/ 238185 w 560006"/>
                <a:gd name="connsiteY42" fmla="*/ 58435 h 545089"/>
                <a:gd name="connsiteX43" fmla="*/ 279760 w 560006"/>
                <a:gd name="connsiteY43" fmla="*/ 15634 h 545089"/>
                <a:gd name="connsiteX44" fmla="*/ 321335 w 560006"/>
                <a:gd name="connsiteY44" fmla="*/ 58435 h 545089"/>
                <a:gd name="connsiteX45" fmla="*/ 279760 w 560006"/>
                <a:gd name="connsiteY45" fmla="*/ 101237 h 545089"/>
                <a:gd name="connsiteX46" fmla="*/ 238185 w 560006"/>
                <a:gd name="connsiteY46" fmla="*/ 58435 h 545089"/>
                <a:gd name="connsiteX47" fmla="*/ 109680 w 560006"/>
                <a:gd name="connsiteY47" fmla="*/ 529251 h 545089"/>
                <a:gd name="connsiteX48" fmla="*/ 68105 w 560006"/>
                <a:gd name="connsiteY48" fmla="*/ 486449 h 545089"/>
                <a:gd name="connsiteX49" fmla="*/ 109680 w 560006"/>
                <a:gd name="connsiteY49" fmla="*/ 443648 h 545089"/>
                <a:gd name="connsiteX50" fmla="*/ 151255 w 560006"/>
                <a:gd name="connsiteY50" fmla="*/ 486449 h 545089"/>
                <a:gd name="connsiteX51" fmla="*/ 109680 w 560006"/>
                <a:gd name="connsiteY51" fmla="*/ 529251 h 545089"/>
                <a:gd name="connsiteX52" fmla="*/ 491415 w 560006"/>
                <a:gd name="connsiteY52" fmla="*/ 486449 h 545089"/>
                <a:gd name="connsiteX53" fmla="*/ 449840 w 560006"/>
                <a:gd name="connsiteY53" fmla="*/ 529251 h 545089"/>
                <a:gd name="connsiteX54" fmla="*/ 408265 w 560006"/>
                <a:gd name="connsiteY54" fmla="*/ 486449 h 545089"/>
                <a:gd name="connsiteX55" fmla="*/ 449840 w 560006"/>
                <a:gd name="connsiteY55" fmla="*/ 443648 h 545089"/>
                <a:gd name="connsiteX56" fmla="*/ 491415 w 560006"/>
                <a:gd name="connsiteY56" fmla="*/ 486449 h 545089"/>
                <a:gd name="connsiteX57" fmla="*/ 279760 w 560006"/>
                <a:gd name="connsiteY57" fmla="*/ 365827 h 545089"/>
                <a:gd name="connsiteX58" fmla="*/ 219287 w 560006"/>
                <a:gd name="connsiteY58" fmla="*/ 303570 h 545089"/>
                <a:gd name="connsiteX59" fmla="*/ 279760 w 560006"/>
                <a:gd name="connsiteY59" fmla="*/ 241314 h 545089"/>
                <a:gd name="connsiteX60" fmla="*/ 340233 w 560006"/>
                <a:gd name="connsiteY60" fmla="*/ 303570 h 545089"/>
                <a:gd name="connsiteX61" fmla="*/ 279760 w 560006"/>
                <a:gd name="connsiteY61" fmla="*/ 365827 h 545089"/>
                <a:gd name="connsiteX62" fmla="*/ 502753 w 560006"/>
                <a:gd name="connsiteY62" fmla="*/ 171275 h 545089"/>
                <a:gd name="connsiteX63" fmla="*/ 544329 w 560006"/>
                <a:gd name="connsiteY63" fmla="*/ 214077 h 545089"/>
                <a:gd name="connsiteX64" fmla="*/ 502753 w 560006"/>
                <a:gd name="connsiteY64" fmla="*/ 256878 h 545089"/>
                <a:gd name="connsiteX65" fmla="*/ 461178 w 560006"/>
                <a:gd name="connsiteY65" fmla="*/ 214077 h 545089"/>
                <a:gd name="connsiteX66" fmla="*/ 502753 w 560006"/>
                <a:gd name="connsiteY66" fmla="*/ 171275 h 545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560006" h="545089">
                  <a:moveTo>
                    <a:pt x="502753" y="272442"/>
                  </a:moveTo>
                  <a:cubicBezTo>
                    <a:pt x="534218" y="272601"/>
                    <a:pt x="559851" y="246470"/>
                    <a:pt x="560005" y="214077"/>
                  </a:cubicBezTo>
                  <a:cubicBezTo>
                    <a:pt x="560160" y="181684"/>
                    <a:pt x="534777" y="155296"/>
                    <a:pt x="503312" y="155137"/>
                  </a:cubicBezTo>
                  <a:cubicBezTo>
                    <a:pt x="471847" y="154978"/>
                    <a:pt x="446214" y="181109"/>
                    <a:pt x="446060" y="213502"/>
                  </a:cubicBezTo>
                  <a:cubicBezTo>
                    <a:pt x="446036" y="218563"/>
                    <a:pt x="446648" y="223606"/>
                    <a:pt x="447882" y="228505"/>
                  </a:cubicBezTo>
                  <a:lnTo>
                    <a:pt x="347731" y="269750"/>
                  </a:lnTo>
                  <a:cubicBezTo>
                    <a:pt x="336307" y="245409"/>
                    <a:pt x="313441" y="228906"/>
                    <a:pt x="287319" y="226147"/>
                  </a:cubicBezTo>
                  <a:lnTo>
                    <a:pt x="287319" y="116217"/>
                  </a:lnTo>
                  <a:cubicBezTo>
                    <a:pt x="318351" y="111919"/>
                    <a:pt x="340122" y="82537"/>
                    <a:pt x="335947" y="50591"/>
                  </a:cubicBezTo>
                  <a:cubicBezTo>
                    <a:pt x="331772" y="18644"/>
                    <a:pt x="303232" y="-3770"/>
                    <a:pt x="272201" y="528"/>
                  </a:cubicBezTo>
                  <a:cubicBezTo>
                    <a:pt x="241169" y="4826"/>
                    <a:pt x="219398" y="34208"/>
                    <a:pt x="223573" y="66155"/>
                  </a:cubicBezTo>
                  <a:cubicBezTo>
                    <a:pt x="226978" y="92214"/>
                    <a:pt x="246888" y="112711"/>
                    <a:pt x="272201" y="116217"/>
                  </a:cubicBezTo>
                  <a:lnTo>
                    <a:pt x="272201" y="226147"/>
                  </a:lnTo>
                  <a:cubicBezTo>
                    <a:pt x="246084" y="228901"/>
                    <a:pt x="223219" y="245395"/>
                    <a:pt x="211788" y="269726"/>
                  </a:cubicBezTo>
                  <a:lnTo>
                    <a:pt x="111638" y="228481"/>
                  </a:lnTo>
                  <a:cubicBezTo>
                    <a:pt x="119384" y="197249"/>
                    <a:pt x="101070" y="165465"/>
                    <a:pt x="70733" y="157491"/>
                  </a:cubicBezTo>
                  <a:cubicBezTo>
                    <a:pt x="40395" y="149516"/>
                    <a:pt x="9522" y="168370"/>
                    <a:pt x="1776" y="199603"/>
                  </a:cubicBezTo>
                  <a:cubicBezTo>
                    <a:pt x="-5970" y="230835"/>
                    <a:pt x="12344" y="262619"/>
                    <a:pt x="42681" y="270593"/>
                  </a:cubicBezTo>
                  <a:cubicBezTo>
                    <a:pt x="67426" y="277097"/>
                    <a:pt x="93341" y="265766"/>
                    <a:pt x="105976" y="242917"/>
                  </a:cubicBezTo>
                  <a:lnTo>
                    <a:pt x="206588" y="284349"/>
                  </a:lnTo>
                  <a:cubicBezTo>
                    <a:pt x="200286" y="309206"/>
                    <a:pt x="206470" y="335662"/>
                    <a:pt x="223067" y="354847"/>
                  </a:cubicBezTo>
                  <a:lnTo>
                    <a:pt x="141844" y="438442"/>
                  </a:lnTo>
                  <a:cubicBezTo>
                    <a:pt x="116021" y="420077"/>
                    <a:pt x="80625" y="426741"/>
                    <a:pt x="62786" y="453326"/>
                  </a:cubicBezTo>
                  <a:cubicBezTo>
                    <a:pt x="44948" y="479912"/>
                    <a:pt x="51421" y="516352"/>
                    <a:pt x="77245" y="534716"/>
                  </a:cubicBezTo>
                  <a:cubicBezTo>
                    <a:pt x="103069" y="553081"/>
                    <a:pt x="138464" y="546416"/>
                    <a:pt x="156302" y="519831"/>
                  </a:cubicBezTo>
                  <a:cubicBezTo>
                    <a:pt x="170858" y="498139"/>
                    <a:pt x="169522" y="469103"/>
                    <a:pt x="153039" y="448924"/>
                  </a:cubicBezTo>
                  <a:lnTo>
                    <a:pt x="234118" y="365454"/>
                  </a:lnTo>
                  <a:cubicBezTo>
                    <a:pt x="261046" y="386703"/>
                    <a:pt x="298474" y="386703"/>
                    <a:pt x="325402" y="365454"/>
                  </a:cubicBezTo>
                  <a:lnTo>
                    <a:pt x="406481" y="448924"/>
                  </a:lnTo>
                  <a:cubicBezTo>
                    <a:pt x="386296" y="473639"/>
                    <a:pt x="389395" y="510521"/>
                    <a:pt x="413402" y="531301"/>
                  </a:cubicBezTo>
                  <a:cubicBezTo>
                    <a:pt x="437409" y="552081"/>
                    <a:pt x="473234" y="548891"/>
                    <a:pt x="493419" y="524176"/>
                  </a:cubicBezTo>
                  <a:cubicBezTo>
                    <a:pt x="513603" y="499460"/>
                    <a:pt x="510505" y="462579"/>
                    <a:pt x="486498" y="441799"/>
                  </a:cubicBezTo>
                  <a:cubicBezTo>
                    <a:pt x="466911" y="424846"/>
                    <a:pt x="438731" y="423470"/>
                    <a:pt x="417676" y="438442"/>
                  </a:cubicBezTo>
                  <a:lnTo>
                    <a:pt x="336453" y="354847"/>
                  </a:lnTo>
                  <a:cubicBezTo>
                    <a:pt x="353035" y="335663"/>
                    <a:pt x="359210" y="309219"/>
                    <a:pt x="352909" y="284372"/>
                  </a:cubicBezTo>
                  <a:lnTo>
                    <a:pt x="453521" y="242940"/>
                  </a:lnTo>
                  <a:cubicBezTo>
                    <a:pt x="463593" y="261164"/>
                    <a:pt x="482386" y="272427"/>
                    <a:pt x="502753" y="272442"/>
                  </a:cubicBezTo>
                  <a:close/>
                  <a:moveTo>
                    <a:pt x="56766" y="256878"/>
                  </a:moveTo>
                  <a:cubicBezTo>
                    <a:pt x="33805" y="256878"/>
                    <a:pt x="15191" y="237715"/>
                    <a:pt x="15191" y="214077"/>
                  </a:cubicBezTo>
                  <a:cubicBezTo>
                    <a:pt x="15191" y="190438"/>
                    <a:pt x="33805" y="171275"/>
                    <a:pt x="56766" y="171275"/>
                  </a:cubicBezTo>
                  <a:cubicBezTo>
                    <a:pt x="79728" y="171275"/>
                    <a:pt x="98341" y="190438"/>
                    <a:pt x="98341" y="214077"/>
                  </a:cubicBezTo>
                  <a:cubicBezTo>
                    <a:pt x="98316" y="237705"/>
                    <a:pt x="79717" y="256852"/>
                    <a:pt x="56766" y="256878"/>
                  </a:cubicBezTo>
                  <a:close/>
                  <a:moveTo>
                    <a:pt x="238185" y="58435"/>
                  </a:moveTo>
                  <a:cubicBezTo>
                    <a:pt x="238185" y="34796"/>
                    <a:pt x="256798" y="15634"/>
                    <a:pt x="279760" y="15634"/>
                  </a:cubicBezTo>
                  <a:cubicBezTo>
                    <a:pt x="302721" y="15634"/>
                    <a:pt x="321335" y="34796"/>
                    <a:pt x="321335" y="58435"/>
                  </a:cubicBezTo>
                  <a:cubicBezTo>
                    <a:pt x="321335" y="82074"/>
                    <a:pt x="302721" y="101237"/>
                    <a:pt x="279760" y="101237"/>
                  </a:cubicBezTo>
                  <a:cubicBezTo>
                    <a:pt x="256809" y="101211"/>
                    <a:pt x="238210" y="82063"/>
                    <a:pt x="238185" y="58435"/>
                  </a:cubicBezTo>
                  <a:close/>
                  <a:moveTo>
                    <a:pt x="109680" y="529251"/>
                  </a:moveTo>
                  <a:cubicBezTo>
                    <a:pt x="86719" y="529251"/>
                    <a:pt x="68105" y="510088"/>
                    <a:pt x="68105" y="486449"/>
                  </a:cubicBezTo>
                  <a:cubicBezTo>
                    <a:pt x="68105" y="462810"/>
                    <a:pt x="86719" y="443648"/>
                    <a:pt x="109680" y="443648"/>
                  </a:cubicBezTo>
                  <a:cubicBezTo>
                    <a:pt x="132642" y="443648"/>
                    <a:pt x="151255" y="462810"/>
                    <a:pt x="151255" y="486449"/>
                  </a:cubicBezTo>
                  <a:cubicBezTo>
                    <a:pt x="151230" y="510077"/>
                    <a:pt x="132631" y="529225"/>
                    <a:pt x="109680" y="529251"/>
                  </a:cubicBezTo>
                  <a:close/>
                  <a:moveTo>
                    <a:pt x="491415" y="486449"/>
                  </a:moveTo>
                  <a:cubicBezTo>
                    <a:pt x="491415" y="510088"/>
                    <a:pt x="472801" y="529251"/>
                    <a:pt x="449840" y="529251"/>
                  </a:cubicBezTo>
                  <a:cubicBezTo>
                    <a:pt x="426878" y="529251"/>
                    <a:pt x="408265" y="510088"/>
                    <a:pt x="408265" y="486449"/>
                  </a:cubicBezTo>
                  <a:cubicBezTo>
                    <a:pt x="408265" y="462810"/>
                    <a:pt x="426878" y="443648"/>
                    <a:pt x="449840" y="443648"/>
                  </a:cubicBezTo>
                  <a:cubicBezTo>
                    <a:pt x="472791" y="443674"/>
                    <a:pt x="491390" y="462821"/>
                    <a:pt x="491415" y="486449"/>
                  </a:cubicBezTo>
                  <a:close/>
                  <a:moveTo>
                    <a:pt x="279760" y="365827"/>
                  </a:moveTo>
                  <a:cubicBezTo>
                    <a:pt x="246362" y="365827"/>
                    <a:pt x="219287" y="337954"/>
                    <a:pt x="219287" y="303570"/>
                  </a:cubicBezTo>
                  <a:cubicBezTo>
                    <a:pt x="219287" y="269187"/>
                    <a:pt x="246362" y="241314"/>
                    <a:pt x="279760" y="241314"/>
                  </a:cubicBezTo>
                  <a:cubicBezTo>
                    <a:pt x="313158" y="241314"/>
                    <a:pt x="340233" y="269187"/>
                    <a:pt x="340233" y="303570"/>
                  </a:cubicBezTo>
                  <a:cubicBezTo>
                    <a:pt x="340195" y="337938"/>
                    <a:pt x="313142" y="365788"/>
                    <a:pt x="279760" y="365827"/>
                  </a:cubicBezTo>
                  <a:close/>
                  <a:moveTo>
                    <a:pt x="502753" y="171275"/>
                  </a:moveTo>
                  <a:cubicBezTo>
                    <a:pt x="525715" y="171275"/>
                    <a:pt x="544329" y="190438"/>
                    <a:pt x="544329" y="214077"/>
                  </a:cubicBezTo>
                  <a:cubicBezTo>
                    <a:pt x="544329" y="237715"/>
                    <a:pt x="525715" y="256878"/>
                    <a:pt x="502753" y="256878"/>
                  </a:cubicBezTo>
                  <a:cubicBezTo>
                    <a:pt x="479792" y="256878"/>
                    <a:pt x="461178" y="237715"/>
                    <a:pt x="461178" y="214077"/>
                  </a:cubicBezTo>
                  <a:cubicBezTo>
                    <a:pt x="461203" y="190449"/>
                    <a:pt x="479803" y="171301"/>
                    <a:pt x="502753" y="171275"/>
                  </a:cubicBezTo>
                  <a:close/>
                </a:path>
              </a:pathLst>
            </a:custGeom>
            <a:solidFill>
              <a:srgbClr val="000000"/>
            </a:solidFill>
            <a:ln w="7541" cap="flat">
              <a:noFill/>
              <a:prstDash val="solid"/>
              <a:miter/>
            </a:ln>
          </p:spPr>
          <p:txBody>
            <a:bodyPr rtlCol="0" anchor="ctr"/>
            <a:lstStyle/>
            <a:p>
              <a:endParaRPr lang="en-IN"/>
            </a:p>
          </p:txBody>
        </p:sp>
        <p:pic>
          <p:nvPicPr>
            <p:cNvPr id="18" name="Picture 17" descr="A black and white drawing of a brain&#10;&#10;Description automatically generated">
              <a:extLst>
                <a:ext uri="{FF2B5EF4-FFF2-40B4-BE49-F238E27FC236}">
                  <a16:creationId xmlns:a16="http://schemas.microsoft.com/office/drawing/2014/main" id="{19550C89-8808-CC34-4D3E-F74471258A42}"/>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035354" y="3036080"/>
              <a:ext cx="571500" cy="588358"/>
            </a:xfrm>
            <a:prstGeom prst="rect">
              <a:avLst/>
            </a:prstGeom>
          </p:spPr>
        </p:pic>
        <p:sp>
          <p:nvSpPr>
            <p:cNvPr id="20" name="TextBox 19">
              <a:extLst>
                <a:ext uri="{FF2B5EF4-FFF2-40B4-BE49-F238E27FC236}">
                  <a16:creationId xmlns:a16="http://schemas.microsoft.com/office/drawing/2014/main" id="{CBCA6693-FB0E-DFE0-D1BE-393CC70E8C3C}"/>
                </a:ext>
              </a:extLst>
            </p:cNvPr>
            <p:cNvSpPr txBox="1"/>
            <p:nvPr/>
          </p:nvSpPr>
          <p:spPr>
            <a:xfrm>
              <a:off x="3782711" y="3640561"/>
              <a:ext cx="1134399" cy="261610"/>
            </a:xfrm>
            <a:prstGeom prst="rect">
              <a:avLst/>
            </a:prstGeom>
            <a:noFill/>
          </p:spPr>
          <p:txBody>
            <a:bodyPr wrap="square" rtlCol="0">
              <a:spAutoFit/>
            </a:bodyPr>
            <a:lstStyle/>
            <a:p>
              <a:r>
                <a:rPr lang="en-US" sz="1100"/>
                <a:t>Business logic</a:t>
              </a:r>
              <a:endParaRPr lang="en-IN" sz="1100"/>
            </a:p>
          </p:txBody>
        </p:sp>
        <p:sp>
          <p:nvSpPr>
            <p:cNvPr id="56" name="Arrow: Left 55">
              <a:extLst>
                <a:ext uri="{FF2B5EF4-FFF2-40B4-BE49-F238E27FC236}">
                  <a16:creationId xmlns:a16="http://schemas.microsoft.com/office/drawing/2014/main" id="{199AC43A-ADE7-D4FD-35FC-849B03F2056B}"/>
                </a:ext>
              </a:extLst>
            </p:cNvPr>
            <p:cNvSpPr/>
            <p:nvPr/>
          </p:nvSpPr>
          <p:spPr>
            <a:xfrm>
              <a:off x="3730791" y="3316242"/>
              <a:ext cx="255741" cy="165281"/>
            </a:xfrm>
            <a:prstGeom prst="leftArrow">
              <a:avLst/>
            </a:prstGeom>
            <a:solidFill>
              <a:schemeClr val="accent1">
                <a:lumMod val="40000"/>
                <a:lumOff val="60000"/>
              </a:schemeClr>
            </a:solidFill>
            <a:ln>
              <a:solidFill>
                <a:schemeClr val="accent1">
                  <a:lumMod val="60000"/>
                  <a:lumOff val="40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highlight>
                  <a:srgbClr val="0000FF"/>
                </a:highlight>
              </a:endParaRPr>
            </a:p>
          </p:txBody>
        </p:sp>
      </p:grpSp>
      <p:cxnSp>
        <p:nvCxnSpPr>
          <p:cNvPr id="57" name="Straight Arrow Connector 56">
            <a:extLst>
              <a:ext uri="{FF2B5EF4-FFF2-40B4-BE49-F238E27FC236}">
                <a16:creationId xmlns:a16="http://schemas.microsoft.com/office/drawing/2014/main" id="{D6A186B9-01F0-F96D-87A5-9EC13482EF0C}"/>
              </a:ext>
            </a:extLst>
          </p:cNvPr>
          <p:cNvCxnSpPr>
            <a:stCxn id="46" idx="0"/>
          </p:cNvCxnSpPr>
          <p:nvPr/>
        </p:nvCxnSpPr>
        <p:spPr>
          <a:xfrm flipV="1">
            <a:off x="9430602" y="2780180"/>
            <a:ext cx="11751" cy="6760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8" name="Arrow: Chevron 57">
            <a:extLst>
              <a:ext uri="{FF2B5EF4-FFF2-40B4-BE49-F238E27FC236}">
                <a16:creationId xmlns:a16="http://schemas.microsoft.com/office/drawing/2014/main" id="{C8D0FFC7-05A4-96FC-C94D-FFAD479FC9C5}"/>
              </a:ext>
            </a:extLst>
          </p:cNvPr>
          <p:cNvSpPr/>
          <p:nvPr/>
        </p:nvSpPr>
        <p:spPr>
          <a:xfrm>
            <a:off x="8491553" y="3780106"/>
            <a:ext cx="185452" cy="223860"/>
          </a:xfrm>
          <a:prstGeom prst="chevron">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9" name="Arrow: Chevron 58">
            <a:extLst>
              <a:ext uri="{FF2B5EF4-FFF2-40B4-BE49-F238E27FC236}">
                <a16:creationId xmlns:a16="http://schemas.microsoft.com/office/drawing/2014/main" id="{662B3A1D-B496-3AC0-5C0B-8EF018B80D85}"/>
              </a:ext>
            </a:extLst>
          </p:cNvPr>
          <p:cNvSpPr/>
          <p:nvPr/>
        </p:nvSpPr>
        <p:spPr>
          <a:xfrm rot="10800000">
            <a:off x="8038687" y="5412407"/>
            <a:ext cx="185452" cy="223860"/>
          </a:xfrm>
          <a:prstGeom prst="chevron">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0" name="TextBox 59">
            <a:extLst>
              <a:ext uri="{FF2B5EF4-FFF2-40B4-BE49-F238E27FC236}">
                <a16:creationId xmlns:a16="http://schemas.microsoft.com/office/drawing/2014/main" id="{AC621DF1-0FB5-F374-3EDC-9A93E5FE4D72}"/>
              </a:ext>
            </a:extLst>
          </p:cNvPr>
          <p:cNvSpPr txBox="1"/>
          <p:nvPr/>
        </p:nvSpPr>
        <p:spPr>
          <a:xfrm>
            <a:off x="1562206" y="3437157"/>
            <a:ext cx="588155" cy="276999"/>
          </a:xfrm>
          <a:prstGeom prst="rect">
            <a:avLst/>
          </a:prstGeom>
          <a:noFill/>
        </p:spPr>
        <p:txBody>
          <a:bodyPr wrap="square" rtlCol="0">
            <a:spAutoFit/>
          </a:bodyPr>
          <a:lstStyle/>
          <a:p>
            <a:pPr algn="ctr"/>
            <a:r>
              <a:rPr lang="en-US" sz="1200"/>
              <a:t>fetch</a:t>
            </a:r>
          </a:p>
        </p:txBody>
      </p:sp>
      <p:cxnSp>
        <p:nvCxnSpPr>
          <p:cNvPr id="61" name="Straight Arrow Connector 60">
            <a:extLst>
              <a:ext uri="{FF2B5EF4-FFF2-40B4-BE49-F238E27FC236}">
                <a16:creationId xmlns:a16="http://schemas.microsoft.com/office/drawing/2014/main" id="{8AC18A1D-97D3-5917-61BD-DAF01DF4DEB1}"/>
              </a:ext>
            </a:extLst>
          </p:cNvPr>
          <p:cNvCxnSpPr/>
          <p:nvPr/>
        </p:nvCxnSpPr>
        <p:spPr>
          <a:xfrm>
            <a:off x="6628004" y="2882775"/>
            <a:ext cx="0" cy="1823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7" name="Connector: Elbow 66">
            <a:extLst>
              <a:ext uri="{FF2B5EF4-FFF2-40B4-BE49-F238E27FC236}">
                <a16:creationId xmlns:a16="http://schemas.microsoft.com/office/drawing/2014/main" id="{0C93C22B-DF3A-6AD0-DBF1-E74749192D88}"/>
              </a:ext>
            </a:extLst>
          </p:cNvPr>
          <p:cNvCxnSpPr>
            <a:stCxn id="50" idx="1"/>
            <a:endCxn id="10" idx="2"/>
          </p:cNvCxnSpPr>
          <p:nvPr/>
        </p:nvCxnSpPr>
        <p:spPr>
          <a:xfrm rot="10800000">
            <a:off x="936207" y="4108134"/>
            <a:ext cx="3306408" cy="144203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6" name="Connector: Elbow 85">
            <a:extLst>
              <a:ext uri="{FF2B5EF4-FFF2-40B4-BE49-F238E27FC236}">
                <a16:creationId xmlns:a16="http://schemas.microsoft.com/office/drawing/2014/main" id="{73A9116A-7D29-3EC4-25FA-FC46FD2CAB33}"/>
              </a:ext>
            </a:extLst>
          </p:cNvPr>
          <p:cNvCxnSpPr>
            <a:cxnSpLocks/>
            <a:stCxn id="34" idx="2"/>
            <a:endCxn id="35" idx="3"/>
          </p:cNvCxnSpPr>
          <p:nvPr/>
        </p:nvCxnSpPr>
        <p:spPr>
          <a:xfrm rot="5400000">
            <a:off x="9889266" y="4919333"/>
            <a:ext cx="403732" cy="78918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95" name="Rectangle 94">
            <a:extLst>
              <a:ext uri="{FF2B5EF4-FFF2-40B4-BE49-F238E27FC236}">
                <a16:creationId xmlns:a16="http://schemas.microsoft.com/office/drawing/2014/main" id="{0A4871A1-A234-A87B-9B6A-430E4898E40C}"/>
              </a:ext>
            </a:extLst>
          </p:cNvPr>
          <p:cNvSpPr/>
          <p:nvPr/>
        </p:nvSpPr>
        <p:spPr>
          <a:xfrm>
            <a:off x="4002804" y="584186"/>
            <a:ext cx="7423894" cy="5499818"/>
          </a:xfrm>
          <a:prstGeom prst="rect">
            <a:avLst/>
          </a:prstGeom>
          <a:solidFill>
            <a:srgbClr val="7030A0">
              <a:alpha val="16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a:solidFill>
                  <a:schemeClr val="tx1"/>
                </a:solidFill>
              </a:rPr>
              <a:t>Data Science</a:t>
            </a:r>
            <a:endParaRPr lang="en-IN">
              <a:solidFill>
                <a:schemeClr val="tx1"/>
              </a:solidFill>
            </a:endParaRPr>
          </a:p>
        </p:txBody>
      </p:sp>
      <p:sp>
        <p:nvSpPr>
          <p:cNvPr id="97" name="Rectangle 96">
            <a:extLst>
              <a:ext uri="{FF2B5EF4-FFF2-40B4-BE49-F238E27FC236}">
                <a16:creationId xmlns:a16="http://schemas.microsoft.com/office/drawing/2014/main" id="{67ADA93F-0493-04C7-0A7A-C64CE4A43A51}"/>
              </a:ext>
            </a:extLst>
          </p:cNvPr>
          <p:cNvSpPr/>
          <p:nvPr/>
        </p:nvSpPr>
        <p:spPr>
          <a:xfrm>
            <a:off x="123160" y="623465"/>
            <a:ext cx="3663942" cy="5456163"/>
          </a:xfrm>
          <a:prstGeom prst="rect">
            <a:avLst/>
          </a:prstGeom>
          <a:solidFill>
            <a:schemeClr val="accent1">
              <a:alpha val="16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a:solidFill>
                  <a:schemeClr val="tx1"/>
                </a:solidFill>
              </a:rPr>
              <a:t>Engineering team</a:t>
            </a:r>
            <a:endParaRPr lang="en-IN">
              <a:solidFill>
                <a:schemeClr val="tx1"/>
              </a:solidFill>
            </a:endParaRPr>
          </a:p>
        </p:txBody>
      </p:sp>
      <p:sp>
        <p:nvSpPr>
          <p:cNvPr id="98" name="Rectangle: Rounded Corners 97">
            <a:extLst>
              <a:ext uri="{FF2B5EF4-FFF2-40B4-BE49-F238E27FC236}">
                <a16:creationId xmlns:a16="http://schemas.microsoft.com/office/drawing/2014/main" id="{2EA432D0-42D0-D512-2ACD-F8D589651DE0}"/>
              </a:ext>
            </a:extLst>
          </p:cNvPr>
          <p:cNvSpPr/>
          <p:nvPr/>
        </p:nvSpPr>
        <p:spPr>
          <a:xfrm>
            <a:off x="6760808" y="6129062"/>
            <a:ext cx="3420437" cy="259231"/>
          </a:xfrm>
          <a:prstGeom prst="roundRect">
            <a:avLst/>
          </a:prstGeom>
          <a:solidFill>
            <a:srgbClr val="EE8360">
              <a:alpha val="3490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b="1">
                <a:solidFill>
                  <a:schemeClr val="tx1"/>
                </a:solidFill>
              </a:rPr>
              <a:t>There is not clear merging logic so will be left on LLM</a:t>
            </a:r>
            <a:endParaRPr lang="en-IN" sz="1100" b="1">
              <a:solidFill>
                <a:schemeClr val="tx1"/>
              </a:solidFill>
            </a:endParaRPr>
          </a:p>
        </p:txBody>
      </p:sp>
      <p:sp>
        <p:nvSpPr>
          <p:cNvPr id="15" name="Rectangle 14">
            <a:extLst>
              <a:ext uri="{FF2B5EF4-FFF2-40B4-BE49-F238E27FC236}">
                <a16:creationId xmlns:a16="http://schemas.microsoft.com/office/drawing/2014/main" id="{50F9269B-8ACD-40D3-07FF-7D15C26096FB}"/>
              </a:ext>
            </a:extLst>
          </p:cNvPr>
          <p:cNvSpPr/>
          <p:nvPr/>
        </p:nvSpPr>
        <p:spPr>
          <a:xfrm>
            <a:off x="6781678" y="0"/>
            <a:ext cx="4703501" cy="539743"/>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rPr>
              <a:t>Engineering Side to be update by Megha/Sushant</a:t>
            </a:r>
          </a:p>
        </p:txBody>
      </p:sp>
    </p:spTree>
    <p:extLst>
      <p:ext uri="{BB962C8B-B14F-4D97-AF65-F5344CB8AC3E}">
        <p14:creationId xmlns:p14="http://schemas.microsoft.com/office/powerpoint/2010/main" val="327393346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D5E9AE4-8B05-19F6-0B97-C586D136CCB6}"/>
              </a:ext>
            </a:extLst>
          </p:cNvPr>
          <p:cNvSpPr>
            <a:spLocks noGrp="1"/>
          </p:cNvSpPr>
          <p:nvPr>
            <p:ph type="body" sz="quarter" idx="11"/>
          </p:nvPr>
        </p:nvSpPr>
        <p:spPr/>
        <p:txBody>
          <a:bodyPr/>
          <a:lstStyle/>
          <a:p>
            <a:r>
              <a:rPr lang="en-US"/>
              <a:t>Commercials</a:t>
            </a:r>
            <a:endParaRPr lang="en-IN"/>
          </a:p>
        </p:txBody>
      </p:sp>
      <p:graphicFrame>
        <p:nvGraphicFramePr>
          <p:cNvPr id="7" name="Table 6">
            <a:extLst>
              <a:ext uri="{FF2B5EF4-FFF2-40B4-BE49-F238E27FC236}">
                <a16:creationId xmlns:a16="http://schemas.microsoft.com/office/drawing/2014/main" id="{E088C861-49E1-F74D-5308-F699134897BE}"/>
              </a:ext>
            </a:extLst>
          </p:cNvPr>
          <p:cNvGraphicFramePr>
            <a:graphicFrameLocks noGrp="1"/>
          </p:cNvGraphicFramePr>
          <p:nvPr/>
        </p:nvGraphicFramePr>
        <p:xfrm>
          <a:off x="398311" y="1126474"/>
          <a:ext cx="10582599" cy="2737185"/>
        </p:xfrm>
        <a:graphic>
          <a:graphicData uri="http://schemas.openxmlformats.org/drawingml/2006/table">
            <a:tbl>
              <a:tblPr/>
              <a:tblGrid>
                <a:gridCol w="1081927">
                  <a:extLst>
                    <a:ext uri="{9D8B030D-6E8A-4147-A177-3AD203B41FA5}">
                      <a16:colId xmlns:a16="http://schemas.microsoft.com/office/drawing/2014/main" val="601914379"/>
                    </a:ext>
                  </a:extLst>
                </a:gridCol>
                <a:gridCol w="1081927">
                  <a:extLst>
                    <a:ext uri="{9D8B030D-6E8A-4147-A177-3AD203B41FA5}">
                      <a16:colId xmlns:a16="http://schemas.microsoft.com/office/drawing/2014/main" val="207328858"/>
                    </a:ext>
                  </a:extLst>
                </a:gridCol>
                <a:gridCol w="1081927">
                  <a:extLst>
                    <a:ext uri="{9D8B030D-6E8A-4147-A177-3AD203B41FA5}">
                      <a16:colId xmlns:a16="http://schemas.microsoft.com/office/drawing/2014/main" val="452591651"/>
                    </a:ext>
                  </a:extLst>
                </a:gridCol>
                <a:gridCol w="2130044">
                  <a:extLst>
                    <a:ext uri="{9D8B030D-6E8A-4147-A177-3AD203B41FA5}">
                      <a16:colId xmlns:a16="http://schemas.microsoft.com/office/drawing/2014/main" val="1368991792"/>
                    </a:ext>
                  </a:extLst>
                </a:gridCol>
                <a:gridCol w="2451241">
                  <a:extLst>
                    <a:ext uri="{9D8B030D-6E8A-4147-A177-3AD203B41FA5}">
                      <a16:colId xmlns:a16="http://schemas.microsoft.com/office/drawing/2014/main" val="881818643"/>
                    </a:ext>
                  </a:extLst>
                </a:gridCol>
                <a:gridCol w="2755533">
                  <a:extLst>
                    <a:ext uri="{9D8B030D-6E8A-4147-A177-3AD203B41FA5}">
                      <a16:colId xmlns:a16="http://schemas.microsoft.com/office/drawing/2014/main" val="1191334713"/>
                    </a:ext>
                  </a:extLst>
                </a:gridCol>
              </a:tblGrid>
              <a:tr h="203995">
                <a:tc gridSpan="6">
                  <a:txBody>
                    <a:bodyPr/>
                    <a:lstStyle/>
                    <a:p>
                      <a:pPr algn="ctr" rtl="0" fontAlgn="ctr"/>
                      <a:r>
                        <a:rPr lang="en-IN" sz="1800" b="1" i="0" u="none" strike="noStrike">
                          <a:solidFill>
                            <a:srgbClr val="FFFFFF"/>
                          </a:solidFill>
                          <a:effectLst/>
                          <a:latin typeface="Calibri" panose="020F0502020204030204" pitchFamily="34" charset="0"/>
                        </a:rPr>
                        <a:t>Heineken - POC</a:t>
                      </a: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93B190"/>
                    </a:solidFill>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2072687709"/>
                  </a:ext>
                </a:extLst>
              </a:tr>
              <a:tr h="210575">
                <a:tc gridSpan="6">
                  <a:txBody>
                    <a:bodyPr/>
                    <a:lstStyle/>
                    <a:p>
                      <a:pPr algn="ctr" rtl="0" fontAlgn="ctr"/>
                      <a:r>
                        <a:rPr lang="en-IN" sz="1800" b="1" i="0" u="none" strike="noStrike">
                          <a:solidFill>
                            <a:srgbClr val="FFFFFF"/>
                          </a:solidFill>
                          <a:effectLst/>
                          <a:latin typeface="Calibri" panose="020F0502020204030204" pitchFamily="34" charset="0"/>
                        </a:rPr>
                        <a:t>Development - 8 weeks</a:t>
                      </a: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424242"/>
                      </a:solidFill>
                      <a:prstDash val="solid"/>
                      <a:round/>
                      <a:headEnd type="none" w="med" len="med"/>
                      <a:tailEnd type="none" w="med" len="med"/>
                    </a:lnB>
                    <a:solidFill>
                      <a:srgbClr val="93B190"/>
                    </a:solidFill>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4172335607"/>
                  </a:ext>
                </a:extLst>
              </a:tr>
              <a:tr h="210575">
                <a:tc>
                  <a:txBody>
                    <a:bodyPr/>
                    <a:lstStyle/>
                    <a:p>
                      <a:pPr algn="ctr" rtl="0" fontAlgn="ctr"/>
                      <a:r>
                        <a:rPr lang="en-IN" sz="1800" b="1" i="0" u="none" strike="noStrike">
                          <a:solidFill>
                            <a:srgbClr val="FFFFFF"/>
                          </a:solidFill>
                          <a:effectLst/>
                          <a:latin typeface="Calibri" panose="020F0502020204030204" pitchFamily="34" charset="0"/>
                        </a:rPr>
                        <a:t>Sl No</a:t>
                      </a: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424242"/>
                      </a:solidFill>
                      <a:prstDash val="solid"/>
                      <a:round/>
                      <a:headEnd type="none" w="med" len="med"/>
                      <a:tailEnd type="none" w="med" len="med"/>
                    </a:lnR>
                    <a:lnT w="12700" cap="flat" cmpd="sng" algn="ctr">
                      <a:solidFill>
                        <a:srgbClr val="424242"/>
                      </a:solidFill>
                      <a:prstDash val="solid"/>
                      <a:round/>
                      <a:headEnd type="none" w="med" len="med"/>
                      <a:tailEnd type="none" w="med" len="med"/>
                    </a:lnT>
                    <a:lnB w="12700" cap="flat" cmpd="sng" algn="ctr">
                      <a:solidFill>
                        <a:srgbClr val="424242"/>
                      </a:solidFill>
                      <a:prstDash val="solid"/>
                      <a:round/>
                      <a:headEnd type="none" w="med" len="med"/>
                      <a:tailEnd type="none" w="med" len="med"/>
                    </a:lnB>
                    <a:solidFill>
                      <a:srgbClr val="93B190"/>
                    </a:solidFill>
                  </a:tcPr>
                </a:tc>
                <a:tc>
                  <a:txBody>
                    <a:bodyPr/>
                    <a:lstStyle/>
                    <a:p>
                      <a:pPr algn="ctr" rtl="0" fontAlgn="ctr"/>
                      <a:r>
                        <a:rPr lang="en-IN" sz="1800" b="1" i="0" u="none" strike="noStrike">
                          <a:solidFill>
                            <a:srgbClr val="FFFFFF"/>
                          </a:solidFill>
                          <a:effectLst/>
                          <a:latin typeface="Calibri" panose="020F0502020204030204" pitchFamily="34" charset="0"/>
                        </a:rPr>
                        <a:t>Location</a:t>
                      </a:r>
                    </a:p>
                  </a:txBody>
                  <a:tcPr marL="6350" marR="6350" marT="6350" marB="0" anchor="ctr">
                    <a:lnL w="12700" cap="flat" cmpd="sng" algn="ctr">
                      <a:solidFill>
                        <a:srgbClr val="424242"/>
                      </a:solidFill>
                      <a:prstDash val="solid"/>
                      <a:round/>
                      <a:headEnd type="none" w="med" len="med"/>
                      <a:tailEnd type="none" w="med" len="med"/>
                    </a:lnL>
                    <a:lnR w="12700" cap="flat" cmpd="sng" algn="ctr">
                      <a:solidFill>
                        <a:srgbClr val="424242"/>
                      </a:solidFill>
                      <a:prstDash val="solid"/>
                      <a:round/>
                      <a:headEnd type="none" w="med" len="med"/>
                      <a:tailEnd type="none" w="med" len="med"/>
                    </a:lnR>
                    <a:lnT w="12700" cap="flat" cmpd="sng" algn="ctr">
                      <a:solidFill>
                        <a:srgbClr val="424242"/>
                      </a:solidFill>
                      <a:prstDash val="solid"/>
                      <a:round/>
                      <a:headEnd type="none" w="med" len="med"/>
                      <a:tailEnd type="none" w="med" len="med"/>
                    </a:lnT>
                    <a:lnB w="12700" cap="flat" cmpd="sng" algn="ctr">
                      <a:solidFill>
                        <a:srgbClr val="424242"/>
                      </a:solidFill>
                      <a:prstDash val="solid"/>
                      <a:round/>
                      <a:headEnd type="none" w="med" len="med"/>
                      <a:tailEnd type="none" w="med" len="med"/>
                    </a:lnB>
                    <a:solidFill>
                      <a:srgbClr val="93B190"/>
                    </a:solidFill>
                  </a:tcPr>
                </a:tc>
                <a:tc>
                  <a:txBody>
                    <a:bodyPr/>
                    <a:lstStyle/>
                    <a:p>
                      <a:pPr algn="ctr" rtl="0" fontAlgn="ctr"/>
                      <a:r>
                        <a:rPr lang="en-IN" sz="1800" b="1" i="0" u="none" strike="noStrike">
                          <a:solidFill>
                            <a:srgbClr val="FFFFFF"/>
                          </a:solidFill>
                          <a:effectLst/>
                          <a:latin typeface="Calibri" panose="020F0502020204030204" pitchFamily="34" charset="0"/>
                        </a:rPr>
                        <a:t>Band</a:t>
                      </a:r>
                    </a:p>
                  </a:txBody>
                  <a:tcPr marL="6350" marR="6350" marT="6350" marB="0" anchor="ctr">
                    <a:lnL w="12700" cap="flat" cmpd="sng" algn="ctr">
                      <a:solidFill>
                        <a:srgbClr val="424242"/>
                      </a:solidFill>
                      <a:prstDash val="solid"/>
                      <a:round/>
                      <a:headEnd type="none" w="med" len="med"/>
                      <a:tailEnd type="none" w="med" len="med"/>
                    </a:lnL>
                    <a:lnR w="12700" cap="flat" cmpd="sng" algn="ctr">
                      <a:solidFill>
                        <a:srgbClr val="424242"/>
                      </a:solidFill>
                      <a:prstDash val="solid"/>
                      <a:round/>
                      <a:headEnd type="none" w="med" len="med"/>
                      <a:tailEnd type="none" w="med" len="med"/>
                    </a:lnR>
                    <a:lnT w="12700" cap="flat" cmpd="sng" algn="ctr">
                      <a:solidFill>
                        <a:srgbClr val="424242"/>
                      </a:solidFill>
                      <a:prstDash val="solid"/>
                      <a:round/>
                      <a:headEnd type="none" w="med" len="med"/>
                      <a:tailEnd type="none" w="med" len="med"/>
                    </a:lnT>
                    <a:lnB w="12700" cap="flat" cmpd="sng" algn="ctr">
                      <a:solidFill>
                        <a:srgbClr val="424242"/>
                      </a:solidFill>
                      <a:prstDash val="solid"/>
                      <a:round/>
                      <a:headEnd type="none" w="med" len="med"/>
                      <a:tailEnd type="none" w="med" len="med"/>
                    </a:lnB>
                    <a:solidFill>
                      <a:srgbClr val="93B190"/>
                    </a:solidFill>
                  </a:tcPr>
                </a:tc>
                <a:tc>
                  <a:txBody>
                    <a:bodyPr/>
                    <a:lstStyle/>
                    <a:p>
                      <a:pPr algn="ctr" rtl="0" fontAlgn="ctr"/>
                      <a:r>
                        <a:rPr lang="en-IN" sz="1800" b="1" i="0" u="none" strike="noStrike">
                          <a:solidFill>
                            <a:srgbClr val="FFFFFF"/>
                          </a:solidFill>
                          <a:effectLst/>
                          <a:latin typeface="Calibri" panose="020F0502020204030204" pitchFamily="34" charset="0"/>
                        </a:rPr>
                        <a:t># of Resource</a:t>
                      </a:r>
                    </a:p>
                  </a:txBody>
                  <a:tcPr marL="6350" marR="6350" marT="6350" marB="0" anchor="ctr">
                    <a:lnL w="12700" cap="flat" cmpd="sng" algn="ctr">
                      <a:solidFill>
                        <a:srgbClr val="424242"/>
                      </a:solidFill>
                      <a:prstDash val="solid"/>
                      <a:round/>
                      <a:headEnd type="none" w="med" len="med"/>
                      <a:tailEnd type="none" w="med" len="med"/>
                    </a:lnL>
                    <a:lnR w="12700" cap="flat" cmpd="sng" algn="ctr">
                      <a:solidFill>
                        <a:srgbClr val="424242"/>
                      </a:solidFill>
                      <a:prstDash val="solid"/>
                      <a:round/>
                      <a:headEnd type="none" w="med" len="med"/>
                      <a:tailEnd type="none" w="med" len="med"/>
                    </a:lnR>
                    <a:lnT w="12700" cap="flat" cmpd="sng" algn="ctr">
                      <a:solidFill>
                        <a:srgbClr val="424242"/>
                      </a:solidFill>
                      <a:prstDash val="solid"/>
                      <a:round/>
                      <a:headEnd type="none" w="med" len="med"/>
                      <a:tailEnd type="none" w="med" len="med"/>
                    </a:lnT>
                    <a:lnB w="12700" cap="flat" cmpd="sng" algn="ctr">
                      <a:solidFill>
                        <a:srgbClr val="424242"/>
                      </a:solidFill>
                      <a:prstDash val="solid"/>
                      <a:round/>
                      <a:headEnd type="none" w="med" len="med"/>
                      <a:tailEnd type="none" w="med" len="med"/>
                    </a:lnB>
                    <a:solidFill>
                      <a:srgbClr val="93B190"/>
                    </a:solidFill>
                  </a:tcPr>
                </a:tc>
                <a:tc>
                  <a:txBody>
                    <a:bodyPr/>
                    <a:lstStyle/>
                    <a:p>
                      <a:pPr algn="ctr" rtl="0" fontAlgn="ctr"/>
                      <a:r>
                        <a:rPr lang="en-IN" sz="1800" b="1" i="0" u="none" strike="noStrike">
                          <a:solidFill>
                            <a:srgbClr val="FFFFFF"/>
                          </a:solidFill>
                          <a:effectLst/>
                          <a:latin typeface="Calibri" panose="020F0502020204030204" pitchFamily="34" charset="0"/>
                        </a:rPr>
                        <a:t>Utilization</a:t>
                      </a:r>
                    </a:p>
                  </a:txBody>
                  <a:tcPr marL="6350" marR="6350" marT="6350" marB="0" anchor="ctr">
                    <a:lnL w="12700" cap="flat" cmpd="sng" algn="ctr">
                      <a:solidFill>
                        <a:srgbClr val="424242"/>
                      </a:solidFill>
                      <a:prstDash val="solid"/>
                      <a:round/>
                      <a:headEnd type="none" w="med" len="med"/>
                      <a:tailEnd type="none" w="med" len="med"/>
                    </a:lnL>
                    <a:lnR w="12700" cap="flat" cmpd="sng" algn="ctr">
                      <a:solidFill>
                        <a:srgbClr val="424242"/>
                      </a:solidFill>
                      <a:prstDash val="solid"/>
                      <a:round/>
                      <a:headEnd type="none" w="med" len="med"/>
                      <a:tailEnd type="none" w="med" len="med"/>
                    </a:lnR>
                    <a:lnT w="12700" cap="flat" cmpd="sng" algn="ctr">
                      <a:solidFill>
                        <a:srgbClr val="424242"/>
                      </a:solidFill>
                      <a:prstDash val="solid"/>
                      <a:round/>
                      <a:headEnd type="none" w="med" len="med"/>
                      <a:tailEnd type="none" w="med" len="med"/>
                    </a:lnT>
                    <a:lnB w="12700" cap="flat" cmpd="sng" algn="ctr">
                      <a:solidFill>
                        <a:srgbClr val="424242"/>
                      </a:solidFill>
                      <a:prstDash val="solid"/>
                      <a:round/>
                      <a:headEnd type="none" w="med" len="med"/>
                      <a:tailEnd type="none" w="med" len="med"/>
                    </a:lnB>
                    <a:solidFill>
                      <a:srgbClr val="93B190"/>
                    </a:solidFill>
                  </a:tcPr>
                </a:tc>
                <a:tc>
                  <a:txBody>
                    <a:bodyPr/>
                    <a:lstStyle/>
                    <a:p>
                      <a:pPr algn="ctr" rtl="0" fontAlgn="ctr"/>
                      <a:r>
                        <a:rPr lang="en-IN" sz="1800" b="1" i="0" u="none" strike="noStrike">
                          <a:solidFill>
                            <a:srgbClr val="FFFFFF"/>
                          </a:solidFill>
                          <a:effectLst/>
                          <a:latin typeface="Calibri" panose="020F0502020204030204" pitchFamily="34" charset="0"/>
                        </a:rPr>
                        <a:t>Focus</a:t>
                      </a:r>
                    </a:p>
                  </a:txBody>
                  <a:tcPr marL="6350" marR="6350" marT="6350" marB="0" anchor="ctr">
                    <a:lnL w="12700" cap="flat" cmpd="sng" algn="ctr">
                      <a:solidFill>
                        <a:srgbClr val="424242"/>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424242"/>
                      </a:solidFill>
                      <a:prstDash val="solid"/>
                      <a:round/>
                      <a:headEnd type="none" w="med" len="med"/>
                      <a:tailEnd type="none" w="med" len="med"/>
                    </a:lnT>
                    <a:lnB w="12700" cap="flat" cmpd="sng" algn="ctr">
                      <a:solidFill>
                        <a:srgbClr val="424242"/>
                      </a:solidFill>
                      <a:prstDash val="solid"/>
                      <a:round/>
                      <a:headEnd type="none" w="med" len="med"/>
                      <a:tailEnd type="none" w="med" len="med"/>
                    </a:lnB>
                    <a:solidFill>
                      <a:srgbClr val="93B190"/>
                    </a:solidFill>
                  </a:tcPr>
                </a:tc>
                <a:extLst>
                  <a:ext uri="{0D108BD9-81ED-4DB2-BD59-A6C34878D82A}">
                    <a16:rowId xmlns:a16="http://schemas.microsoft.com/office/drawing/2014/main" val="428047506"/>
                  </a:ext>
                </a:extLst>
              </a:tr>
              <a:tr h="210575">
                <a:tc>
                  <a:txBody>
                    <a:bodyPr/>
                    <a:lstStyle/>
                    <a:p>
                      <a:pPr algn="ctr" rtl="0" fontAlgn="ctr"/>
                      <a:r>
                        <a:rPr lang="en-IN" sz="1200" b="0" i="0" u="none" strike="noStrike">
                          <a:solidFill>
                            <a:srgbClr val="424242"/>
                          </a:solidFill>
                          <a:effectLst/>
                          <a:latin typeface="Calibri" panose="020F0502020204030204" pitchFamily="34" charset="0"/>
                        </a:rPr>
                        <a:t>1</a:t>
                      </a: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424242"/>
                      </a:solidFill>
                      <a:prstDash val="solid"/>
                      <a:round/>
                      <a:headEnd type="none" w="med" len="med"/>
                      <a:tailEnd type="none" w="med" len="med"/>
                    </a:lnR>
                    <a:lnT w="12700" cap="flat" cmpd="sng" algn="ctr">
                      <a:solidFill>
                        <a:srgbClr val="424242"/>
                      </a:solidFill>
                      <a:prstDash val="solid"/>
                      <a:round/>
                      <a:headEnd type="none" w="med" len="med"/>
                      <a:tailEnd type="none" w="med" len="med"/>
                    </a:lnT>
                    <a:lnB w="12700" cap="flat" cmpd="sng" algn="ctr">
                      <a:solidFill>
                        <a:srgbClr val="424242"/>
                      </a:solidFill>
                      <a:prstDash val="solid"/>
                      <a:round/>
                      <a:headEnd type="none" w="med" len="med"/>
                      <a:tailEnd type="none" w="med" len="med"/>
                    </a:lnB>
                  </a:tcPr>
                </a:tc>
                <a:tc>
                  <a:txBody>
                    <a:bodyPr/>
                    <a:lstStyle/>
                    <a:p>
                      <a:pPr algn="ctr" rtl="0" fontAlgn="ctr"/>
                      <a:r>
                        <a:rPr lang="en-IN" sz="1200" b="0" i="0" u="none" strike="noStrike">
                          <a:solidFill>
                            <a:srgbClr val="424242"/>
                          </a:solidFill>
                          <a:effectLst/>
                          <a:latin typeface="Calibri" panose="020F0502020204030204" pitchFamily="34" charset="0"/>
                        </a:rPr>
                        <a:t>Offshore</a:t>
                      </a:r>
                    </a:p>
                  </a:txBody>
                  <a:tcPr marL="6350" marR="6350" marT="6350" marB="0" anchor="ctr">
                    <a:lnL w="12700" cap="flat" cmpd="sng" algn="ctr">
                      <a:solidFill>
                        <a:srgbClr val="424242"/>
                      </a:solidFill>
                      <a:prstDash val="solid"/>
                      <a:round/>
                      <a:headEnd type="none" w="med" len="med"/>
                      <a:tailEnd type="none" w="med" len="med"/>
                    </a:lnL>
                    <a:lnR w="12700" cap="flat" cmpd="sng" algn="ctr">
                      <a:solidFill>
                        <a:srgbClr val="424242"/>
                      </a:solidFill>
                      <a:prstDash val="solid"/>
                      <a:round/>
                      <a:headEnd type="none" w="med" len="med"/>
                      <a:tailEnd type="none" w="med" len="med"/>
                    </a:lnR>
                    <a:lnT w="12700" cap="flat" cmpd="sng" algn="ctr">
                      <a:solidFill>
                        <a:srgbClr val="424242"/>
                      </a:solidFill>
                      <a:prstDash val="solid"/>
                      <a:round/>
                      <a:headEnd type="none" w="med" len="med"/>
                      <a:tailEnd type="none" w="med" len="med"/>
                    </a:lnT>
                    <a:lnB w="12700" cap="flat" cmpd="sng" algn="ctr">
                      <a:solidFill>
                        <a:srgbClr val="424242"/>
                      </a:solidFill>
                      <a:prstDash val="solid"/>
                      <a:round/>
                      <a:headEnd type="none" w="med" len="med"/>
                      <a:tailEnd type="none" w="med" len="med"/>
                    </a:lnB>
                  </a:tcPr>
                </a:tc>
                <a:tc>
                  <a:txBody>
                    <a:bodyPr/>
                    <a:lstStyle/>
                    <a:p>
                      <a:pPr algn="ctr" rtl="0" fontAlgn="ctr"/>
                      <a:r>
                        <a:rPr lang="en-IN" sz="1200" b="0" i="0" u="none" strike="noStrike">
                          <a:solidFill>
                            <a:srgbClr val="424242"/>
                          </a:solidFill>
                          <a:effectLst/>
                          <a:latin typeface="Calibri" panose="020F0502020204030204" pitchFamily="34" charset="0"/>
                        </a:rPr>
                        <a:t>3</a:t>
                      </a:r>
                    </a:p>
                  </a:txBody>
                  <a:tcPr marL="6350" marR="6350" marT="6350" marB="0" anchor="ctr">
                    <a:lnL w="12700" cap="flat" cmpd="sng" algn="ctr">
                      <a:solidFill>
                        <a:srgbClr val="424242"/>
                      </a:solidFill>
                      <a:prstDash val="solid"/>
                      <a:round/>
                      <a:headEnd type="none" w="med" len="med"/>
                      <a:tailEnd type="none" w="med" len="med"/>
                    </a:lnL>
                    <a:lnR w="12700" cap="flat" cmpd="sng" algn="ctr">
                      <a:solidFill>
                        <a:srgbClr val="424242"/>
                      </a:solidFill>
                      <a:prstDash val="solid"/>
                      <a:round/>
                      <a:headEnd type="none" w="med" len="med"/>
                      <a:tailEnd type="none" w="med" len="med"/>
                    </a:lnR>
                    <a:lnT w="12700" cap="flat" cmpd="sng" algn="ctr">
                      <a:solidFill>
                        <a:srgbClr val="424242"/>
                      </a:solidFill>
                      <a:prstDash val="solid"/>
                      <a:round/>
                      <a:headEnd type="none" w="med" len="med"/>
                      <a:tailEnd type="none" w="med" len="med"/>
                    </a:lnT>
                    <a:lnB w="12700" cap="flat" cmpd="sng" algn="ctr">
                      <a:solidFill>
                        <a:srgbClr val="424242"/>
                      </a:solidFill>
                      <a:prstDash val="solid"/>
                      <a:round/>
                      <a:headEnd type="none" w="med" len="med"/>
                      <a:tailEnd type="none" w="med" len="med"/>
                    </a:lnB>
                  </a:tcPr>
                </a:tc>
                <a:tc>
                  <a:txBody>
                    <a:bodyPr/>
                    <a:lstStyle/>
                    <a:p>
                      <a:pPr algn="ctr" rtl="0" fontAlgn="ctr"/>
                      <a:r>
                        <a:rPr lang="en-IN" sz="1200" b="0" i="0" u="none" strike="noStrike">
                          <a:solidFill>
                            <a:srgbClr val="424242"/>
                          </a:solidFill>
                          <a:effectLst/>
                          <a:latin typeface="Calibri" panose="020F0502020204030204" pitchFamily="34" charset="0"/>
                        </a:rPr>
                        <a:t>1</a:t>
                      </a:r>
                    </a:p>
                  </a:txBody>
                  <a:tcPr marL="6350" marR="6350" marT="6350" marB="0" anchor="ctr">
                    <a:lnL w="12700" cap="flat" cmpd="sng" algn="ctr">
                      <a:solidFill>
                        <a:srgbClr val="424242"/>
                      </a:solidFill>
                      <a:prstDash val="solid"/>
                      <a:round/>
                      <a:headEnd type="none" w="med" len="med"/>
                      <a:tailEnd type="none" w="med" len="med"/>
                    </a:lnL>
                    <a:lnR w="12700" cap="flat" cmpd="sng" algn="ctr">
                      <a:solidFill>
                        <a:srgbClr val="424242"/>
                      </a:solidFill>
                      <a:prstDash val="solid"/>
                      <a:round/>
                      <a:headEnd type="none" w="med" len="med"/>
                      <a:tailEnd type="none" w="med" len="med"/>
                    </a:lnR>
                    <a:lnT w="12700" cap="flat" cmpd="sng" algn="ctr">
                      <a:solidFill>
                        <a:srgbClr val="424242"/>
                      </a:solidFill>
                      <a:prstDash val="solid"/>
                      <a:round/>
                      <a:headEnd type="none" w="med" len="med"/>
                      <a:tailEnd type="none" w="med" len="med"/>
                    </a:lnT>
                    <a:lnB w="12700" cap="flat" cmpd="sng" algn="ctr">
                      <a:solidFill>
                        <a:srgbClr val="424242"/>
                      </a:solidFill>
                      <a:prstDash val="solid"/>
                      <a:round/>
                      <a:headEnd type="none" w="med" len="med"/>
                      <a:tailEnd type="none" w="med" len="med"/>
                    </a:lnB>
                  </a:tcPr>
                </a:tc>
                <a:tc>
                  <a:txBody>
                    <a:bodyPr/>
                    <a:lstStyle/>
                    <a:p>
                      <a:pPr algn="ctr" rtl="0" fontAlgn="ctr"/>
                      <a:r>
                        <a:rPr lang="en-IN" sz="1200" b="0" i="0" u="none" strike="noStrike">
                          <a:solidFill>
                            <a:srgbClr val="424242"/>
                          </a:solidFill>
                          <a:effectLst/>
                          <a:latin typeface="Calibri" panose="020F0502020204030204" pitchFamily="34" charset="0"/>
                        </a:rPr>
                        <a:t>0.5</a:t>
                      </a:r>
                    </a:p>
                  </a:txBody>
                  <a:tcPr marL="6350" marR="6350" marT="6350" marB="0" anchor="ctr">
                    <a:lnL w="12700" cap="flat" cmpd="sng" algn="ctr">
                      <a:solidFill>
                        <a:srgbClr val="424242"/>
                      </a:solidFill>
                      <a:prstDash val="solid"/>
                      <a:round/>
                      <a:headEnd type="none" w="med" len="med"/>
                      <a:tailEnd type="none" w="med" len="med"/>
                    </a:lnL>
                    <a:lnR w="12700" cap="flat" cmpd="sng" algn="ctr">
                      <a:solidFill>
                        <a:srgbClr val="424242"/>
                      </a:solidFill>
                      <a:prstDash val="solid"/>
                      <a:round/>
                      <a:headEnd type="none" w="med" len="med"/>
                      <a:tailEnd type="none" w="med" len="med"/>
                    </a:lnR>
                    <a:lnT w="12700" cap="flat" cmpd="sng" algn="ctr">
                      <a:solidFill>
                        <a:srgbClr val="424242"/>
                      </a:solidFill>
                      <a:prstDash val="solid"/>
                      <a:round/>
                      <a:headEnd type="none" w="med" len="med"/>
                      <a:tailEnd type="none" w="med" len="med"/>
                    </a:lnT>
                    <a:lnB w="12700" cap="flat" cmpd="sng" algn="ctr">
                      <a:solidFill>
                        <a:srgbClr val="424242"/>
                      </a:solidFill>
                      <a:prstDash val="solid"/>
                      <a:round/>
                      <a:headEnd type="none" w="med" len="med"/>
                      <a:tailEnd type="none" w="med" len="med"/>
                    </a:lnB>
                  </a:tcPr>
                </a:tc>
                <a:tc>
                  <a:txBody>
                    <a:bodyPr/>
                    <a:lstStyle/>
                    <a:p>
                      <a:pPr algn="ctr" rtl="0" fontAlgn="ctr"/>
                      <a:r>
                        <a:rPr lang="en-US" sz="1200" b="0" i="0" u="none" strike="noStrike">
                          <a:solidFill>
                            <a:srgbClr val="424242"/>
                          </a:solidFill>
                          <a:effectLst/>
                          <a:latin typeface="Calibri" panose="020F0502020204030204" pitchFamily="34" charset="0"/>
                        </a:rPr>
                        <a:t>Lead Data Scientist / Project Lead</a:t>
                      </a:r>
                    </a:p>
                  </a:txBody>
                  <a:tcPr marL="6350" marR="6350" marT="6350" marB="0" anchor="ctr">
                    <a:lnL w="12700" cap="flat" cmpd="sng" algn="ctr">
                      <a:solidFill>
                        <a:srgbClr val="424242"/>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424242"/>
                      </a:solidFill>
                      <a:prstDash val="solid"/>
                      <a:round/>
                      <a:headEnd type="none" w="med" len="med"/>
                      <a:tailEnd type="none" w="med" len="med"/>
                    </a:lnT>
                    <a:lnB w="12700" cap="flat" cmpd="sng" algn="ctr">
                      <a:solidFill>
                        <a:srgbClr val="424242"/>
                      </a:solidFill>
                      <a:prstDash val="solid"/>
                      <a:round/>
                      <a:headEnd type="none" w="med" len="med"/>
                      <a:tailEnd type="none" w="med" len="med"/>
                    </a:lnB>
                  </a:tcPr>
                </a:tc>
                <a:extLst>
                  <a:ext uri="{0D108BD9-81ED-4DB2-BD59-A6C34878D82A}">
                    <a16:rowId xmlns:a16="http://schemas.microsoft.com/office/drawing/2014/main" val="802155578"/>
                  </a:ext>
                </a:extLst>
              </a:tr>
              <a:tr h="210575">
                <a:tc>
                  <a:txBody>
                    <a:bodyPr/>
                    <a:lstStyle/>
                    <a:p>
                      <a:pPr algn="ctr" rtl="0" fontAlgn="ctr"/>
                      <a:r>
                        <a:rPr lang="en-IN" sz="1200" b="0" i="0" u="none" strike="noStrike">
                          <a:solidFill>
                            <a:srgbClr val="424242"/>
                          </a:solidFill>
                          <a:effectLst/>
                          <a:latin typeface="Calibri" panose="020F0502020204030204" pitchFamily="34" charset="0"/>
                        </a:rPr>
                        <a:t>2</a:t>
                      </a: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424242"/>
                      </a:solidFill>
                      <a:prstDash val="solid"/>
                      <a:round/>
                      <a:headEnd type="none" w="med" len="med"/>
                      <a:tailEnd type="none" w="med" len="med"/>
                    </a:lnR>
                    <a:lnT w="12700" cap="flat" cmpd="sng" algn="ctr">
                      <a:solidFill>
                        <a:srgbClr val="424242"/>
                      </a:solidFill>
                      <a:prstDash val="solid"/>
                      <a:round/>
                      <a:headEnd type="none" w="med" len="med"/>
                      <a:tailEnd type="none" w="med" len="med"/>
                    </a:lnT>
                    <a:lnB w="12700" cap="flat" cmpd="sng" algn="ctr">
                      <a:solidFill>
                        <a:srgbClr val="424242"/>
                      </a:solidFill>
                      <a:prstDash val="solid"/>
                      <a:round/>
                      <a:headEnd type="none" w="med" len="med"/>
                      <a:tailEnd type="none" w="med" len="med"/>
                    </a:lnB>
                  </a:tcPr>
                </a:tc>
                <a:tc>
                  <a:txBody>
                    <a:bodyPr/>
                    <a:lstStyle/>
                    <a:p>
                      <a:pPr algn="ctr" rtl="0" fontAlgn="ctr"/>
                      <a:r>
                        <a:rPr lang="en-IN" sz="1200" b="0" i="0" u="none" strike="noStrike">
                          <a:solidFill>
                            <a:srgbClr val="424242"/>
                          </a:solidFill>
                          <a:effectLst/>
                          <a:latin typeface="Calibri" panose="020F0502020204030204" pitchFamily="34" charset="0"/>
                        </a:rPr>
                        <a:t>Offshore</a:t>
                      </a:r>
                    </a:p>
                  </a:txBody>
                  <a:tcPr marL="6350" marR="6350" marT="6350" marB="0" anchor="ctr">
                    <a:lnL w="12700" cap="flat" cmpd="sng" algn="ctr">
                      <a:solidFill>
                        <a:srgbClr val="424242"/>
                      </a:solidFill>
                      <a:prstDash val="solid"/>
                      <a:round/>
                      <a:headEnd type="none" w="med" len="med"/>
                      <a:tailEnd type="none" w="med" len="med"/>
                    </a:lnL>
                    <a:lnR w="12700" cap="flat" cmpd="sng" algn="ctr">
                      <a:solidFill>
                        <a:srgbClr val="424242"/>
                      </a:solidFill>
                      <a:prstDash val="solid"/>
                      <a:round/>
                      <a:headEnd type="none" w="med" len="med"/>
                      <a:tailEnd type="none" w="med" len="med"/>
                    </a:lnR>
                    <a:lnT w="12700" cap="flat" cmpd="sng" algn="ctr">
                      <a:solidFill>
                        <a:srgbClr val="424242"/>
                      </a:solidFill>
                      <a:prstDash val="solid"/>
                      <a:round/>
                      <a:headEnd type="none" w="med" len="med"/>
                      <a:tailEnd type="none" w="med" len="med"/>
                    </a:lnT>
                    <a:lnB w="12700" cap="flat" cmpd="sng" algn="ctr">
                      <a:solidFill>
                        <a:srgbClr val="424242"/>
                      </a:solidFill>
                      <a:prstDash val="solid"/>
                      <a:round/>
                      <a:headEnd type="none" w="med" len="med"/>
                      <a:tailEnd type="none" w="med" len="med"/>
                    </a:lnB>
                  </a:tcPr>
                </a:tc>
                <a:tc>
                  <a:txBody>
                    <a:bodyPr/>
                    <a:lstStyle/>
                    <a:p>
                      <a:pPr algn="ctr" rtl="0" fontAlgn="ctr"/>
                      <a:r>
                        <a:rPr lang="en-IN" sz="1200" b="0" i="0" u="none" strike="noStrike">
                          <a:solidFill>
                            <a:srgbClr val="424242"/>
                          </a:solidFill>
                          <a:effectLst/>
                          <a:latin typeface="Calibri" panose="020F0502020204030204" pitchFamily="34" charset="0"/>
                        </a:rPr>
                        <a:t>4C</a:t>
                      </a:r>
                    </a:p>
                  </a:txBody>
                  <a:tcPr marL="6350" marR="6350" marT="6350" marB="0" anchor="ctr">
                    <a:lnL w="12700" cap="flat" cmpd="sng" algn="ctr">
                      <a:solidFill>
                        <a:srgbClr val="424242"/>
                      </a:solidFill>
                      <a:prstDash val="solid"/>
                      <a:round/>
                      <a:headEnd type="none" w="med" len="med"/>
                      <a:tailEnd type="none" w="med" len="med"/>
                    </a:lnL>
                    <a:lnR w="12700" cap="flat" cmpd="sng" algn="ctr">
                      <a:solidFill>
                        <a:srgbClr val="424242"/>
                      </a:solidFill>
                      <a:prstDash val="solid"/>
                      <a:round/>
                      <a:headEnd type="none" w="med" len="med"/>
                      <a:tailEnd type="none" w="med" len="med"/>
                    </a:lnR>
                    <a:lnT w="12700" cap="flat" cmpd="sng" algn="ctr">
                      <a:solidFill>
                        <a:srgbClr val="424242"/>
                      </a:solidFill>
                      <a:prstDash val="solid"/>
                      <a:round/>
                      <a:headEnd type="none" w="med" len="med"/>
                      <a:tailEnd type="none" w="med" len="med"/>
                    </a:lnT>
                    <a:lnB w="12700" cap="flat" cmpd="sng" algn="ctr">
                      <a:solidFill>
                        <a:srgbClr val="424242"/>
                      </a:solidFill>
                      <a:prstDash val="solid"/>
                      <a:round/>
                      <a:headEnd type="none" w="med" len="med"/>
                      <a:tailEnd type="none" w="med" len="med"/>
                    </a:lnB>
                  </a:tcPr>
                </a:tc>
                <a:tc>
                  <a:txBody>
                    <a:bodyPr/>
                    <a:lstStyle/>
                    <a:p>
                      <a:pPr algn="ctr" rtl="0" fontAlgn="ctr"/>
                      <a:r>
                        <a:rPr lang="en-IN" sz="1200" b="0" i="0" u="none" strike="noStrike">
                          <a:solidFill>
                            <a:srgbClr val="424242"/>
                          </a:solidFill>
                          <a:effectLst/>
                          <a:latin typeface="Calibri" panose="020F0502020204030204" pitchFamily="34" charset="0"/>
                        </a:rPr>
                        <a:t>1</a:t>
                      </a:r>
                    </a:p>
                  </a:txBody>
                  <a:tcPr marL="6350" marR="6350" marT="6350" marB="0" anchor="ctr">
                    <a:lnL w="12700" cap="flat" cmpd="sng" algn="ctr">
                      <a:solidFill>
                        <a:srgbClr val="424242"/>
                      </a:solidFill>
                      <a:prstDash val="solid"/>
                      <a:round/>
                      <a:headEnd type="none" w="med" len="med"/>
                      <a:tailEnd type="none" w="med" len="med"/>
                    </a:lnL>
                    <a:lnR w="12700" cap="flat" cmpd="sng" algn="ctr">
                      <a:solidFill>
                        <a:srgbClr val="424242"/>
                      </a:solidFill>
                      <a:prstDash val="solid"/>
                      <a:round/>
                      <a:headEnd type="none" w="med" len="med"/>
                      <a:tailEnd type="none" w="med" len="med"/>
                    </a:lnR>
                    <a:lnT w="12700" cap="flat" cmpd="sng" algn="ctr">
                      <a:solidFill>
                        <a:srgbClr val="424242"/>
                      </a:solidFill>
                      <a:prstDash val="solid"/>
                      <a:round/>
                      <a:headEnd type="none" w="med" len="med"/>
                      <a:tailEnd type="none" w="med" len="med"/>
                    </a:lnT>
                    <a:lnB w="12700" cap="flat" cmpd="sng" algn="ctr">
                      <a:solidFill>
                        <a:srgbClr val="424242"/>
                      </a:solidFill>
                      <a:prstDash val="solid"/>
                      <a:round/>
                      <a:headEnd type="none" w="med" len="med"/>
                      <a:tailEnd type="none" w="med" len="med"/>
                    </a:lnB>
                  </a:tcPr>
                </a:tc>
                <a:tc>
                  <a:txBody>
                    <a:bodyPr/>
                    <a:lstStyle/>
                    <a:p>
                      <a:pPr algn="ctr" rtl="0" fontAlgn="ctr"/>
                      <a:r>
                        <a:rPr lang="en-IN" sz="1200" b="0" i="0" u="none" strike="noStrike">
                          <a:solidFill>
                            <a:srgbClr val="424242"/>
                          </a:solidFill>
                          <a:effectLst/>
                          <a:latin typeface="Calibri" panose="020F0502020204030204" pitchFamily="34" charset="0"/>
                        </a:rPr>
                        <a:t>1</a:t>
                      </a:r>
                    </a:p>
                  </a:txBody>
                  <a:tcPr marL="6350" marR="6350" marT="6350" marB="0" anchor="ctr">
                    <a:lnL w="12700" cap="flat" cmpd="sng" algn="ctr">
                      <a:solidFill>
                        <a:srgbClr val="424242"/>
                      </a:solidFill>
                      <a:prstDash val="solid"/>
                      <a:round/>
                      <a:headEnd type="none" w="med" len="med"/>
                      <a:tailEnd type="none" w="med" len="med"/>
                    </a:lnL>
                    <a:lnR w="12700" cap="flat" cmpd="sng" algn="ctr">
                      <a:solidFill>
                        <a:srgbClr val="424242"/>
                      </a:solidFill>
                      <a:prstDash val="solid"/>
                      <a:round/>
                      <a:headEnd type="none" w="med" len="med"/>
                      <a:tailEnd type="none" w="med" len="med"/>
                    </a:lnR>
                    <a:lnT w="12700" cap="flat" cmpd="sng" algn="ctr">
                      <a:solidFill>
                        <a:srgbClr val="424242"/>
                      </a:solidFill>
                      <a:prstDash val="solid"/>
                      <a:round/>
                      <a:headEnd type="none" w="med" len="med"/>
                      <a:tailEnd type="none" w="med" len="med"/>
                    </a:lnT>
                    <a:lnB w="12700" cap="flat" cmpd="sng" algn="ctr">
                      <a:solidFill>
                        <a:srgbClr val="424242"/>
                      </a:solidFill>
                      <a:prstDash val="solid"/>
                      <a:round/>
                      <a:headEnd type="none" w="med" len="med"/>
                      <a:tailEnd type="none" w="med" len="med"/>
                    </a:lnB>
                  </a:tcPr>
                </a:tc>
                <a:tc>
                  <a:txBody>
                    <a:bodyPr/>
                    <a:lstStyle/>
                    <a:p>
                      <a:pPr algn="ctr" rtl="0" fontAlgn="ctr"/>
                      <a:r>
                        <a:rPr lang="en-IN" sz="1200" b="0" i="0" u="none" strike="noStrike">
                          <a:solidFill>
                            <a:srgbClr val="424242"/>
                          </a:solidFill>
                          <a:effectLst/>
                          <a:latin typeface="Calibri" panose="020F0502020204030204" pitchFamily="34" charset="0"/>
                        </a:rPr>
                        <a:t>Sr. Data Scientist</a:t>
                      </a:r>
                    </a:p>
                  </a:txBody>
                  <a:tcPr marL="6350" marR="6350" marT="6350" marB="0" anchor="ctr">
                    <a:lnL w="12700" cap="flat" cmpd="sng" algn="ctr">
                      <a:solidFill>
                        <a:srgbClr val="424242"/>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424242"/>
                      </a:solidFill>
                      <a:prstDash val="solid"/>
                      <a:round/>
                      <a:headEnd type="none" w="med" len="med"/>
                      <a:tailEnd type="none" w="med" len="med"/>
                    </a:lnT>
                    <a:lnB w="12700" cap="flat" cmpd="sng" algn="ctr">
                      <a:solidFill>
                        <a:srgbClr val="424242"/>
                      </a:solidFill>
                      <a:prstDash val="solid"/>
                      <a:round/>
                      <a:headEnd type="none" w="med" len="med"/>
                      <a:tailEnd type="none" w="med" len="med"/>
                    </a:lnB>
                  </a:tcPr>
                </a:tc>
                <a:extLst>
                  <a:ext uri="{0D108BD9-81ED-4DB2-BD59-A6C34878D82A}">
                    <a16:rowId xmlns:a16="http://schemas.microsoft.com/office/drawing/2014/main" val="3984863901"/>
                  </a:ext>
                </a:extLst>
              </a:tr>
              <a:tr h="210575">
                <a:tc>
                  <a:txBody>
                    <a:bodyPr/>
                    <a:lstStyle/>
                    <a:p>
                      <a:pPr algn="ctr" rtl="0" fontAlgn="ctr"/>
                      <a:r>
                        <a:rPr lang="en-IN" sz="1200" b="0" i="0" u="none" strike="noStrike">
                          <a:solidFill>
                            <a:srgbClr val="424242"/>
                          </a:solidFill>
                          <a:effectLst/>
                          <a:latin typeface="Calibri" panose="020F0502020204030204" pitchFamily="34" charset="0"/>
                        </a:rPr>
                        <a:t>3</a:t>
                      </a: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424242"/>
                      </a:solidFill>
                      <a:prstDash val="solid"/>
                      <a:round/>
                      <a:headEnd type="none" w="med" len="med"/>
                      <a:tailEnd type="none" w="med" len="med"/>
                    </a:lnR>
                    <a:lnT w="12700" cap="flat" cmpd="sng" algn="ctr">
                      <a:solidFill>
                        <a:srgbClr val="424242"/>
                      </a:solidFill>
                      <a:prstDash val="solid"/>
                      <a:round/>
                      <a:headEnd type="none" w="med" len="med"/>
                      <a:tailEnd type="none" w="med" len="med"/>
                    </a:lnT>
                    <a:lnB w="12700" cap="flat" cmpd="sng" algn="ctr">
                      <a:solidFill>
                        <a:srgbClr val="424242"/>
                      </a:solidFill>
                      <a:prstDash val="solid"/>
                      <a:round/>
                      <a:headEnd type="none" w="med" len="med"/>
                      <a:tailEnd type="none" w="med" len="med"/>
                    </a:lnB>
                  </a:tcPr>
                </a:tc>
                <a:tc>
                  <a:txBody>
                    <a:bodyPr/>
                    <a:lstStyle/>
                    <a:p>
                      <a:pPr algn="ctr" rtl="0" fontAlgn="ctr"/>
                      <a:r>
                        <a:rPr lang="en-IN" sz="1200" b="0" i="0" u="none" strike="noStrike">
                          <a:solidFill>
                            <a:srgbClr val="424242"/>
                          </a:solidFill>
                          <a:effectLst/>
                          <a:latin typeface="Calibri" panose="020F0502020204030204" pitchFamily="34" charset="0"/>
                        </a:rPr>
                        <a:t>Offshore</a:t>
                      </a:r>
                    </a:p>
                  </a:txBody>
                  <a:tcPr marL="6350" marR="6350" marT="6350" marB="0" anchor="ctr">
                    <a:lnL w="12700" cap="flat" cmpd="sng" algn="ctr">
                      <a:solidFill>
                        <a:srgbClr val="424242"/>
                      </a:solidFill>
                      <a:prstDash val="solid"/>
                      <a:round/>
                      <a:headEnd type="none" w="med" len="med"/>
                      <a:tailEnd type="none" w="med" len="med"/>
                    </a:lnL>
                    <a:lnR w="12700" cap="flat" cmpd="sng" algn="ctr">
                      <a:solidFill>
                        <a:srgbClr val="424242"/>
                      </a:solidFill>
                      <a:prstDash val="solid"/>
                      <a:round/>
                      <a:headEnd type="none" w="med" len="med"/>
                      <a:tailEnd type="none" w="med" len="med"/>
                    </a:lnR>
                    <a:lnT w="12700" cap="flat" cmpd="sng" algn="ctr">
                      <a:solidFill>
                        <a:srgbClr val="424242"/>
                      </a:solidFill>
                      <a:prstDash val="solid"/>
                      <a:round/>
                      <a:headEnd type="none" w="med" len="med"/>
                      <a:tailEnd type="none" w="med" len="med"/>
                    </a:lnT>
                    <a:lnB w="12700" cap="flat" cmpd="sng" algn="ctr">
                      <a:solidFill>
                        <a:srgbClr val="424242"/>
                      </a:solidFill>
                      <a:prstDash val="solid"/>
                      <a:round/>
                      <a:headEnd type="none" w="med" len="med"/>
                      <a:tailEnd type="none" w="med" len="med"/>
                    </a:lnB>
                  </a:tcPr>
                </a:tc>
                <a:tc>
                  <a:txBody>
                    <a:bodyPr/>
                    <a:lstStyle/>
                    <a:p>
                      <a:pPr algn="ctr" rtl="0" fontAlgn="ctr"/>
                      <a:r>
                        <a:rPr lang="en-IN" sz="1200" b="0" i="0" u="none" strike="noStrike">
                          <a:solidFill>
                            <a:srgbClr val="424242"/>
                          </a:solidFill>
                          <a:effectLst/>
                          <a:latin typeface="Calibri" panose="020F0502020204030204" pitchFamily="34" charset="0"/>
                        </a:rPr>
                        <a:t>4B</a:t>
                      </a:r>
                    </a:p>
                  </a:txBody>
                  <a:tcPr marL="6350" marR="6350" marT="6350" marB="0" anchor="ctr">
                    <a:lnL w="12700" cap="flat" cmpd="sng" algn="ctr">
                      <a:solidFill>
                        <a:srgbClr val="424242"/>
                      </a:solidFill>
                      <a:prstDash val="solid"/>
                      <a:round/>
                      <a:headEnd type="none" w="med" len="med"/>
                      <a:tailEnd type="none" w="med" len="med"/>
                    </a:lnL>
                    <a:lnR w="12700" cap="flat" cmpd="sng" algn="ctr">
                      <a:solidFill>
                        <a:srgbClr val="424242"/>
                      </a:solidFill>
                      <a:prstDash val="solid"/>
                      <a:round/>
                      <a:headEnd type="none" w="med" len="med"/>
                      <a:tailEnd type="none" w="med" len="med"/>
                    </a:lnR>
                    <a:lnT w="12700" cap="flat" cmpd="sng" algn="ctr">
                      <a:solidFill>
                        <a:srgbClr val="424242"/>
                      </a:solidFill>
                      <a:prstDash val="solid"/>
                      <a:round/>
                      <a:headEnd type="none" w="med" len="med"/>
                      <a:tailEnd type="none" w="med" len="med"/>
                    </a:lnT>
                    <a:lnB w="12700" cap="flat" cmpd="sng" algn="ctr">
                      <a:solidFill>
                        <a:srgbClr val="424242"/>
                      </a:solidFill>
                      <a:prstDash val="solid"/>
                      <a:round/>
                      <a:headEnd type="none" w="med" len="med"/>
                      <a:tailEnd type="none" w="med" len="med"/>
                    </a:lnB>
                  </a:tcPr>
                </a:tc>
                <a:tc>
                  <a:txBody>
                    <a:bodyPr/>
                    <a:lstStyle/>
                    <a:p>
                      <a:pPr algn="ctr" rtl="0" fontAlgn="ctr"/>
                      <a:r>
                        <a:rPr lang="en-IN" sz="1200" b="0" i="0" u="none" strike="noStrike">
                          <a:solidFill>
                            <a:srgbClr val="424242"/>
                          </a:solidFill>
                          <a:effectLst/>
                          <a:latin typeface="Calibri" panose="020F0502020204030204" pitchFamily="34" charset="0"/>
                        </a:rPr>
                        <a:t>1</a:t>
                      </a:r>
                    </a:p>
                  </a:txBody>
                  <a:tcPr marL="6350" marR="6350" marT="6350" marB="0" anchor="ctr">
                    <a:lnL w="12700" cap="flat" cmpd="sng" algn="ctr">
                      <a:solidFill>
                        <a:srgbClr val="424242"/>
                      </a:solidFill>
                      <a:prstDash val="solid"/>
                      <a:round/>
                      <a:headEnd type="none" w="med" len="med"/>
                      <a:tailEnd type="none" w="med" len="med"/>
                    </a:lnL>
                    <a:lnR w="12700" cap="flat" cmpd="sng" algn="ctr">
                      <a:solidFill>
                        <a:srgbClr val="424242"/>
                      </a:solidFill>
                      <a:prstDash val="solid"/>
                      <a:round/>
                      <a:headEnd type="none" w="med" len="med"/>
                      <a:tailEnd type="none" w="med" len="med"/>
                    </a:lnR>
                    <a:lnT w="12700" cap="flat" cmpd="sng" algn="ctr">
                      <a:solidFill>
                        <a:srgbClr val="424242"/>
                      </a:solidFill>
                      <a:prstDash val="solid"/>
                      <a:round/>
                      <a:headEnd type="none" w="med" len="med"/>
                      <a:tailEnd type="none" w="med" len="med"/>
                    </a:lnT>
                    <a:lnB w="12700" cap="flat" cmpd="sng" algn="ctr">
                      <a:solidFill>
                        <a:srgbClr val="424242"/>
                      </a:solidFill>
                      <a:prstDash val="solid"/>
                      <a:round/>
                      <a:headEnd type="none" w="med" len="med"/>
                      <a:tailEnd type="none" w="med" len="med"/>
                    </a:lnB>
                  </a:tcPr>
                </a:tc>
                <a:tc>
                  <a:txBody>
                    <a:bodyPr/>
                    <a:lstStyle/>
                    <a:p>
                      <a:pPr algn="ctr" rtl="0" fontAlgn="ctr"/>
                      <a:r>
                        <a:rPr lang="en-IN" sz="1200" b="0" i="0" u="none" strike="noStrike">
                          <a:solidFill>
                            <a:srgbClr val="424242"/>
                          </a:solidFill>
                          <a:effectLst/>
                          <a:latin typeface="Calibri" panose="020F0502020204030204" pitchFamily="34" charset="0"/>
                        </a:rPr>
                        <a:t>1</a:t>
                      </a:r>
                    </a:p>
                  </a:txBody>
                  <a:tcPr marL="6350" marR="6350" marT="6350" marB="0" anchor="ctr">
                    <a:lnL w="12700" cap="flat" cmpd="sng" algn="ctr">
                      <a:solidFill>
                        <a:srgbClr val="424242"/>
                      </a:solidFill>
                      <a:prstDash val="solid"/>
                      <a:round/>
                      <a:headEnd type="none" w="med" len="med"/>
                      <a:tailEnd type="none" w="med" len="med"/>
                    </a:lnL>
                    <a:lnR w="12700" cap="flat" cmpd="sng" algn="ctr">
                      <a:solidFill>
                        <a:srgbClr val="424242"/>
                      </a:solidFill>
                      <a:prstDash val="solid"/>
                      <a:round/>
                      <a:headEnd type="none" w="med" len="med"/>
                      <a:tailEnd type="none" w="med" len="med"/>
                    </a:lnR>
                    <a:lnT w="12700" cap="flat" cmpd="sng" algn="ctr">
                      <a:solidFill>
                        <a:srgbClr val="424242"/>
                      </a:solidFill>
                      <a:prstDash val="solid"/>
                      <a:round/>
                      <a:headEnd type="none" w="med" len="med"/>
                      <a:tailEnd type="none" w="med" len="med"/>
                    </a:lnT>
                    <a:lnB w="12700" cap="flat" cmpd="sng" algn="ctr">
                      <a:solidFill>
                        <a:srgbClr val="424242"/>
                      </a:solidFill>
                      <a:prstDash val="solid"/>
                      <a:round/>
                      <a:headEnd type="none" w="med" len="med"/>
                      <a:tailEnd type="none" w="med" len="med"/>
                    </a:lnB>
                  </a:tcPr>
                </a:tc>
                <a:tc>
                  <a:txBody>
                    <a:bodyPr/>
                    <a:lstStyle/>
                    <a:p>
                      <a:pPr algn="ctr" rtl="0" fontAlgn="ctr"/>
                      <a:r>
                        <a:rPr lang="en-IN" sz="1200" b="0" i="0" u="none" strike="noStrike">
                          <a:solidFill>
                            <a:srgbClr val="424242"/>
                          </a:solidFill>
                          <a:effectLst/>
                          <a:latin typeface="Calibri" panose="020F0502020204030204" pitchFamily="34" charset="0"/>
                        </a:rPr>
                        <a:t>Data Scientist</a:t>
                      </a:r>
                    </a:p>
                  </a:txBody>
                  <a:tcPr marL="6350" marR="6350" marT="6350" marB="0" anchor="ctr">
                    <a:lnL w="12700" cap="flat" cmpd="sng" algn="ctr">
                      <a:solidFill>
                        <a:srgbClr val="424242"/>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424242"/>
                      </a:solidFill>
                      <a:prstDash val="solid"/>
                      <a:round/>
                      <a:headEnd type="none" w="med" len="med"/>
                      <a:tailEnd type="none" w="med" len="med"/>
                    </a:lnT>
                    <a:lnB w="12700" cap="flat" cmpd="sng" algn="ctr">
                      <a:solidFill>
                        <a:srgbClr val="424242"/>
                      </a:solidFill>
                      <a:prstDash val="solid"/>
                      <a:round/>
                      <a:headEnd type="none" w="med" len="med"/>
                      <a:tailEnd type="none" w="med" len="med"/>
                    </a:lnB>
                  </a:tcPr>
                </a:tc>
                <a:extLst>
                  <a:ext uri="{0D108BD9-81ED-4DB2-BD59-A6C34878D82A}">
                    <a16:rowId xmlns:a16="http://schemas.microsoft.com/office/drawing/2014/main" val="3172860672"/>
                  </a:ext>
                </a:extLst>
              </a:tr>
              <a:tr h="210575">
                <a:tc>
                  <a:txBody>
                    <a:bodyPr/>
                    <a:lstStyle/>
                    <a:p>
                      <a:pPr algn="ctr" rtl="0" fontAlgn="ctr"/>
                      <a:r>
                        <a:rPr lang="en-IN" sz="1200" b="0" i="0" u="none" strike="noStrike">
                          <a:solidFill>
                            <a:srgbClr val="424242"/>
                          </a:solidFill>
                          <a:effectLst/>
                          <a:latin typeface="Calibri" panose="020F0502020204030204" pitchFamily="34" charset="0"/>
                        </a:rPr>
                        <a:t>5</a:t>
                      </a: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424242"/>
                      </a:solidFill>
                      <a:prstDash val="solid"/>
                      <a:round/>
                      <a:headEnd type="none" w="med" len="med"/>
                      <a:tailEnd type="none" w="med" len="med"/>
                    </a:lnR>
                    <a:lnT w="12700" cap="flat" cmpd="sng" algn="ctr">
                      <a:solidFill>
                        <a:srgbClr val="424242"/>
                      </a:solidFill>
                      <a:prstDash val="solid"/>
                      <a:round/>
                      <a:headEnd type="none" w="med" len="med"/>
                      <a:tailEnd type="none" w="med" len="med"/>
                    </a:lnT>
                    <a:lnB w="12700" cap="flat" cmpd="sng" algn="ctr">
                      <a:solidFill>
                        <a:srgbClr val="424242"/>
                      </a:solidFill>
                      <a:prstDash val="solid"/>
                      <a:round/>
                      <a:headEnd type="none" w="med" len="med"/>
                      <a:tailEnd type="none" w="med" len="med"/>
                    </a:lnB>
                  </a:tcPr>
                </a:tc>
                <a:tc>
                  <a:txBody>
                    <a:bodyPr/>
                    <a:lstStyle/>
                    <a:p>
                      <a:pPr algn="ctr" rtl="0" fontAlgn="ctr"/>
                      <a:r>
                        <a:rPr lang="en-IN" sz="1200" b="0" i="0" u="none" strike="noStrike">
                          <a:solidFill>
                            <a:srgbClr val="424242"/>
                          </a:solidFill>
                          <a:effectLst/>
                          <a:latin typeface="Calibri" panose="020F0502020204030204" pitchFamily="34" charset="0"/>
                        </a:rPr>
                        <a:t>Offshore</a:t>
                      </a:r>
                    </a:p>
                  </a:txBody>
                  <a:tcPr marL="6350" marR="6350" marT="6350" marB="0" anchor="ctr">
                    <a:lnL w="12700" cap="flat" cmpd="sng" algn="ctr">
                      <a:solidFill>
                        <a:srgbClr val="424242"/>
                      </a:solidFill>
                      <a:prstDash val="solid"/>
                      <a:round/>
                      <a:headEnd type="none" w="med" len="med"/>
                      <a:tailEnd type="none" w="med" len="med"/>
                    </a:lnL>
                    <a:lnR w="12700" cap="flat" cmpd="sng" algn="ctr">
                      <a:solidFill>
                        <a:srgbClr val="424242"/>
                      </a:solidFill>
                      <a:prstDash val="solid"/>
                      <a:round/>
                      <a:headEnd type="none" w="med" len="med"/>
                      <a:tailEnd type="none" w="med" len="med"/>
                    </a:lnR>
                    <a:lnT w="12700" cap="flat" cmpd="sng" algn="ctr">
                      <a:solidFill>
                        <a:srgbClr val="424242"/>
                      </a:solidFill>
                      <a:prstDash val="solid"/>
                      <a:round/>
                      <a:headEnd type="none" w="med" len="med"/>
                      <a:tailEnd type="none" w="med" len="med"/>
                    </a:lnT>
                    <a:lnB w="12700" cap="flat" cmpd="sng" algn="ctr">
                      <a:solidFill>
                        <a:srgbClr val="424242"/>
                      </a:solidFill>
                      <a:prstDash val="solid"/>
                      <a:round/>
                      <a:headEnd type="none" w="med" len="med"/>
                      <a:tailEnd type="none" w="med" len="med"/>
                    </a:lnB>
                  </a:tcPr>
                </a:tc>
                <a:tc>
                  <a:txBody>
                    <a:bodyPr/>
                    <a:lstStyle/>
                    <a:p>
                      <a:pPr algn="ctr" rtl="0" fontAlgn="ctr"/>
                      <a:r>
                        <a:rPr lang="en-IN" sz="1200" b="0" i="0" u="none" strike="noStrike">
                          <a:solidFill>
                            <a:srgbClr val="424242"/>
                          </a:solidFill>
                          <a:effectLst/>
                          <a:latin typeface="Calibri" panose="020F0502020204030204" pitchFamily="34" charset="0"/>
                        </a:rPr>
                        <a:t>3</a:t>
                      </a:r>
                    </a:p>
                  </a:txBody>
                  <a:tcPr marL="6350" marR="6350" marT="6350" marB="0" anchor="ctr">
                    <a:lnL w="12700" cap="flat" cmpd="sng" algn="ctr">
                      <a:solidFill>
                        <a:srgbClr val="424242"/>
                      </a:solidFill>
                      <a:prstDash val="solid"/>
                      <a:round/>
                      <a:headEnd type="none" w="med" len="med"/>
                      <a:tailEnd type="none" w="med" len="med"/>
                    </a:lnL>
                    <a:lnR w="12700" cap="flat" cmpd="sng" algn="ctr">
                      <a:solidFill>
                        <a:srgbClr val="424242"/>
                      </a:solidFill>
                      <a:prstDash val="solid"/>
                      <a:round/>
                      <a:headEnd type="none" w="med" len="med"/>
                      <a:tailEnd type="none" w="med" len="med"/>
                    </a:lnR>
                    <a:lnT w="12700" cap="flat" cmpd="sng" algn="ctr">
                      <a:solidFill>
                        <a:srgbClr val="424242"/>
                      </a:solidFill>
                      <a:prstDash val="solid"/>
                      <a:round/>
                      <a:headEnd type="none" w="med" len="med"/>
                      <a:tailEnd type="none" w="med" len="med"/>
                    </a:lnT>
                    <a:lnB w="12700" cap="flat" cmpd="sng" algn="ctr">
                      <a:solidFill>
                        <a:srgbClr val="424242"/>
                      </a:solidFill>
                      <a:prstDash val="solid"/>
                      <a:round/>
                      <a:headEnd type="none" w="med" len="med"/>
                      <a:tailEnd type="none" w="med" len="med"/>
                    </a:lnB>
                  </a:tcPr>
                </a:tc>
                <a:tc>
                  <a:txBody>
                    <a:bodyPr/>
                    <a:lstStyle/>
                    <a:p>
                      <a:pPr algn="ctr" rtl="0" fontAlgn="ctr"/>
                      <a:r>
                        <a:rPr lang="en-IN" sz="1200" b="0" i="0" u="none" strike="noStrike">
                          <a:solidFill>
                            <a:srgbClr val="424242"/>
                          </a:solidFill>
                          <a:effectLst/>
                          <a:latin typeface="Calibri" panose="020F0502020204030204" pitchFamily="34" charset="0"/>
                        </a:rPr>
                        <a:t>1</a:t>
                      </a:r>
                    </a:p>
                  </a:txBody>
                  <a:tcPr marL="6350" marR="6350" marT="6350" marB="0" anchor="ctr">
                    <a:lnL w="12700" cap="flat" cmpd="sng" algn="ctr">
                      <a:solidFill>
                        <a:srgbClr val="424242"/>
                      </a:solidFill>
                      <a:prstDash val="solid"/>
                      <a:round/>
                      <a:headEnd type="none" w="med" len="med"/>
                      <a:tailEnd type="none" w="med" len="med"/>
                    </a:lnL>
                    <a:lnR w="12700" cap="flat" cmpd="sng" algn="ctr">
                      <a:solidFill>
                        <a:srgbClr val="424242"/>
                      </a:solidFill>
                      <a:prstDash val="solid"/>
                      <a:round/>
                      <a:headEnd type="none" w="med" len="med"/>
                      <a:tailEnd type="none" w="med" len="med"/>
                    </a:lnR>
                    <a:lnT w="12700" cap="flat" cmpd="sng" algn="ctr">
                      <a:solidFill>
                        <a:srgbClr val="424242"/>
                      </a:solidFill>
                      <a:prstDash val="solid"/>
                      <a:round/>
                      <a:headEnd type="none" w="med" len="med"/>
                      <a:tailEnd type="none" w="med" len="med"/>
                    </a:lnT>
                    <a:lnB w="12700" cap="flat" cmpd="sng" algn="ctr">
                      <a:solidFill>
                        <a:srgbClr val="424242"/>
                      </a:solidFill>
                      <a:prstDash val="solid"/>
                      <a:round/>
                      <a:headEnd type="none" w="med" len="med"/>
                      <a:tailEnd type="none" w="med" len="med"/>
                    </a:lnB>
                  </a:tcPr>
                </a:tc>
                <a:tc>
                  <a:txBody>
                    <a:bodyPr/>
                    <a:lstStyle/>
                    <a:p>
                      <a:pPr algn="ctr" rtl="0" fontAlgn="ctr"/>
                      <a:r>
                        <a:rPr lang="en-IN" sz="1200" b="0" i="0" u="none" strike="noStrike">
                          <a:solidFill>
                            <a:srgbClr val="424242"/>
                          </a:solidFill>
                          <a:effectLst/>
                          <a:latin typeface="Calibri" panose="020F0502020204030204" pitchFamily="34" charset="0"/>
                        </a:rPr>
                        <a:t>1</a:t>
                      </a:r>
                    </a:p>
                  </a:txBody>
                  <a:tcPr marL="6350" marR="6350" marT="6350" marB="0" anchor="ctr">
                    <a:lnL w="12700" cap="flat" cmpd="sng" algn="ctr">
                      <a:solidFill>
                        <a:srgbClr val="424242"/>
                      </a:solidFill>
                      <a:prstDash val="solid"/>
                      <a:round/>
                      <a:headEnd type="none" w="med" len="med"/>
                      <a:tailEnd type="none" w="med" len="med"/>
                    </a:lnL>
                    <a:lnR w="12700" cap="flat" cmpd="sng" algn="ctr">
                      <a:solidFill>
                        <a:srgbClr val="424242"/>
                      </a:solidFill>
                      <a:prstDash val="solid"/>
                      <a:round/>
                      <a:headEnd type="none" w="med" len="med"/>
                      <a:tailEnd type="none" w="med" len="med"/>
                    </a:lnR>
                    <a:lnT w="12700" cap="flat" cmpd="sng" algn="ctr">
                      <a:solidFill>
                        <a:srgbClr val="424242"/>
                      </a:solidFill>
                      <a:prstDash val="solid"/>
                      <a:round/>
                      <a:headEnd type="none" w="med" len="med"/>
                      <a:tailEnd type="none" w="med" len="med"/>
                    </a:lnT>
                    <a:lnB w="12700" cap="flat" cmpd="sng" algn="ctr">
                      <a:solidFill>
                        <a:srgbClr val="424242"/>
                      </a:solidFill>
                      <a:prstDash val="solid"/>
                      <a:round/>
                      <a:headEnd type="none" w="med" len="med"/>
                      <a:tailEnd type="none" w="med" len="med"/>
                    </a:lnB>
                  </a:tcPr>
                </a:tc>
                <a:tc>
                  <a:txBody>
                    <a:bodyPr/>
                    <a:lstStyle/>
                    <a:p>
                      <a:pPr algn="ctr" rtl="0" fontAlgn="ctr"/>
                      <a:r>
                        <a:rPr lang="en-IN" sz="1200" b="0" i="0" u="none" strike="noStrike">
                          <a:solidFill>
                            <a:srgbClr val="424242"/>
                          </a:solidFill>
                          <a:effectLst/>
                          <a:latin typeface="Calibri" panose="020F0502020204030204" pitchFamily="34" charset="0"/>
                        </a:rPr>
                        <a:t>Full Stack Architect</a:t>
                      </a:r>
                    </a:p>
                  </a:txBody>
                  <a:tcPr marL="6350" marR="6350" marT="6350" marB="0" anchor="ctr">
                    <a:lnL w="12700" cap="flat" cmpd="sng" algn="ctr">
                      <a:solidFill>
                        <a:srgbClr val="424242"/>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424242"/>
                      </a:solidFill>
                      <a:prstDash val="solid"/>
                      <a:round/>
                      <a:headEnd type="none" w="med" len="med"/>
                      <a:tailEnd type="none" w="med" len="med"/>
                    </a:lnT>
                    <a:lnB w="12700" cap="flat" cmpd="sng" algn="ctr">
                      <a:solidFill>
                        <a:srgbClr val="424242"/>
                      </a:solidFill>
                      <a:prstDash val="solid"/>
                      <a:round/>
                      <a:headEnd type="none" w="med" len="med"/>
                      <a:tailEnd type="none" w="med" len="med"/>
                    </a:lnB>
                  </a:tcPr>
                </a:tc>
                <a:extLst>
                  <a:ext uri="{0D108BD9-81ED-4DB2-BD59-A6C34878D82A}">
                    <a16:rowId xmlns:a16="http://schemas.microsoft.com/office/drawing/2014/main" val="1771142243"/>
                  </a:ext>
                </a:extLst>
              </a:tr>
              <a:tr h="210575">
                <a:tc>
                  <a:txBody>
                    <a:bodyPr/>
                    <a:lstStyle/>
                    <a:p>
                      <a:pPr algn="ctr" rtl="0" fontAlgn="ctr"/>
                      <a:r>
                        <a:rPr lang="en-IN" sz="1200" b="0" i="0" u="none" strike="noStrike">
                          <a:solidFill>
                            <a:srgbClr val="424242"/>
                          </a:solidFill>
                          <a:effectLst/>
                          <a:latin typeface="Calibri" panose="020F0502020204030204" pitchFamily="34" charset="0"/>
                        </a:rPr>
                        <a:t>6</a:t>
                      </a: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424242"/>
                      </a:solidFill>
                      <a:prstDash val="solid"/>
                      <a:round/>
                      <a:headEnd type="none" w="med" len="med"/>
                      <a:tailEnd type="none" w="med" len="med"/>
                    </a:lnR>
                    <a:lnT w="12700" cap="flat" cmpd="sng" algn="ctr">
                      <a:solidFill>
                        <a:srgbClr val="424242"/>
                      </a:solidFill>
                      <a:prstDash val="solid"/>
                      <a:round/>
                      <a:headEnd type="none" w="med" len="med"/>
                      <a:tailEnd type="none" w="med" len="med"/>
                    </a:lnT>
                    <a:lnB w="12700" cap="flat" cmpd="sng" algn="ctr">
                      <a:solidFill>
                        <a:srgbClr val="424242"/>
                      </a:solidFill>
                      <a:prstDash val="solid"/>
                      <a:round/>
                      <a:headEnd type="none" w="med" len="med"/>
                      <a:tailEnd type="none" w="med" len="med"/>
                    </a:lnB>
                  </a:tcPr>
                </a:tc>
                <a:tc>
                  <a:txBody>
                    <a:bodyPr/>
                    <a:lstStyle/>
                    <a:p>
                      <a:pPr algn="ctr" rtl="0" fontAlgn="ctr"/>
                      <a:r>
                        <a:rPr lang="en-IN" sz="1200" b="0" i="0" u="none" strike="noStrike">
                          <a:solidFill>
                            <a:srgbClr val="424242"/>
                          </a:solidFill>
                          <a:effectLst/>
                          <a:latin typeface="Calibri" panose="020F0502020204030204" pitchFamily="34" charset="0"/>
                        </a:rPr>
                        <a:t>Offshore</a:t>
                      </a:r>
                    </a:p>
                  </a:txBody>
                  <a:tcPr marL="6350" marR="6350" marT="6350" marB="0" anchor="ctr">
                    <a:lnL w="12700" cap="flat" cmpd="sng" algn="ctr">
                      <a:solidFill>
                        <a:srgbClr val="424242"/>
                      </a:solidFill>
                      <a:prstDash val="solid"/>
                      <a:round/>
                      <a:headEnd type="none" w="med" len="med"/>
                      <a:tailEnd type="none" w="med" len="med"/>
                    </a:lnL>
                    <a:lnR w="12700" cap="flat" cmpd="sng" algn="ctr">
                      <a:solidFill>
                        <a:srgbClr val="424242"/>
                      </a:solidFill>
                      <a:prstDash val="solid"/>
                      <a:round/>
                      <a:headEnd type="none" w="med" len="med"/>
                      <a:tailEnd type="none" w="med" len="med"/>
                    </a:lnR>
                    <a:lnT w="12700" cap="flat" cmpd="sng" algn="ctr">
                      <a:solidFill>
                        <a:srgbClr val="424242"/>
                      </a:solidFill>
                      <a:prstDash val="solid"/>
                      <a:round/>
                      <a:headEnd type="none" w="med" len="med"/>
                      <a:tailEnd type="none" w="med" len="med"/>
                    </a:lnT>
                    <a:lnB w="12700" cap="flat" cmpd="sng" algn="ctr">
                      <a:solidFill>
                        <a:srgbClr val="424242"/>
                      </a:solidFill>
                      <a:prstDash val="solid"/>
                      <a:round/>
                      <a:headEnd type="none" w="med" len="med"/>
                      <a:tailEnd type="none" w="med" len="med"/>
                    </a:lnB>
                  </a:tcPr>
                </a:tc>
                <a:tc>
                  <a:txBody>
                    <a:bodyPr/>
                    <a:lstStyle/>
                    <a:p>
                      <a:pPr algn="ctr" rtl="0" fontAlgn="ctr"/>
                      <a:r>
                        <a:rPr lang="en-IN" sz="1200" b="0" i="0" u="none" strike="noStrike">
                          <a:solidFill>
                            <a:srgbClr val="424242"/>
                          </a:solidFill>
                          <a:effectLst/>
                          <a:latin typeface="Calibri" panose="020F0502020204030204" pitchFamily="34" charset="0"/>
                        </a:rPr>
                        <a:t>4D</a:t>
                      </a:r>
                    </a:p>
                  </a:txBody>
                  <a:tcPr marL="6350" marR="6350" marT="6350" marB="0" anchor="ctr">
                    <a:lnL w="12700" cap="flat" cmpd="sng" algn="ctr">
                      <a:solidFill>
                        <a:srgbClr val="424242"/>
                      </a:solidFill>
                      <a:prstDash val="solid"/>
                      <a:round/>
                      <a:headEnd type="none" w="med" len="med"/>
                      <a:tailEnd type="none" w="med" len="med"/>
                    </a:lnL>
                    <a:lnR w="12700" cap="flat" cmpd="sng" algn="ctr">
                      <a:solidFill>
                        <a:srgbClr val="424242"/>
                      </a:solidFill>
                      <a:prstDash val="solid"/>
                      <a:round/>
                      <a:headEnd type="none" w="med" len="med"/>
                      <a:tailEnd type="none" w="med" len="med"/>
                    </a:lnR>
                    <a:lnT w="12700" cap="flat" cmpd="sng" algn="ctr">
                      <a:solidFill>
                        <a:srgbClr val="424242"/>
                      </a:solidFill>
                      <a:prstDash val="solid"/>
                      <a:round/>
                      <a:headEnd type="none" w="med" len="med"/>
                      <a:tailEnd type="none" w="med" len="med"/>
                    </a:lnT>
                    <a:lnB w="12700" cap="flat" cmpd="sng" algn="ctr">
                      <a:solidFill>
                        <a:srgbClr val="424242"/>
                      </a:solidFill>
                      <a:prstDash val="solid"/>
                      <a:round/>
                      <a:headEnd type="none" w="med" len="med"/>
                      <a:tailEnd type="none" w="med" len="med"/>
                    </a:lnB>
                  </a:tcPr>
                </a:tc>
                <a:tc>
                  <a:txBody>
                    <a:bodyPr/>
                    <a:lstStyle/>
                    <a:p>
                      <a:pPr algn="ctr" rtl="0" fontAlgn="ctr"/>
                      <a:r>
                        <a:rPr lang="en-IN" sz="1200" b="0" i="0" u="none" strike="noStrike">
                          <a:solidFill>
                            <a:srgbClr val="424242"/>
                          </a:solidFill>
                          <a:effectLst/>
                          <a:latin typeface="Calibri" panose="020F0502020204030204" pitchFamily="34" charset="0"/>
                        </a:rPr>
                        <a:t>1</a:t>
                      </a:r>
                    </a:p>
                  </a:txBody>
                  <a:tcPr marL="6350" marR="6350" marT="6350" marB="0" anchor="ctr">
                    <a:lnL w="12700" cap="flat" cmpd="sng" algn="ctr">
                      <a:solidFill>
                        <a:srgbClr val="424242"/>
                      </a:solidFill>
                      <a:prstDash val="solid"/>
                      <a:round/>
                      <a:headEnd type="none" w="med" len="med"/>
                      <a:tailEnd type="none" w="med" len="med"/>
                    </a:lnL>
                    <a:lnR w="12700" cap="flat" cmpd="sng" algn="ctr">
                      <a:solidFill>
                        <a:srgbClr val="424242"/>
                      </a:solidFill>
                      <a:prstDash val="solid"/>
                      <a:round/>
                      <a:headEnd type="none" w="med" len="med"/>
                      <a:tailEnd type="none" w="med" len="med"/>
                    </a:lnR>
                    <a:lnT w="12700" cap="flat" cmpd="sng" algn="ctr">
                      <a:solidFill>
                        <a:srgbClr val="424242"/>
                      </a:solidFill>
                      <a:prstDash val="solid"/>
                      <a:round/>
                      <a:headEnd type="none" w="med" len="med"/>
                      <a:tailEnd type="none" w="med" len="med"/>
                    </a:lnT>
                    <a:lnB w="12700" cap="flat" cmpd="sng" algn="ctr">
                      <a:solidFill>
                        <a:srgbClr val="424242"/>
                      </a:solidFill>
                      <a:prstDash val="solid"/>
                      <a:round/>
                      <a:headEnd type="none" w="med" len="med"/>
                      <a:tailEnd type="none" w="med" len="med"/>
                    </a:lnB>
                  </a:tcPr>
                </a:tc>
                <a:tc>
                  <a:txBody>
                    <a:bodyPr/>
                    <a:lstStyle/>
                    <a:p>
                      <a:pPr algn="ctr" rtl="0" fontAlgn="ctr"/>
                      <a:r>
                        <a:rPr lang="en-IN" sz="1200" b="0" i="0" u="none" strike="noStrike">
                          <a:solidFill>
                            <a:srgbClr val="424242"/>
                          </a:solidFill>
                          <a:effectLst/>
                          <a:latin typeface="Calibri" panose="020F0502020204030204" pitchFamily="34" charset="0"/>
                        </a:rPr>
                        <a:t>0.5</a:t>
                      </a:r>
                    </a:p>
                  </a:txBody>
                  <a:tcPr marL="6350" marR="6350" marT="6350" marB="0" anchor="ctr">
                    <a:lnL w="12700" cap="flat" cmpd="sng" algn="ctr">
                      <a:solidFill>
                        <a:srgbClr val="424242"/>
                      </a:solidFill>
                      <a:prstDash val="solid"/>
                      <a:round/>
                      <a:headEnd type="none" w="med" len="med"/>
                      <a:tailEnd type="none" w="med" len="med"/>
                    </a:lnL>
                    <a:lnR w="12700" cap="flat" cmpd="sng" algn="ctr">
                      <a:solidFill>
                        <a:srgbClr val="424242"/>
                      </a:solidFill>
                      <a:prstDash val="solid"/>
                      <a:round/>
                      <a:headEnd type="none" w="med" len="med"/>
                      <a:tailEnd type="none" w="med" len="med"/>
                    </a:lnR>
                    <a:lnT w="12700" cap="flat" cmpd="sng" algn="ctr">
                      <a:solidFill>
                        <a:srgbClr val="424242"/>
                      </a:solidFill>
                      <a:prstDash val="solid"/>
                      <a:round/>
                      <a:headEnd type="none" w="med" len="med"/>
                      <a:tailEnd type="none" w="med" len="med"/>
                    </a:lnT>
                    <a:lnB w="12700" cap="flat" cmpd="sng" algn="ctr">
                      <a:solidFill>
                        <a:srgbClr val="424242"/>
                      </a:solidFill>
                      <a:prstDash val="solid"/>
                      <a:round/>
                      <a:headEnd type="none" w="med" len="med"/>
                      <a:tailEnd type="none" w="med" len="med"/>
                    </a:lnB>
                  </a:tcPr>
                </a:tc>
                <a:tc>
                  <a:txBody>
                    <a:bodyPr/>
                    <a:lstStyle/>
                    <a:p>
                      <a:pPr algn="ctr" rtl="0" fontAlgn="ctr"/>
                      <a:r>
                        <a:rPr lang="en-IN" sz="1200" b="0" i="0" u="none" strike="noStrike">
                          <a:solidFill>
                            <a:srgbClr val="424242"/>
                          </a:solidFill>
                          <a:effectLst/>
                          <a:latin typeface="Calibri" panose="020F0502020204030204" pitchFamily="34" charset="0"/>
                        </a:rPr>
                        <a:t>Project Manager</a:t>
                      </a:r>
                    </a:p>
                  </a:txBody>
                  <a:tcPr marL="6350" marR="6350" marT="6350" marB="0" anchor="ctr">
                    <a:lnL w="12700" cap="flat" cmpd="sng" algn="ctr">
                      <a:solidFill>
                        <a:srgbClr val="424242"/>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424242"/>
                      </a:solidFill>
                      <a:prstDash val="solid"/>
                      <a:round/>
                      <a:headEnd type="none" w="med" len="med"/>
                      <a:tailEnd type="none" w="med" len="med"/>
                    </a:lnT>
                    <a:lnB w="12700" cap="flat" cmpd="sng" algn="ctr">
                      <a:solidFill>
                        <a:srgbClr val="424242"/>
                      </a:solidFill>
                      <a:prstDash val="solid"/>
                      <a:round/>
                      <a:headEnd type="none" w="med" len="med"/>
                      <a:tailEnd type="none" w="med" len="med"/>
                    </a:lnB>
                  </a:tcPr>
                </a:tc>
                <a:extLst>
                  <a:ext uri="{0D108BD9-81ED-4DB2-BD59-A6C34878D82A}">
                    <a16:rowId xmlns:a16="http://schemas.microsoft.com/office/drawing/2014/main" val="2298631390"/>
                  </a:ext>
                </a:extLst>
              </a:tr>
              <a:tr h="210575">
                <a:tc>
                  <a:txBody>
                    <a:bodyPr/>
                    <a:lstStyle/>
                    <a:p>
                      <a:pPr algn="ctr" rtl="0" fontAlgn="ctr"/>
                      <a:r>
                        <a:rPr lang="en-IN" sz="1200" b="0" i="0" u="none" strike="noStrike">
                          <a:solidFill>
                            <a:srgbClr val="424242"/>
                          </a:solidFill>
                          <a:effectLst/>
                          <a:latin typeface="Calibri" panose="020F0502020204030204" pitchFamily="34" charset="0"/>
                        </a:rPr>
                        <a:t>7</a:t>
                      </a: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424242"/>
                      </a:solidFill>
                      <a:prstDash val="solid"/>
                      <a:round/>
                      <a:headEnd type="none" w="med" len="med"/>
                      <a:tailEnd type="none" w="med" len="med"/>
                    </a:lnR>
                    <a:lnT w="12700" cap="flat" cmpd="sng" algn="ctr">
                      <a:solidFill>
                        <a:srgbClr val="424242"/>
                      </a:solidFill>
                      <a:prstDash val="solid"/>
                      <a:round/>
                      <a:headEnd type="none" w="med" len="med"/>
                      <a:tailEnd type="none" w="med" len="med"/>
                    </a:lnT>
                    <a:lnB w="12700" cap="flat" cmpd="sng" algn="ctr">
                      <a:solidFill>
                        <a:srgbClr val="424242"/>
                      </a:solidFill>
                      <a:prstDash val="solid"/>
                      <a:round/>
                      <a:headEnd type="none" w="med" len="med"/>
                      <a:tailEnd type="none" w="med" len="med"/>
                    </a:lnB>
                  </a:tcPr>
                </a:tc>
                <a:tc>
                  <a:txBody>
                    <a:bodyPr/>
                    <a:lstStyle/>
                    <a:p>
                      <a:pPr algn="ctr" rtl="0" fontAlgn="ctr"/>
                      <a:r>
                        <a:rPr lang="en-IN" sz="1200" b="0" i="0" u="none" strike="noStrike">
                          <a:solidFill>
                            <a:srgbClr val="424242"/>
                          </a:solidFill>
                          <a:effectLst/>
                          <a:latin typeface="Calibri" panose="020F0502020204030204" pitchFamily="34" charset="0"/>
                        </a:rPr>
                        <a:t>Offshore</a:t>
                      </a:r>
                    </a:p>
                  </a:txBody>
                  <a:tcPr marL="6350" marR="6350" marT="6350" marB="0" anchor="ctr">
                    <a:lnL w="12700" cap="flat" cmpd="sng" algn="ctr">
                      <a:solidFill>
                        <a:srgbClr val="424242"/>
                      </a:solidFill>
                      <a:prstDash val="solid"/>
                      <a:round/>
                      <a:headEnd type="none" w="med" len="med"/>
                      <a:tailEnd type="none" w="med" len="med"/>
                    </a:lnL>
                    <a:lnR w="12700" cap="flat" cmpd="sng" algn="ctr">
                      <a:solidFill>
                        <a:srgbClr val="424242"/>
                      </a:solidFill>
                      <a:prstDash val="solid"/>
                      <a:round/>
                      <a:headEnd type="none" w="med" len="med"/>
                      <a:tailEnd type="none" w="med" len="med"/>
                    </a:lnR>
                    <a:lnT w="12700" cap="flat" cmpd="sng" algn="ctr">
                      <a:solidFill>
                        <a:srgbClr val="424242"/>
                      </a:solidFill>
                      <a:prstDash val="solid"/>
                      <a:round/>
                      <a:headEnd type="none" w="med" len="med"/>
                      <a:tailEnd type="none" w="med" len="med"/>
                    </a:lnT>
                    <a:lnB w="12700" cap="flat" cmpd="sng" algn="ctr">
                      <a:solidFill>
                        <a:srgbClr val="424242"/>
                      </a:solidFill>
                      <a:prstDash val="solid"/>
                      <a:round/>
                      <a:headEnd type="none" w="med" len="med"/>
                      <a:tailEnd type="none" w="med" len="med"/>
                    </a:lnB>
                  </a:tcPr>
                </a:tc>
                <a:tc>
                  <a:txBody>
                    <a:bodyPr/>
                    <a:lstStyle/>
                    <a:p>
                      <a:pPr algn="ctr" rtl="0" fontAlgn="ctr"/>
                      <a:r>
                        <a:rPr lang="en-IN" sz="1200" b="0" i="0" u="none" strike="noStrike">
                          <a:solidFill>
                            <a:srgbClr val="424242"/>
                          </a:solidFill>
                          <a:effectLst/>
                          <a:latin typeface="Calibri" panose="020F0502020204030204" pitchFamily="34" charset="0"/>
                        </a:rPr>
                        <a:t>4D</a:t>
                      </a:r>
                    </a:p>
                  </a:txBody>
                  <a:tcPr marL="6350" marR="6350" marT="6350" marB="0" anchor="ctr">
                    <a:lnL w="12700" cap="flat" cmpd="sng" algn="ctr">
                      <a:solidFill>
                        <a:srgbClr val="424242"/>
                      </a:solidFill>
                      <a:prstDash val="solid"/>
                      <a:round/>
                      <a:headEnd type="none" w="med" len="med"/>
                      <a:tailEnd type="none" w="med" len="med"/>
                    </a:lnL>
                    <a:lnR w="12700" cap="flat" cmpd="sng" algn="ctr">
                      <a:solidFill>
                        <a:srgbClr val="424242"/>
                      </a:solidFill>
                      <a:prstDash val="solid"/>
                      <a:round/>
                      <a:headEnd type="none" w="med" len="med"/>
                      <a:tailEnd type="none" w="med" len="med"/>
                    </a:lnR>
                    <a:lnT w="12700" cap="flat" cmpd="sng" algn="ctr">
                      <a:solidFill>
                        <a:srgbClr val="424242"/>
                      </a:solidFill>
                      <a:prstDash val="solid"/>
                      <a:round/>
                      <a:headEnd type="none" w="med" len="med"/>
                      <a:tailEnd type="none" w="med" len="med"/>
                    </a:lnT>
                    <a:lnB w="12700" cap="flat" cmpd="sng" algn="ctr">
                      <a:solidFill>
                        <a:srgbClr val="424242"/>
                      </a:solidFill>
                      <a:prstDash val="solid"/>
                      <a:round/>
                      <a:headEnd type="none" w="med" len="med"/>
                      <a:tailEnd type="none" w="med" len="med"/>
                    </a:lnB>
                  </a:tcPr>
                </a:tc>
                <a:tc>
                  <a:txBody>
                    <a:bodyPr/>
                    <a:lstStyle/>
                    <a:p>
                      <a:pPr algn="ctr" rtl="0" fontAlgn="ctr"/>
                      <a:r>
                        <a:rPr lang="en-IN" sz="1200" b="0" i="0" u="none" strike="noStrike">
                          <a:solidFill>
                            <a:srgbClr val="424242"/>
                          </a:solidFill>
                          <a:effectLst/>
                          <a:latin typeface="Calibri" panose="020F0502020204030204" pitchFamily="34" charset="0"/>
                        </a:rPr>
                        <a:t>1</a:t>
                      </a:r>
                    </a:p>
                  </a:txBody>
                  <a:tcPr marL="6350" marR="6350" marT="6350" marB="0" anchor="ctr">
                    <a:lnL w="12700" cap="flat" cmpd="sng" algn="ctr">
                      <a:solidFill>
                        <a:srgbClr val="424242"/>
                      </a:solidFill>
                      <a:prstDash val="solid"/>
                      <a:round/>
                      <a:headEnd type="none" w="med" len="med"/>
                      <a:tailEnd type="none" w="med" len="med"/>
                    </a:lnL>
                    <a:lnR w="12700" cap="flat" cmpd="sng" algn="ctr">
                      <a:solidFill>
                        <a:srgbClr val="424242"/>
                      </a:solidFill>
                      <a:prstDash val="solid"/>
                      <a:round/>
                      <a:headEnd type="none" w="med" len="med"/>
                      <a:tailEnd type="none" w="med" len="med"/>
                    </a:lnR>
                    <a:lnT w="12700" cap="flat" cmpd="sng" algn="ctr">
                      <a:solidFill>
                        <a:srgbClr val="424242"/>
                      </a:solidFill>
                      <a:prstDash val="solid"/>
                      <a:round/>
                      <a:headEnd type="none" w="med" len="med"/>
                      <a:tailEnd type="none" w="med" len="med"/>
                    </a:lnT>
                    <a:lnB w="12700" cap="flat" cmpd="sng" algn="ctr">
                      <a:solidFill>
                        <a:srgbClr val="424242"/>
                      </a:solidFill>
                      <a:prstDash val="solid"/>
                      <a:round/>
                      <a:headEnd type="none" w="med" len="med"/>
                      <a:tailEnd type="none" w="med" len="med"/>
                    </a:lnB>
                  </a:tcPr>
                </a:tc>
                <a:tc>
                  <a:txBody>
                    <a:bodyPr/>
                    <a:lstStyle/>
                    <a:p>
                      <a:pPr algn="ctr" rtl="0" fontAlgn="ctr"/>
                      <a:r>
                        <a:rPr lang="en-IN" sz="1200" b="0" i="0" u="none" strike="noStrike">
                          <a:solidFill>
                            <a:srgbClr val="424242"/>
                          </a:solidFill>
                          <a:effectLst/>
                          <a:latin typeface="Calibri" panose="020F0502020204030204" pitchFamily="34" charset="0"/>
                        </a:rPr>
                        <a:t>1</a:t>
                      </a:r>
                    </a:p>
                  </a:txBody>
                  <a:tcPr marL="6350" marR="6350" marT="6350" marB="0" anchor="ctr">
                    <a:lnL w="12700" cap="flat" cmpd="sng" algn="ctr">
                      <a:solidFill>
                        <a:srgbClr val="424242"/>
                      </a:solidFill>
                      <a:prstDash val="solid"/>
                      <a:round/>
                      <a:headEnd type="none" w="med" len="med"/>
                      <a:tailEnd type="none" w="med" len="med"/>
                    </a:lnL>
                    <a:lnR w="12700" cap="flat" cmpd="sng" algn="ctr">
                      <a:solidFill>
                        <a:srgbClr val="424242"/>
                      </a:solidFill>
                      <a:prstDash val="solid"/>
                      <a:round/>
                      <a:headEnd type="none" w="med" len="med"/>
                      <a:tailEnd type="none" w="med" len="med"/>
                    </a:lnR>
                    <a:lnT w="12700" cap="flat" cmpd="sng" algn="ctr">
                      <a:solidFill>
                        <a:srgbClr val="424242"/>
                      </a:solidFill>
                      <a:prstDash val="solid"/>
                      <a:round/>
                      <a:headEnd type="none" w="med" len="med"/>
                      <a:tailEnd type="none" w="med" len="med"/>
                    </a:lnT>
                    <a:lnB w="12700" cap="flat" cmpd="sng" algn="ctr">
                      <a:solidFill>
                        <a:srgbClr val="424242"/>
                      </a:solidFill>
                      <a:prstDash val="solid"/>
                      <a:round/>
                      <a:headEnd type="none" w="med" len="med"/>
                      <a:tailEnd type="none" w="med" len="med"/>
                    </a:lnB>
                  </a:tcPr>
                </a:tc>
                <a:tc>
                  <a:txBody>
                    <a:bodyPr/>
                    <a:lstStyle/>
                    <a:p>
                      <a:pPr algn="ctr" rtl="0" fontAlgn="ctr"/>
                      <a:r>
                        <a:rPr lang="en-IN" sz="1200" b="0" i="0" u="none" strike="noStrike">
                          <a:solidFill>
                            <a:srgbClr val="424242"/>
                          </a:solidFill>
                          <a:effectLst/>
                          <a:latin typeface="Calibri" panose="020F0502020204030204" pitchFamily="34" charset="0"/>
                        </a:rPr>
                        <a:t>AI App Designer</a:t>
                      </a:r>
                    </a:p>
                  </a:txBody>
                  <a:tcPr marL="6350" marR="6350" marT="6350" marB="0" anchor="ctr">
                    <a:lnL w="12700" cap="flat" cmpd="sng" algn="ctr">
                      <a:solidFill>
                        <a:srgbClr val="424242"/>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424242"/>
                      </a:solidFill>
                      <a:prstDash val="solid"/>
                      <a:round/>
                      <a:headEnd type="none" w="med" len="med"/>
                      <a:tailEnd type="none" w="med" len="med"/>
                    </a:lnT>
                    <a:lnB w="12700" cap="flat" cmpd="sng" algn="ctr">
                      <a:solidFill>
                        <a:srgbClr val="424242"/>
                      </a:solidFill>
                      <a:prstDash val="solid"/>
                      <a:round/>
                      <a:headEnd type="none" w="med" len="med"/>
                      <a:tailEnd type="none" w="med" len="med"/>
                    </a:lnB>
                  </a:tcPr>
                </a:tc>
                <a:extLst>
                  <a:ext uri="{0D108BD9-81ED-4DB2-BD59-A6C34878D82A}">
                    <a16:rowId xmlns:a16="http://schemas.microsoft.com/office/drawing/2014/main" val="3240016298"/>
                  </a:ext>
                </a:extLst>
              </a:tr>
              <a:tr h="210575">
                <a:tc>
                  <a:txBody>
                    <a:bodyPr/>
                    <a:lstStyle/>
                    <a:p>
                      <a:pPr algn="ctr" rtl="0" fontAlgn="ctr"/>
                      <a:r>
                        <a:rPr lang="en-IN" sz="1200" b="0" i="0" u="none" strike="noStrike">
                          <a:solidFill>
                            <a:srgbClr val="424242"/>
                          </a:solidFill>
                          <a:effectLst/>
                          <a:latin typeface="Calibri" panose="020F0502020204030204" pitchFamily="34" charset="0"/>
                        </a:rPr>
                        <a:t>8</a:t>
                      </a: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424242"/>
                      </a:solidFill>
                      <a:prstDash val="solid"/>
                      <a:round/>
                      <a:headEnd type="none" w="med" len="med"/>
                      <a:tailEnd type="none" w="med" len="med"/>
                    </a:lnR>
                    <a:lnT w="12700" cap="flat" cmpd="sng" algn="ctr">
                      <a:solidFill>
                        <a:srgbClr val="424242"/>
                      </a:solidFill>
                      <a:prstDash val="solid"/>
                      <a:round/>
                      <a:headEnd type="none" w="med" len="med"/>
                      <a:tailEnd type="none" w="med" len="med"/>
                    </a:lnT>
                    <a:lnB w="12700" cap="flat" cmpd="sng" algn="ctr">
                      <a:solidFill>
                        <a:srgbClr val="424242"/>
                      </a:solidFill>
                      <a:prstDash val="solid"/>
                      <a:round/>
                      <a:headEnd type="none" w="med" len="med"/>
                      <a:tailEnd type="none" w="med" len="med"/>
                    </a:lnB>
                  </a:tcPr>
                </a:tc>
                <a:tc>
                  <a:txBody>
                    <a:bodyPr/>
                    <a:lstStyle/>
                    <a:p>
                      <a:pPr algn="ctr" rtl="0" fontAlgn="ctr"/>
                      <a:r>
                        <a:rPr lang="en-IN" sz="1200" b="0" i="0" u="none" strike="noStrike">
                          <a:solidFill>
                            <a:srgbClr val="424242"/>
                          </a:solidFill>
                          <a:effectLst/>
                          <a:latin typeface="Calibri" panose="020F0502020204030204" pitchFamily="34" charset="0"/>
                        </a:rPr>
                        <a:t>Offshore</a:t>
                      </a:r>
                    </a:p>
                  </a:txBody>
                  <a:tcPr marL="6350" marR="6350" marT="6350" marB="0" anchor="ctr">
                    <a:lnL w="12700" cap="flat" cmpd="sng" algn="ctr">
                      <a:solidFill>
                        <a:srgbClr val="424242"/>
                      </a:solidFill>
                      <a:prstDash val="solid"/>
                      <a:round/>
                      <a:headEnd type="none" w="med" len="med"/>
                      <a:tailEnd type="none" w="med" len="med"/>
                    </a:lnL>
                    <a:lnR w="12700" cap="flat" cmpd="sng" algn="ctr">
                      <a:solidFill>
                        <a:srgbClr val="424242"/>
                      </a:solidFill>
                      <a:prstDash val="solid"/>
                      <a:round/>
                      <a:headEnd type="none" w="med" len="med"/>
                      <a:tailEnd type="none" w="med" len="med"/>
                    </a:lnR>
                    <a:lnT w="12700" cap="flat" cmpd="sng" algn="ctr">
                      <a:solidFill>
                        <a:srgbClr val="424242"/>
                      </a:solidFill>
                      <a:prstDash val="solid"/>
                      <a:round/>
                      <a:headEnd type="none" w="med" len="med"/>
                      <a:tailEnd type="none" w="med" len="med"/>
                    </a:lnT>
                    <a:lnB w="12700" cap="flat" cmpd="sng" algn="ctr">
                      <a:solidFill>
                        <a:srgbClr val="424242"/>
                      </a:solidFill>
                      <a:prstDash val="solid"/>
                      <a:round/>
                      <a:headEnd type="none" w="med" len="med"/>
                      <a:tailEnd type="none" w="med" len="med"/>
                    </a:lnB>
                  </a:tcPr>
                </a:tc>
                <a:tc>
                  <a:txBody>
                    <a:bodyPr/>
                    <a:lstStyle/>
                    <a:p>
                      <a:pPr algn="ctr" rtl="0" fontAlgn="ctr"/>
                      <a:r>
                        <a:rPr lang="en-IN" sz="1200" b="0" i="0" u="none" strike="noStrike">
                          <a:solidFill>
                            <a:srgbClr val="424242"/>
                          </a:solidFill>
                          <a:effectLst/>
                          <a:latin typeface="Calibri" panose="020F0502020204030204" pitchFamily="34" charset="0"/>
                        </a:rPr>
                        <a:t>4D</a:t>
                      </a:r>
                    </a:p>
                  </a:txBody>
                  <a:tcPr marL="6350" marR="6350" marT="6350" marB="0" anchor="ctr">
                    <a:lnL w="12700" cap="flat" cmpd="sng" algn="ctr">
                      <a:solidFill>
                        <a:srgbClr val="424242"/>
                      </a:solidFill>
                      <a:prstDash val="solid"/>
                      <a:round/>
                      <a:headEnd type="none" w="med" len="med"/>
                      <a:tailEnd type="none" w="med" len="med"/>
                    </a:lnL>
                    <a:lnR w="12700" cap="flat" cmpd="sng" algn="ctr">
                      <a:solidFill>
                        <a:srgbClr val="424242"/>
                      </a:solidFill>
                      <a:prstDash val="solid"/>
                      <a:round/>
                      <a:headEnd type="none" w="med" len="med"/>
                      <a:tailEnd type="none" w="med" len="med"/>
                    </a:lnR>
                    <a:lnT w="12700" cap="flat" cmpd="sng" algn="ctr">
                      <a:solidFill>
                        <a:srgbClr val="424242"/>
                      </a:solidFill>
                      <a:prstDash val="solid"/>
                      <a:round/>
                      <a:headEnd type="none" w="med" len="med"/>
                      <a:tailEnd type="none" w="med" len="med"/>
                    </a:lnT>
                    <a:lnB w="12700" cap="flat" cmpd="sng" algn="ctr">
                      <a:solidFill>
                        <a:srgbClr val="424242"/>
                      </a:solidFill>
                      <a:prstDash val="solid"/>
                      <a:round/>
                      <a:headEnd type="none" w="med" len="med"/>
                      <a:tailEnd type="none" w="med" len="med"/>
                    </a:lnB>
                  </a:tcPr>
                </a:tc>
                <a:tc>
                  <a:txBody>
                    <a:bodyPr/>
                    <a:lstStyle/>
                    <a:p>
                      <a:pPr algn="ctr" rtl="0" fontAlgn="ctr"/>
                      <a:r>
                        <a:rPr lang="en-IN" sz="1200" b="0" i="0" u="none" strike="noStrike">
                          <a:solidFill>
                            <a:srgbClr val="424242"/>
                          </a:solidFill>
                          <a:effectLst/>
                          <a:latin typeface="Calibri" panose="020F0502020204030204" pitchFamily="34" charset="0"/>
                        </a:rPr>
                        <a:t>1</a:t>
                      </a:r>
                    </a:p>
                  </a:txBody>
                  <a:tcPr marL="6350" marR="6350" marT="6350" marB="0" anchor="ctr">
                    <a:lnL w="12700" cap="flat" cmpd="sng" algn="ctr">
                      <a:solidFill>
                        <a:srgbClr val="424242"/>
                      </a:solidFill>
                      <a:prstDash val="solid"/>
                      <a:round/>
                      <a:headEnd type="none" w="med" len="med"/>
                      <a:tailEnd type="none" w="med" len="med"/>
                    </a:lnL>
                    <a:lnR w="12700" cap="flat" cmpd="sng" algn="ctr">
                      <a:solidFill>
                        <a:srgbClr val="424242"/>
                      </a:solidFill>
                      <a:prstDash val="solid"/>
                      <a:round/>
                      <a:headEnd type="none" w="med" len="med"/>
                      <a:tailEnd type="none" w="med" len="med"/>
                    </a:lnR>
                    <a:lnT w="12700" cap="flat" cmpd="sng" algn="ctr">
                      <a:solidFill>
                        <a:srgbClr val="424242"/>
                      </a:solidFill>
                      <a:prstDash val="solid"/>
                      <a:round/>
                      <a:headEnd type="none" w="med" len="med"/>
                      <a:tailEnd type="none" w="med" len="med"/>
                    </a:lnT>
                    <a:lnB w="12700" cap="flat" cmpd="sng" algn="ctr">
                      <a:solidFill>
                        <a:srgbClr val="424242"/>
                      </a:solidFill>
                      <a:prstDash val="solid"/>
                      <a:round/>
                      <a:headEnd type="none" w="med" len="med"/>
                      <a:tailEnd type="none" w="med" len="med"/>
                    </a:lnB>
                  </a:tcPr>
                </a:tc>
                <a:tc>
                  <a:txBody>
                    <a:bodyPr/>
                    <a:lstStyle/>
                    <a:p>
                      <a:pPr algn="ctr" rtl="0" fontAlgn="ctr"/>
                      <a:r>
                        <a:rPr lang="en-IN" sz="1200" b="0" i="0" u="none" strike="noStrike">
                          <a:solidFill>
                            <a:srgbClr val="424242"/>
                          </a:solidFill>
                          <a:effectLst/>
                          <a:latin typeface="Calibri" panose="020F0502020204030204" pitchFamily="34" charset="0"/>
                        </a:rPr>
                        <a:t>1</a:t>
                      </a:r>
                    </a:p>
                  </a:txBody>
                  <a:tcPr marL="6350" marR="6350" marT="6350" marB="0" anchor="ctr">
                    <a:lnL w="12700" cap="flat" cmpd="sng" algn="ctr">
                      <a:solidFill>
                        <a:srgbClr val="424242"/>
                      </a:solidFill>
                      <a:prstDash val="solid"/>
                      <a:round/>
                      <a:headEnd type="none" w="med" len="med"/>
                      <a:tailEnd type="none" w="med" len="med"/>
                    </a:lnL>
                    <a:lnR w="12700" cap="flat" cmpd="sng" algn="ctr">
                      <a:solidFill>
                        <a:srgbClr val="424242"/>
                      </a:solidFill>
                      <a:prstDash val="solid"/>
                      <a:round/>
                      <a:headEnd type="none" w="med" len="med"/>
                      <a:tailEnd type="none" w="med" len="med"/>
                    </a:lnR>
                    <a:lnT w="12700" cap="flat" cmpd="sng" algn="ctr">
                      <a:solidFill>
                        <a:srgbClr val="424242"/>
                      </a:solidFill>
                      <a:prstDash val="solid"/>
                      <a:round/>
                      <a:headEnd type="none" w="med" len="med"/>
                      <a:tailEnd type="none" w="med" len="med"/>
                    </a:lnT>
                    <a:lnB w="12700" cap="flat" cmpd="sng" algn="ctr">
                      <a:solidFill>
                        <a:srgbClr val="424242"/>
                      </a:solidFill>
                      <a:prstDash val="solid"/>
                      <a:round/>
                      <a:headEnd type="none" w="med" len="med"/>
                      <a:tailEnd type="none" w="med" len="med"/>
                    </a:lnB>
                  </a:tcPr>
                </a:tc>
                <a:tc>
                  <a:txBody>
                    <a:bodyPr/>
                    <a:lstStyle/>
                    <a:p>
                      <a:pPr algn="ctr" rtl="0" fontAlgn="ctr"/>
                      <a:r>
                        <a:rPr lang="en-IN" sz="1200" b="0" i="0" u="none" strike="noStrike">
                          <a:solidFill>
                            <a:srgbClr val="424242"/>
                          </a:solidFill>
                          <a:effectLst/>
                          <a:latin typeface="Calibri" panose="020F0502020204030204" pitchFamily="34" charset="0"/>
                        </a:rPr>
                        <a:t>Senior ML Engineer</a:t>
                      </a:r>
                    </a:p>
                  </a:txBody>
                  <a:tcPr marL="6350" marR="6350" marT="6350" marB="0" anchor="ctr">
                    <a:lnL w="12700" cap="flat" cmpd="sng" algn="ctr">
                      <a:solidFill>
                        <a:srgbClr val="424242"/>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424242"/>
                      </a:solidFill>
                      <a:prstDash val="solid"/>
                      <a:round/>
                      <a:headEnd type="none" w="med" len="med"/>
                      <a:tailEnd type="none" w="med" len="med"/>
                    </a:lnT>
                    <a:lnB w="12700" cap="flat" cmpd="sng" algn="ctr">
                      <a:solidFill>
                        <a:srgbClr val="424242"/>
                      </a:solidFill>
                      <a:prstDash val="solid"/>
                      <a:round/>
                      <a:headEnd type="none" w="med" len="med"/>
                      <a:tailEnd type="none" w="med" len="med"/>
                    </a:lnB>
                  </a:tcPr>
                </a:tc>
                <a:extLst>
                  <a:ext uri="{0D108BD9-81ED-4DB2-BD59-A6C34878D82A}">
                    <a16:rowId xmlns:a16="http://schemas.microsoft.com/office/drawing/2014/main" val="3001230307"/>
                  </a:ext>
                </a:extLst>
              </a:tr>
              <a:tr h="210575">
                <a:tc>
                  <a:txBody>
                    <a:bodyPr/>
                    <a:lstStyle/>
                    <a:p>
                      <a:pPr algn="ctr" rtl="0" fontAlgn="ctr"/>
                      <a:r>
                        <a:rPr lang="en-IN" sz="1200" b="0" i="0" u="none" strike="noStrike">
                          <a:solidFill>
                            <a:srgbClr val="424242"/>
                          </a:solidFill>
                          <a:effectLst/>
                          <a:latin typeface="Calibri" panose="020F0502020204030204" pitchFamily="34" charset="0"/>
                        </a:rPr>
                        <a:t>9</a:t>
                      </a: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424242"/>
                      </a:solidFill>
                      <a:prstDash val="solid"/>
                      <a:round/>
                      <a:headEnd type="none" w="med" len="med"/>
                      <a:tailEnd type="none" w="med" len="med"/>
                    </a:lnR>
                    <a:lnT w="12700" cap="flat" cmpd="sng" algn="ctr">
                      <a:solidFill>
                        <a:srgbClr val="424242"/>
                      </a:solidFill>
                      <a:prstDash val="solid"/>
                      <a:round/>
                      <a:headEnd type="none" w="med" len="med"/>
                      <a:tailEnd type="none" w="med" len="med"/>
                    </a:lnT>
                    <a:lnB w="12700" cap="flat" cmpd="sng" algn="ctr">
                      <a:solidFill>
                        <a:srgbClr val="424242"/>
                      </a:solidFill>
                      <a:prstDash val="solid"/>
                      <a:round/>
                      <a:headEnd type="none" w="med" len="med"/>
                      <a:tailEnd type="none" w="med" len="med"/>
                    </a:lnB>
                  </a:tcPr>
                </a:tc>
                <a:tc>
                  <a:txBody>
                    <a:bodyPr/>
                    <a:lstStyle/>
                    <a:p>
                      <a:pPr algn="ctr" rtl="0" fontAlgn="ctr"/>
                      <a:r>
                        <a:rPr lang="en-IN" sz="1200" b="0" i="0" u="none" strike="noStrike">
                          <a:solidFill>
                            <a:srgbClr val="424242"/>
                          </a:solidFill>
                          <a:effectLst/>
                          <a:latin typeface="Calibri" panose="020F0502020204030204" pitchFamily="34" charset="0"/>
                        </a:rPr>
                        <a:t>Offshore</a:t>
                      </a:r>
                    </a:p>
                  </a:txBody>
                  <a:tcPr marL="6350" marR="6350" marT="6350" marB="0" anchor="ctr">
                    <a:lnL w="12700" cap="flat" cmpd="sng" algn="ctr">
                      <a:solidFill>
                        <a:srgbClr val="424242"/>
                      </a:solidFill>
                      <a:prstDash val="solid"/>
                      <a:round/>
                      <a:headEnd type="none" w="med" len="med"/>
                      <a:tailEnd type="none" w="med" len="med"/>
                    </a:lnL>
                    <a:lnR w="12700" cap="flat" cmpd="sng" algn="ctr">
                      <a:solidFill>
                        <a:srgbClr val="424242"/>
                      </a:solidFill>
                      <a:prstDash val="solid"/>
                      <a:round/>
                      <a:headEnd type="none" w="med" len="med"/>
                      <a:tailEnd type="none" w="med" len="med"/>
                    </a:lnR>
                    <a:lnT w="12700" cap="flat" cmpd="sng" algn="ctr">
                      <a:solidFill>
                        <a:srgbClr val="424242"/>
                      </a:solidFill>
                      <a:prstDash val="solid"/>
                      <a:round/>
                      <a:headEnd type="none" w="med" len="med"/>
                      <a:tailEnd type="none" w="med" len="med"/>
                    </a:lnT>
                    <a:lnB w="12700" cap="flat" cmpd="sng" algn="ctr">
                      <a:solidFill>
                        <a:srgbClr val="424242"/>
                      </a:solidFill>
                      <a:prstDash val="solid"/>
                      <a:round/>
                      <a:headEnd type="none" w="med" len="med"/>
                      <a:tailEnd type="none" w="med" len="med"/>
                    </a:lnB>
                  </a:tcPr>
                </a:tc>
                <a:tc>
                  <a:txBody>
                    <a:bodyPr/>
                    <a:lstStyle/>
                    <a:p>
                      <a:pPr algn="ctr" rtl="0" fontAlgn="ctr"/>
                      <a:r>
                        <a:rPr lang="en-IN" sz="1200" b="0" i="0" u="none" strike="noStrike">
                          <a:solidFill>
                            <a:srgbClr val="424242"/>
                          </a:solidFill>
                          <a:effectLst/>
                          <a:latin typeface="Calibri" panose="020F0502020204030204" pitchFamily="34" charset="0"/>
                        </a:rPr>
                        <a:t>4C</a:t>
                      </a:r>
                    </a:p>
                  </a:txBody>
                  <a:tcPr marL="6350" marR="6350" marT="6350" marB="0" anchor="ctr">
                    <a:lnL w="12700" cap="flat" cmpd="sng" algn="ctr">
                      <a:solidFill>
                        <a:srgbClr val="424242"/>
                      </a:solidFill>
                      <a:prstDash val="solid"/>
                      <a:round/>
                      <a:headEnd type="none" w="med" len="med"/>
                      <a:tailEnd type="none" w="med" len="med"/>
                    </a:lnL>
                    <a:lnR w="12700" cap="flat" cmpd="sng" algn="ctr">
                      <a:solidFill>
                        <a:srgbClr val="424242"/>
                      </a:solidFill>
                      <a:prstDash val="solid"/>
                      <a:round/>
                      <a:headEnd type="none" w="med" len="med"/>
                      <a:tailEnd type="none" w="med" len="med"/>
                    </a:lnR>
                    <a:lnT w="12700" cap="flat" cmpd="sng" algn="ctr">
                      <a:solidFill>
                        <a:srgbClr val="424242"/>
                      </a:solidFill>
                      <a:prstDash val="solid"/>
                      <a:round/>
                      <a:headEnd type="none" w="med" len="med"/>
                      <a:tailEnd type="none" w="med" len="med"/>
                    </a:lnT>
                    <a:lnB w="12700" cap="flat" cmpd="sng" algn="ctr">
                      <a:solidFill>
                        <a:srgbClr val="424242"/>
                      </a:solidFill>
                      <a:prstDash val="solid"/>
                      <a:round/>
                      <a:headEnd type="none" w="med" len="med"/>
                      <a:tailEnd type="none" w="med" len="med"/>
                    </a:lnB>
                  </a:tcPr>
                </a:tc>
                <a:tc>
                  <a:txBody>
                    <a:bodyPr/>
                    <a:lstStyle/>
                    <a:p>
                      <a:pPr algn="ctr" rtl="0" fontAlgn="ctr"/>
                      <a:r>
                        <a:rPr lang="en-IN" sz="1200" b="0" i="0" u="none" strike="noStrike">
                          <a:solidFill>
                            <a:srgbClr val="424242"/>
                          </a:solidFill>
                          <a:effectLst/>
                          <a:latin typeface="Calibri" panose="020F0502020204030204" pitchFamily="34" charset="0"/>
                        </a:rPr>
                        <a:t>1</a:t>
                      </a:r>
                    </a:p>
                  </a:txBody>
                  <a:tcPr marL="6350" marR="6350" marT="6350" marB="0" anchor="ctr">
                    <a:lnL w="12700" cap="flat" cmpd="sng" algn="ctr">
                      <a:solidFill>
                        <a:srgbClr val="424242"/>
                      </a:solidFill>
                      <a:prstDash val="solid"/>
                      <a:round/>
                      <a:headEnd type="none" w="med" len="med"/>
                      <a:tailEnd type="none" w="med" len="med"/>
                    </a:lnL>
                    <a:lnR w="12700" cap="flat" cmpd="sng" algn="ctr">
                      <a:solidFill>
                        <a:srgbClr val="424242"/>
                      </a:solidFill>
                      <a:prstDash val="solid"/>
                      <a:round/>
                      <a:headEnd type="none" w="med" len="med"/>
                      <a:tailEnd type="none" w="med" len="med"/>
                    </a:lnR>
                    <a:lnT w="12700" cap="flat" cmpd="sng" algn="ctr">
                      <a:solidFill>
                        <a:srgbClr val="424242"/>
                      </a:solidFill>
                      <a:prstDash val="solid"/>
                      <a:round/>
                      <a:headEnd type="none" w="med" len="med"/>
                      <a:tailEnd type="none" w="med" len="med"/>
                    </a:lnT>
                    <a:lnB w="12700" cap="flat" cmpd="sng" algn="ctr">
                      <a:solidFill>
                        <a:srgbClr val="424242"/>
                      </a:solidFill>
                      <a:prstDash val="solid"/>
                      <a:round/>
                      <a:headEnd type="none" w="med" len="med"/>
                      <a:tailEnd type="none" w="med" len="med"/>
                    </a:lnB>
                  </a:tcPr>
                </a:tc>
                <a:tc>
                  <a:txBody>
                    <a:bodyPr/>
                    <a:lstStyle/>
                    <a:p>
                      <a:pPr algn="ctr" rtl="0" fontAlgn="ctr"/>
                      <a:r>
                        <a:rPr lang="en-IN" sz="1200" b="0" i="0" u="none" strike="noStrike">
                          <a:solidFill>
                            <a:srgbClr val="424242"/>
                          </a:solidFill>
                          <a:effectLst/>
                          <a:latin typeface="Calibri" panose="020F0502020204030204" pitchFamily="34" charset="0"/>
                        </a:rPr>
                        <a:t>1</a:t>
                      </a:r>
                    </a:p>
                  </a:txBody>
                  <a:tcPr marL="6350" marR="6350" marT="6350" marB="0" anchor="ctr">
                    <a:lnL w="12700" cap="flat" cmpd="sng" algn="ctr">
                      <a:solidFill>
                        <a:srgbClr val="424242"/>
                      </a:solidFill>
                      <a:prstDash val="solid"/>
                      <a:round/>
                      <a:headEnd type="none" w="med" len="med"/>
                      <a:tailEnd type="none" w="med" len="med"/>
                    </a:lnL>
                    <a:lnR w="12700" cap="flat" cmpd="sng" algn="ctr">
                      <a:solidFill>
                        <a:srgbClr val="424242"/>
                      </a:solidFill>
                      <a:prstDash val="solid"/>
                      <a:round/>
                      <a:headEnd type="none" w="med" len="med"/>
                      <a:tailEnd type="none" w="med" len="med"/>
                    </a:lnR>
                    <a:lnT w="12700" cap="flat" cmpd="sng" algn="ctr">
                      <a:solidFill>
                        <a:srgbClr val="424242"/>
                      </a:solidFill>
                      <a:prstDash val="solid"/>
                      <a:round/>
                      <a:headEnd type="none" w="med" len="med"/>
                      <a:tailEnd type="none" w="med" len="med"/>
                    </a:lnT>
                    <a:lnB w="12700" cap="flat" cmpd="sng" algn="ctr">
                      <a:solidFill>
                        <a:srgbClr val="424242"/>
                      </a:solidFill>
                      <a:prstDash val="solid"/>
                      <a:round/>
                      <a:headEnd type="none" w="med" len="med"/>
                      <a:tailEnd type="none" w="med" len="med"/>
                    </a:lnB>
                  </a:tcPr>
                </a:tc>
                <a:tc>
                  <a:txBody>
                    <a:bodyPr/>
                    <a:lstStyle/>
                    <a:p>
                      <a:pPr algn="ctr" rtl="0" fontAlgn="ctr"/>
                      <a:r>
                        <a:rPr lang="en-IN" sz="1200" b="0" i="0" u="none" strike="noStrike">
                          <a:solidFill>
                            <a:srgbClr val="424242"/>
                          </a:solidFill>
                          <a:effectLst/>
                          <a:latin typeface="Calibri" panose="020F0502020204030204" pitchFamily="34" charset="0"/>
                        </a:rPr>
                        <a:t>ML Engineer</a:t>
                      </a:r>
                    </a:p>
                  </a:txBody>
                  <a:tcPr marL="6350" marR="6350" marT="6350" marB="0" anchor="ctr">
                    <a:lnL w="12700" cap="flat" cmpd="sng" algn="ctr">
                      <a:solidFill>
                        <a:srgbClr val="424242"/>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424242"/>
                      </a:solidFill>
                      <a:prstDash val="solid"/>
                      <a:round/>
                      <a:headEnd type="none" w="med" len="med"/>
                      <a:tailEnd type="none" w="med" len="med"/>
                    </a:lnT>
                    <a:lnB w="12700" cap="flat" cmpd="sng" algn="ctr">
                      <a:solidFill>
                        <a:srgbClr val="424242"/>
                      </a:solidFill>
                      <a:prstDash val="solid"/>
                      <a:round/>
                      <a:headEnd type="none" w="med" len="med"/>
                      <a:tailEnd type="none" w="med" len="med"/>
                    </a:lnB>
                  </a:tcPr>
                </a:tc>
                <a:extLst>
                  <a:ext uri="{0D108BD9-81ED-4DB2-BD59-A6C34878D82A}">
                    <a16:rowId xmlns:a16="http://schemas.microsoft.com/office/drawing/2014/main" val="941797483"/>
                  </a:ext>
                </a:extLst>
              </a:tr>
              <a:tr h="210575">
                <a:tc>
                  <a:txBody>
                    <a:bodyPr/>
                    <a:lstStyle/>
                    <a:p>
                      <a:pPr algn="ctr" rtl="0" fontAlgn="ctr"/>
                      <a:r>
                        <a:rPr lang="en-IN" sz="1200" b="0" i="0" u="none" strike="noStrike">
                          <a:solidFill>
                            <a:srgbClr val="424242"/>
                          </a:solidFill>
                          <a:effectLst/>
                          <a:latin typeface="Calibri" panose="020F0502020204030204" pitchFamily="34" charset="0"/>
                        </a:rPr>
                        <a:t>10</a:t>
                      </a: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424242"/>
                      </a:solidFill>
                      <a:prstDash val="solid"/>
                      <a:round/>
                      <a:headEnd type="none" w="med" len="med"/>
                      <a:tailEnd type="none" w="med" len="med"/>
                    </a:lnR>
                    <a:lnT w="12700" cap="flat" cmpd="sng" algn="ctr">
                      <a:solidFill>
                        <a:srgbClr val="424242"/>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0" i="0" u="none" strike="noStrike">
                          <a:solidFill>
                            <a:srgbClr val="424242"/>
                          </a:solidFill>
                          <a:effectLst/>
                          <a:latin typeface="Calibri" panose="020F0502020204030204" pitchFamily="34" charset="0"/>
                        </a:rPr>
                        <a:t>Offshore</a:t>
                      </a:r>
                    </a:p>
                  </a:txBody>
                  <a:tcPr marL="6350" marR="6350" marT="6350" marB="0" anchor="ctr">
                    <a:lnL w="12700" cap="flat" cmpd="sng" algn="ctr">
                      <a:solidFill>
                        <a:srgbClr val="424242"/>
                      </a:solidFill>
                      <a:prstDash val="solid"/>
                      <a:round/>
                      <a:headEnd type="none" w="med" len="med"/>
                      <a:tailEnd type="none" w="med" len="med"/>
                    </a:lnL>
                    <a:lnR w="12700" cap="flat" cmpd="sng" algn="ctr">
                      <a:solidFill>
                        <a:srgbClr val="424242"/>
                      </a:solidFill>
                      <a:prstDash val="solid"/>
                      <a:round/>
                      <a:headEnd type="none" w="med" len="med"/>
                      <a:tailEnd type="none" w="med" len="med"/>
                    </a:lnR>
                    <a:lnT w="12700" cap="flat" cmpd="sng" algn="ctr">
                      <a:solidFill>
                        <a:srgbClr val="424242"/>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0" i="0" u="none" strike="noStrike">
                          <a:solidFill>
                            <a:srgbClr val="424242"/>
                          </a:solidFill>
                          <a:effectLst/>
                          <a:latin typeface="Calibri" panose="020F0502020204030204" pitchFamily="34" charset="0"/>
                        </a:rPr>
                        <a:t>4B</a:t>
                      </a:r>
                    </a:p>
                  </a:txBody>
                  <a:tcPr marL="6350" marR="6350" marT="6350" marB="0" anchor="ctr">
                    <a:lnL w="12700" cap="flat" cmpd="sng" algn="ctr">
                      <a:solidFill>
                        <a:srgbClr val="424242"/>
                      </a:solidFill>
                      <a:prstDash val="solid"/>
                      <a:round/>
                      <a:headEnd type="none" w="med" len="med"/>
                      <a:tailEnd type="none" w="med" len="med"/>
                    </a:lnL>
                    <a:lnR w="12700" cap="flat" cmpd="sng" algn="ctr">
                      <a:solidFill>
                        <a:srgbClr val="424242"/>
                      </a:solidFill>
                      <a:prstDash val="solid"/>
                      <a:round/>
                      <a:headEnd type="none" w="med" len="med"/>
                      <a:tailEnd type="none" w="med" len="med"/>
                    </a:lnR>
                    <a:lnT w="12700" cap="flat" cmpd="sng" algn="ctr">
                      <a:solidFill>
                        <a:srgbClr val="424242"/>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0" i="0" u="none" strike="noStrike">
                          <a:solidFill>
                            <a:srgbClr val="424242"/>
                          </a:solidFill>
                          <a:effectLst/>
                          <a:latin typeface="Calibri" panose="020F0502020204030204" pitchFamily="34" charset="0"/>
                        </a:rPr>
                        <a:t>1</a:t>
                      </a:r>
                    </a:p>
                  </a:txBody>
                  <a:tcPr marL="6350" marR="6350" marT="6350" marB="0" anchor="ctr">
                    <a:lnL w="12700" cap="flat" cmpd="sng" algn="ctr">
                      <a:solidFill>
                        <a:srgbClr val="424242"/>
                      </a:solidFill>
                      <a:prstDash val="solid"/>
                      <a:round/>
                      <a:headEnd type="none" w="med" len="med"/>
                      <a:tailEnd type="none" w="med" len="med"/>
                    </a:lnL>
                    <a:lnR w="12700" cap="flat" cmpd="sng" algn="ctr">
                      <a:solidFill>
                        <a:srgbClr val="424242"/>
                      </a:solidFill>
                      <a:prstDash val="solid"/>
                      <a:round/>
                      <a:headEnd type="none" w="med" len="med"/>
                      <a:tailEnd type="none" w="med" len="med"/>
                    </a:lnR>
                    <a:lnT w="12700" cap="flat" cmpd="sng" algn="ctr">
                      <a:solidFill>
                        <a:srgbClr val="424242"/>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0" i="0" u="none" strike="noStrike">
                          <a:solidFill>
                            <a:srgbClr val="424242"/>
                          </a:solidFill>
                          <a:effectLst/>
                          <a:latin typeface="Calibri" panose="020F0502020204030204" pitchFamily="34" charset="0"/>
                        </a:rPr>
                        <a:t>1</a:t>
                      </a:r>
                    </a:p>
                  </a:txBody>
                  <a:tcPr marL="6350" marR="6350" marT="6350" marB="0" anchor="ctr">
                    <a:lnL w="12700" cap="flat" cmpd="sng" algn="ctr">
                      <a:solidFill>
                        <a:srgbClr val="424242"/>
                      </a:solidFill>
                      <a:prstDash val="solid"/>
                      <a:round/>
                      <a:headEnd type="none" w="med" len="med"/>
                      <a:tailEnd type="none" w="med" len="med"/>
                    </a:lnL>
                    <a:lnR w="12700" cap="flat" cmpd="sng" algn="ctr">
                      <a:solidFill>
                        <a:srgbClr val="424242"/>
                      </a:solidFill>
                      <a:prstDash val="solid"/>
                      <a:round/>
                      <a:headEnd type="none" w="med" len="med"/>
                      <a:tailEnd type="none" w="med" len="med"/>
                    </a:lnR>
                    <a:lnT w="12700" cap="flat" cmpd="sng" algn="ctr">
                      <a:solidFill>
                        <a:srgbClr val="424242"/>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0" i="0" u="none" strike="noStrike">
                          <a:solidFill>
                            <a:srgbClr val="424242"/>
                          </a:solidFill>
                          <a:effectLst/>
                          <a:latin typeface="Calibri" panose="020F0502020204030204" pitchFamily="34" charset="0"/>
                        </a:rPr>
                        <a:t>QA/Testers</a:t>
                      </a:r>
                    </a:p>
                  </a:txBody>
                  <a:tcPr marL="6350" marR="6350" marT="6350" marB="0" anchor="ctr">
                    <a:lnL w="12700" cap="flat" cmpd="sng" algn="ctr">
                      <a:solidFill>
                        <a:srgbClr val="424242"/>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424242"/>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67406857"/>
                  </a:ext>
                </a:extLst>
              </a:tr>
            </a:tbl>
          </a:graphicData>
        </a:graphic>
      </p:graphicFrame>
      <p:graphicFrame>
        <p:nvGraphicFramePr>
          <p:cNvPr id="11" name="Table 10">
            <a:extLst>
              <a:ext uri="{FF2B5EF4-FFF2-40B4-BE49-F238E27FC236}">
                <a16:creationId xmlns:a16="http://schemas.microsoft.com/office/drawing/2014/main" id="{A647FA8A-249F-C9F0-9F24-B3DCF77230D4}"/>
              </a:ext>
            </a:extLst>
          </p:cNvPr>
          <p:cNvGraphicFramePr>
            <a:graphicFrameLocks noGrp="1"/>
          </p:cNvGraphicFramePr>
          <p:nvPr/>
        </p:nvGraphicFramePr>
        <p:xfrm>
          <a:off x="398311" y="4140202"/>
          <a:ext cx="10582599" cy="1213498"/>
        </p:xfrm>
        <a:graphic>
          <a:graphicData uri="http://schemas.openxmlformats.org/drawingml/2006/table">
            <a:tbl>
              <a:tblPr/>
              <a:tblGrid>
                <a:gridCol w="1081927">
                  <a:extLst>
                    <a:ext uri="{9D8B030D-6E8A-4147-A177-3AD203B41FA5}">
                      <a16:colId xmlns:a16="http://schemas.microsoft.com/office/drawing/2014/main" val="948751812"/>
                    </a:ext>
                  </a:extLst>
                </a:gridCol>
                <a:gridCol w="1081927">
                  <a:extLst>
                    <a:ext uri="{9D8B030D-6E8A-4147-A177-3AD203B41FA5}">
                      <a16:colId xmlns:a16="http://schemas.microsoft.com/office/drawing/2014/main" val="159201739"/>
                    </a:ext>
                  </a:extLst>
                </a:gridCol>
                <a:gridCol w="1081927">
                  <a:extLst>
                    <a:ext uri="{9D8B030D-6E8A-4147-A177-3AD203B41FA5}">
                      <a16:colId xmlns:a16="http://schemas.microsoft.com/office/drawing/2014/main" val="3751439929"/>
                    </a:ext>
                  </a:extLst>
                </a:gridCol>
                <a:gridCol w="2130044">
                  <a:extLst>
                    <a:ext uri="{9D8B030D-6E8A-4147-A177-3AD203B41FA5}">
                      <a16:colId xmlns:a16="http://schemas.microsoft.com/office/drawing/2014/main" val="1938757056"/>
                    </a:ext>
                  </a:extLst>
                </a:gridCol>
                <a:gridCol w="2451241">
                  <a:extLst>
                    <a:ext uri="{9D8B030D-6E8A-4147-A177-3AD203B41FA5}">
                      <a16:colId xmlns:a16="http://schemas.microsoft.com/office/drawing/2014/main" val="3711907750"/>
                    </a:ext>
                  </a:extLst>
                </a:gridCol>
                <a:gridCol w="2755533">
                  <a:extLst>
                    <a:ext uri="{9D8B030D-6E8A-4147-A177-3AD203B41FA5}">
                      <a16:colId xmlns:a16="http://schemas.microsoft.com/office/drawing/2014/main" val="3555650082"/>
                    </a:ext>
                  </a:extLst>
                </a:gridCol>
              </a:tblGrid>
              <a:tr h="210593">
                <a:tc gridSpan="6">
                  <a:txBody>
                    <a:bodyPr/>
                    <a:lstStyle/>
                    <a:p>
                      <a:pPr algn="ctr" rtl="0" fontAlgn="ctr"/>
                      <a:r>
                        <a:rPr lang="en-IN" sz="1800" b="1" i="0" u="none" strike="noStrike">
                          <a:solidFill>
                            <a:srgbClr val="FFFFFF"/>
                          </a:solidFill>
                          <a:effectLst/>
                          <a:latin typeface="Calibri" panose="020F0502020204030204" pitchFamily="34" charset="0"/>
                        </a:rPr>
                        <a:t>Hypercare - 4 weeks</a:t>
                      </a: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424242"/>
                      </a:solidFill>
                      <a:prstDash val="solid"/>
                      <a:round/>
                      <a:headEnd type="none" w="med" len="med"/>
                      <a:tailEnd type="none" w="med" len="med"/>
                    </a:lnB>
                    <a:solidFill>
                      <a:srgbClr val="93B190"/>
                    </a:solidFill>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3974253914"/>
                  </a:ext>
                </a:extLst>
              </a:tr>
              <a:tr h="217386">
                <a:tc>
                  <a:txBody>
                    <a:bodyPr/>
                    <a:lstStyle/>
                    <a:p>
                      <a:pPr algn="ctr" rtl="0" fontAlgn="ctr"/>
                      <a:r>
                        <a:rPr lang="en-IN" sz="1800" b="1" i="0" u="none" strike="noStrike">
                          <a:solidFill>
                            <a:srgbClr val="FFFFFF"/>
                          </a:solidFill>
                          <a:effectLst/>
                          <a:latin typeface="Calibri" panose="020F0502020204030204" pitchFamily="34" charset="0"/>
                        </a:rPr>
                        <a:t>Sl No</a:t>
                      </a: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424242"/>
                      </a:solidFill>
                      <a:prstDash val="solid"/>
                      <a:round/>
                      <a:headEnd type="none" w="med" len="med"/>
                      <a:tailEnd type="none" w="med" len="med"/>
                    </a:lnR>
                    <a:lnT w="12700" cap="flat" cmpd="sng" algn="ctr">
                      <a:solidFill>
                        <a:srgbClr val="424242"/>
                      </a:solidFill>
                      <a:prstDash val="solid"/>
                      <a:round/>
                      <a:headEnd type="none" w="med" len="med"/>
                      <a:tailEnd type="none" w="med" len="med"/>
                    </a:lnT>
                    <a:lnB w="12700" cap="flat" cmpd="sng" algn="ctr">
                      <a:solidFill>
                        <a:srgbClr val="424242"/>
                      </a:solidFill>
                      <a:prstDash val="solid"/>
                      <a:round/>
                      <a:headEnd type="none" w="med" len="med"/>
                      <a:tailEnd type="none" w="med" len="med"/>
                    </a:lnB>
                    <a:solidFill>
                      <a:srgbClr val="93B190"/>
                    </a:solidFill>
                  </a:tcPr>
                </a:tc>
                <a:tc>
                  <a:txBody>
                    <a:bodyPr/>
                    <a:lstStyle/>
                    <a:p>
                      <a:pPr algn="ctr" rtl="0" fontAlgn="ctr"/>
                      <a:r>
                        <a:rPr lang="en-IN" sz="1800" b="1" i="0" u="none" strike="noStrike">
                          <a:solidFill>
                            <a:srgbClr val="FFFFFF"/>
                          </a:solidFill>
                          <a:effectLst/>
                          <a:latin typeface="Calibri" panose="020F0502020204030204" pitchFamily="34" charset="0"/>
                        </a:rPr>
                        <a:t>Location</a:t>
                      </a:r>
                    </a:p>
                  </a:txBody>
                  <a:tcPr marL="6350" marR="6350" marT="6350" marB="0" anchor="ctr">
                    <a:lnL w="12700" cap="flat" cmpd="sng" algn="ctr">
                      <a:solidFill>
                        <a:srgbClr val="424242"/>
                      </a:solidFill>
                      <a:prstDash val="solid"/>
                      <a:round/>
                      <a:headEnd type="none" w="med" len="med"/>
                      <a:tailEnd type="none" w="med" len="med"/>
                    </a:lnL>
                    <a:lnR w="12700" cap="flat" cmpd="sng" algn="ctr">
                      <a:solidFill>
                        <a:srgbClr val="424242"/>
                      </a:solidFill>
                      <a:prstDash val="solid"/>
                      <a:round/>
                      <a:headEnd type="none" w="med" len="med"/>
                      <a:tailEnd type="none" w="med" len="med"/>
                    </a:lnR>
                    <a:lnT w="12700" cap="flat" cmpd="sng" algn="ctr">
                      <a:solidFill>
                        <a:srgbClr val="424242"/>
                      </a:solidFill>
                      <a:prstDash val="solid"/>
                      <a:round/>
                      <a:headEnd type="none" w="med" len="med"/>
                      <a:tailEnd type="none" w="med" len="med"/>
                    </a:lnT>
                    <a:lnB w="12700" cap="flat" cmpd="sng" algn="ctr">
                      <a:solidFill>
                        <a:srgbClr val="424242"/>
                      </a:solidFill>
                      <a:prstDash val="solid"/>
                      <a:round/>
                      <a:headEnd type="none" w="med" len="med"/>
                      <a:tailEnd type="none" w="med" len="med"/>
                    </a:lnB>
                    <a:solidFill>
                      <a:srgbClr val="93B190"/>
                    </a:solidFill>
                  </a:tcPr>
                </a:tc>
                <a:tc>
                  <a:txBody>
                    <a:bodyPr/>
                    <a:lstStyle/>
                    <a:p>
                      <a:pPr algn="ctr" rtl="0" fontAlgn="ctr"/>
                      <a:r>
                        <a:rPr lang="en-IN" sz="1800" b="1" i="0" u="none" strike="noStrike">
                          <a:solidFill>
                            <a:srgbClr val="FFFFFF"/>
                          </a:solidFill>
                          <a:effectLst/>
                          <a:latin typeface="Calibri" panose="020F0502020204030204" pitchFamily="34" charset="0"/>
                        </a:rPr>
                        <a:t>Band</a:t>
                      </a:r>
                    </a:p>
                  </a:txBody>
                  <a:tcPr marL="6350" marR="6350" marT="6350" marB="0" anchor="ctr">
                    <a:lnL w="12700" cap="flat" cmpd="sng" algn="ctr">
                      <a:solidFill>
                        <a:srgbClr val="424242"/>
                      </a:solidFill>
                      <a:prstDash val="solid"/>
                      <a:round/>
                      <a:headEnd type="none" w="med" len="med"/>
                      <a:tailEnd type="none" w="med" len="med"/>
                    </a:lnL>
                    <a:lnR w="12700" cap="flat" cmpd="sng" algn="ctr">
                      <a:solidFill>
                        <a:srgbClr val="424242"/>
                      </a:solidFill>
                      <a:prstDash val="solid"/>
                      <a:round/>
                      <a:headEnd type="none" w="med" len="med"/>
                      <a:tailEnd type="none" w="med" len="med"/>
                    </a:lnR>
                    <a:lnT w="12700" cap="flat" cmpd="sng" algn="ctr">
                      <a:solidFill>
                        <a:srgbClr val="424242"/>
                      </a:solidFill>
                      <a:prstDash val="solid"/>
                      <a:round/>
                      <a:headEnd type="none" w="med" len="med"/>
                      <a:tailEnd type="none" w="med" len="med"/>
                    </a:lnT>
                    <a:lnB w="12700" cap="flat" cmpd="sng" algn="ctr">
                      <a:solidFill>
                        <a:srgbClr val="424242"/>
                      </a:solidFill>
                      <a:prstDash val="solid"/>
                      <a:round/>
                      <a:headEnd type="none" w="med" len="med"/>
                      <a:tailEnd type="none" w="med" len="med"/>
                    </a:lnB>
                    <a:solidFill>
                      <a:srgbClr val="93B190"/>
                    </a:solidFill>
                  </a:tcPr>
                </a:tc>
                <a:tc>
                  <a:txBody>
                    <a:bodyPr/>
                    <a:lstStyle/>
                    <a:p>
                      <a:pPr algn="ctr" rtl="0" fontAlgn="ctr"/>
                      <a:r>
                        <a:rPr lang="en-IN" sz="1800" b="1" i="0" u="none" strike="noStrike">
                          <a:solidFill>
                            <a:srgbClr val="FFFFFF"/>
                          </a:solidFill>
                          <a:effectLst/>
                          <a:latin typeface="Calibri" panose="020F0502020204030204" pitchFamily="34" charset="0"/>
                        </a:rPr>
                        <a:t># of Resource</a:t>
                      </a:r>
                    </a:p>
                  </a:txBody>
                  <a:tcPr marL="6350" marR="6350" marT="6350" marB="0" anchor="ctr">
                    <a:lnL w="12700" cap="flat" cmpd="sng" algn="ctr">
                      <a:solidFill>
                        <a:srgbClr val="424242"/>
                      </a:solidFill>
                      <a:prstDash val="solid"/>
                      <a:round/>
                      <a:headEnd type="none" w="med" len="med"/>
                      <a:tailEnd type="none" w="med" len="med"/>
                    </a:lnL>
                    <a:lnR w="12700" cap="flat" cmpd="sng" algn="ctr">
                      <a:solidFill>
                        <a:srgbClr val="424242"/>
                      </a:solidFill>
                      <a:prstDash val="solid"/>
                      <a:round/>
                      <a:headEnd type="none" w="med" len="med"/>
                      <a:tailEnd type="none" w="med" len="med"/>
                    </a:lnR>
                    <a:lnT w="12700" cap="flat" cmpd="sng" algn="ctr">
                      <a:solidFill>
                        <a:srgbClr val="424242"/>
                      </a:solidFill>
                      <a:prstDash val="solid"/>
                      <a:round/>
                      <a:headEnd type="none" w="med" len="med"/>
                      <a:tailEnd type="none" w="med" len="med"/>
                    </a:lnT>
                    <a:lnB w="12700" cap="flat" cmpd="sng" algn="ctr">
                      <a:solidFill>
                        <a:srgbClr val="424242"/>
                      </a:solidFill>
                      <a:prstDash val="solid"/>
                      <a:round/>
                      <a:headEnd type="none" w="med" len="med"/>
                      <a:tailEnd type="none" w="med" len="med"/>
                    </a:lnB>
                    <a:solidFill>
                      <a:srgbClr val="93B190"/>
                    </a:solidFill>
                  </a:tcPr>
                </a:tc>
                <a:tc>
                  <a:txBody>
                    <a:bodyPr/>
                    <a:lstStyle/>
                    <a:p>
                      <a:pPr algn="ctr" rtl="0" fontAlgn="ctr"/>
                      <a:r>
                        <a:rPr lang="en-IN" sz="1800" b="1" i="0" u="none" strike="noStrike">
                          <a:solidFill>
                            <a:srgbClr val="FFFFFF"/>
                          </a:solidFill>
                          <a:effectLst/>
                          <a:latin typeface="Calibri" panose="020F0502020204030204" pitchFamily="34" charset="0"/>
                        </a:rPr>
                        <a:t>Utilization</a:t>
                      </a:r>
                    </a:p>
                  </a:txBody>
                  <a:tcPr marL="6350" marR="6350" marT="6350" marB="0" anchor="ctr">
                    <a:lnL w="12700" cap="flat" cmpd="sng" algn="ctr">
                      <a:solidFill>
                        <a:srgbClr val="424242"/>
                      </a:solidFill>
                      <a:prstDash val="solid"/>
                      <a:round/>
                      <a:headEnd type="none" w="med" len="med"/>
                      <a:tailEnd type="none" w="med" len="med"/>
                    </a:lnL>
                    <a:lnR w="12700" cap="flat" cmpd="sng" algn="ctr">
                      <a:solidFill>
                        <a:srgbClr val="424242"/>
                      </a:solidFill>
                      <a:prstDash val="solid"/>
                      <a:round/>
                      <a:headEnd type="none" w="med" len="med"/>
                      <a:tailEnd type="none" w="med" len="med"/>
                    </a:lnR>
                    <a:lnT w="12700" cap="flat" cmpd="sng" algn="ctr">
                      <a:solidFill>
                        <a:srgbClr val="424242"/>
                      </a:solidFill>
                      <a:prstDash val="solid"/>
                      <a:round/>
                      <a:headEnd type="none" w="med" len="med"/>
                      <a:tailEnd type="none" w="med" len="med"/>
                    </a:lnT>
                    <a:lnB w="12700" cap="flat" cmpd="sng" algn="ctr">
                      <a:solidFill>
                        <a:srgbClr val="424242"/>
                      </a:solidFill>
                      <a:prstDash val="solid"/>
                      <a:round/>
                      <a:headEnd type="none" w="med" len="med"/>
                      <a:tailEnd type="none" w="med" len="med"/>
                    </a:lnB>
                    <a:solidFill>
                      <a:srgbClr val="93B190"/>
                    </a:solidFill>
                  </a:tcPr>
                </a:tc>
                <a:tc>
                  <a:txBody>
                    <a:bodyPr/>
                    <a:lstStyle/>
                    <a:p>
                      <a:pPr algn="ctr" rtl="0" fontAlgn="ctr"/>
                      <a:r>
                        <a:rPr lang="en-IN" sz="1800" b="1" i="0" u="none" strike="noStrike">
                          <a:solidFill>
                            <a:srgbClr val="FFFFFF"/>
                          </a:solidFill>
                          <a:effectLst/>
                          <a:latin typeface="Calibri" panose="020F0502020204030204" pitchFamily="34" charset="0"/>
                        </a:rPr>
                        <a:t>Focus</a:t>
                      </a:r>
                    </a:p>
                  </a:txBody>
                  <a:tcPr marL="6350" marR="6350" marT="6350" marB="0" anchor="ctr">
                    <a:lnL w="12700" cap="flat" cmpd="sng" algn="ctr">
                      <a:solidFill>
                        <a:srgbClr val="424242"/>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424242"/>
                      </a:solidFill>
                      <a:prstDash val="solid"/>
                      <a:round/>
                      <a:headEnd type="none" w="med" len="med"/>
                      <a:tailEnd type="none" w="med" len="med"/>
                    </a:lnT>
                    <a:lnB w="12700" cap="flat" cmpd="sng" algn="ctr">
                      <a:solidFill>
                        <a:srgbClr val="424242"/>
                      </a:solidFill>
                      <a:prstDash val="solid"/>
                      <a:round/>
                      <a:headEnd type="none" w="med" len="med"/>
                      <a:tailEnd type="none" w="med" len="med"/>
                    </a:lnB>
                    <a:solidFill>
                      <a:srgbClr val="93B190"/>
                    </a:solidFill>
                  </a:tcPr>
                </a:tc>
                <a:extLst>
                  <a:ext uri="{0D108BD9-81ED-4DB2-BD59-A6C34878D82A}">
                    <a16:rowId xmlns:a16="http://schemas.microsoft.com/office/drawing/2014/main" val="2930973233"/>
                  </a:ext>
                </a:extLst>
              </a:tr>
              <a:tr h="217386">
                <a:tc>
                  <a:txBody>
                    <a:bodyPr/>
                    <a:lstStyle/>
                    <a:p>
                      <a:pPr algn="ctr" rtl="0" fontAlgn="ctr"/>
                      <a:r>
                        <a:rPr lang="en-IN" sz="1200" b="0" i="0" u="none" strike="noStrike">
                          <a:solidFill>
                            <a:srgbClr val="424242"/>
                          </a:solidFill>
                          <a:effectLst/>
                          <a:latin typeface="Calibri" panose="020F0502020204030204" pitchFamily="34" charset="0"/>
                        </a:rPr>
                        <a:t>1</a:t>
                      </a:r>
                    </a:p>
                  </a:txBody>
                  <a:tcPr marL="6350" marR="6350" marT="6350" marB="0" anchor="ctr">
                    <a:lnL w="12700" cap="flat" cmpd="sng" algn="ctr">
                      <a:solidFill>
                        <a:srgbClr val="424242"/>
                      </a:solidFill>
                      <a:prstDash val="solid"/>
                      <a:round/>
                      <a:headEnd type="none" w="med" len="med"/>
                      <a:tailEnd type="none" w="med" len="med"/>
                    </a:lnL>
                    <a:lnR w="12700" cap="flat" cmpd="sng" algn="ctr">
                      <a:solidFill>
                        <a:srgbClr val="424242"/>
                      </a:solidFill>
                      <a:prstDash val="solid"/>
                      <a:round/>
                      <a:headEnd type="none" w="med" len="med"/>
                      <a:tailEnd type="none" w="med" len="med"/>
                    </a:lnR>
                    <a:lnT w="12700" cap="flat" cmpd="sng" algn="ctr">
                      <a:solidFill>
                        <a:srgbClr val="424242"/>
                      </a:solidFill>
                      <a:prstDash val="solid"/>
                      <a:round/>
                      <a:headEnd type="none" w="med" len="med"/>
                      <a:tailEnd type="none" w="med" len="med"/>
                    </a:lnT>
                    <a:lnB w="12700" cap="flat" cmpd="sng" algn="ctr">
                      <a:solidFill>
                        <a:srgbClr val="424242"/>
                      </a:solidFill>
                      <a:prstDash val="solid"/>
                      <a:round/>
                      <a:headEnd type="none" w="med" len="med"/>
                      <a:tailEnd type="none" w="med" len="med"/>
                    </a:lnB>
                  </a:tcPr>
                </a:tc>
                <a:tc>
                  <a:txBody>
                    <a:bodyPr/>
                    <a:lstStyle/>
                    <a:p>
                      <a:pPr algn="ctr" rtl="0" fontAlgn="ctr"/>
                      <a:r>
                        <a:rPr lang="en-IN" sz="1200" b="0" i="0" u="none" strike="noStrike">
                          <a:solidFill>
                            <a:srgbClr val="424242"/>
                          </a:solidFill>
                          <a:effectLst/>
                          <a:latin typeface="Calibri" panose="020F0502020204030204" pitchFamily="34" charset="0"/>
                        </a:rPr>
                        <a:t>Offshore</a:t>
                      </a:r>
                    </a:p>
                  </a:txBody>
                  <a:tcPr marL="6350" marR="6350" marT="6350" marB="0" anchor="ctr">
                    <a:lnL w="12700" cap="flat" cmpd="sng" algn="ctr">
                      <a:solidFill>
                        <a:srgbClr val="424242"/>
                      </a:solidFill>
                      <a:prstDash val="solid"/>
                      <a:round/>
                      <a:headEnd type="none" w="med" len="med"/>
                      <a:tailEnd type="none" w="med" len="med"/>
                    </a:lnL>
                    <a:lnR w="12700" cap="flat" cmpd="sng" algn="ctr">
                      <a:solidFill>
                        <a:srgbClr val="424242"/>
                      </a:solidFill>
                      <a:prstDash val="solid"/>
                      <a:round/>
                      <a:headEnd type="none" w="med" len="med"/>
                      <a:tailEnd type="none" w="med" len="med"/>
                    </a:lnR>
                    <a:lnT w="12700" cap="flat" cmpd="sng" algn="ctr">
                      <a:solidFill>
                        <a:srgbClr val="424242"/>
                      </a:solidFill>
                      <a:prstDash val="solid"/>
                      <a:round/>
                      <a:headEnd type="none" w="med" len="med"/>
                      <a:tailEnd type="none" w="med" len="med"/>
                    </a:lnT>
                    <a:lnB w="12700" cap="flat" cmpd="sng" algn="ctr">
                      <a:solidFill>
                        <a:srgbClr val="424242"/>
                      </a:solidFill>
                      <a:prstDash val="solid"/>
                      <a:round/>
                      <a:headEnd type="none" w="med" len="med"/>
                      <a:tailEnd type="none" w="med" len="med"/>
                    </a:lnB>
                  </a:tcPr>
                </a:tc>
                <a:tc>
                  <a:txBody>
                    <a:bodyPr/>
                    <a:lstStyle/>
                    <a:p>
                      <a:pPr algn="ctr" rtl="0" fontAlgn="ctr"/>
                      <a:r>
                        <a:rPr lang="en-IN" sz="1200" b="0" i="0" u="none" strike="noStrike">
                          <a:solidFill>
                            <a:srgbClr val="424242"/>
                          </a:solidFill>
                          <a:effectLst/>
                          <a:latin typeface="Calibri" panose="020F0502020204030204" pitchFamily="34" charset="0"/>
                        </a:rPr>
                        <a:t>4C</a:t>
                      </a:r>
                    </a:p>
                  </a:txBody>
                  <a:tcPr marL="6350" marR="6350" marT="6350" marB="0" anchor="ctr">
                    <a:lnL w="12700" cap="flat" cmpd="sng" algn="ctr">
                      <a:solidFill>
                        <a:srgbClr val="424242"/>
                      </a:solidFill>
                      <a:prstDash val="solid"/>
                      <a:round/>
                      <a:headEnd type="none" w="med" len="med"/>
                      <a:tailEnd type="none" w="med" len="med"/>
                    </a:lnL>
                    <a:lnR w="12700" cap="flat" cmpd="sng" algn="ctr">
                      <a:solidFill>
                        <a:srgbClr val="424242"/>
                      </a:solidFill>
                      <a:prstDash val="solid"/>
                      <a:round/>
                      <a:headEnd type="none" w="med" len="med"/>
                      <a:tailEnd type="none" w="med" len="med"/>
                    </a:lnR>
                    <a:lnT w="12700" cap="flat" cmpd="sng" algn="ctr">
                      <a:solidFill>
                        <a:srgbClr val="424242"/>
                      </a:solidFill>
                      <a:prstDash val="solid"/>
                      <a:round/>
                      <a:headEnd type="none" w="med" len="med"/>
                      <a:tailEnd type="none" w="med" len="med"/>
                    </a:lnT>
                    <a:lnB w="12700" cap="flat" cmpd="sng" algn="ctr">
                      <a:solidFill>
                        <a:srgbClr val="424242"/>
                      </a:solidFill>
                      <a:prstDash val="solid"/>
                      <a:round/>
                      <a:headEnd type="none" w="med" len="med"/>
                      <a:tailEnd type="none" w="med" len="med"/>
                    </a:lnB>
                  </a:tcPr>
                </a:tc>
                <a:tc>
                  <a:txBody>
                    <a:bodyPr/>
                    <a:lstStyle/>
                    <a:p>
                      <a:pPr algn="ctr" rtl="0" fontAlgn="ctr"/>
                      <a:r>
                        <a:rPr lang="en-IN" sz="1200" b="0" i="0" u="none" strike="noStrike">
                          <a:solidFill>
                            <a:srgbClr val="424242"/>
                          </a:solidFill>
                          <a:effectLst/>
                          <a:latin typeface="Calibri" panose="020F0502020204030204" pitchFamily="34" charset="0"/>
                        </a:rPr>
                        <a:t>1</a:t>
                      </a:r>
                    </a:p>
                  </a:txBody>
                  <a:tcPr marL="6350" marR="6350" marT="6350" marB="0" anchor="ctr">
                    <a:lnL w="12700" cap="flat" cmpd="sng" algn="ctr">
                      <a:solidFill>
                        <a:srgbClr val="424242"/>
                      </a:solidFill>
                      <a:prstDash val="solid"/>
                      <a:round/>
                      <a:headEnd type="none" w="med" len="med"/>
                      <a:tailEnd type="none" w="med" len="med"/>
                    </a:lnL>
                    <a:lnR w="12700" cap="flat" cmpd="sng" algn="ctr">
                      <a:solidFill>
                        <a:srgbClr val="424242"/>
                      </a:solidFill>
                      <a:prstDash val="solid"/>
                      <a:round/>
                      <a:headEnd type="none" w="med" len="med"/>
                      <a:tailEnd type="none" w="med" len="med"/>
                    </a:lnR>
                    <a:lnT w="12700" cap="flat" cmpd="sng" algn="ctr">
                      <a:solidFill>
                        <a:srgbClr val="424242"/>
                      </a:solidFill>
                      <a:prstDash val="solid"/>
                      <a:round/>
                      <a:headEnd type="none" w="med" len="med"/>
                      <a:tailEnd type="none" w="med" len="med"/>
                    </a:lnT>
                    <a:lnB w="12700" cap="flat" cmpd="sng" algn="ctr">
                      <a:solidFill>
                        <a:srgbClr val="424242"/>
                      </a:solidFill>
                      <a:prstDash val="solid"/>
                      <a:round/>
                      <a:headEnd type="none" w="med" len="med"/>
                      <a:tailEnd type="none" w="med" len="med"/>
                    </a:lnB>
                  </a:tcPr>
                </a:tc>
                <a:tc>
                  <a:txBody>
                    <a:bodyPr/>
                    <a:lstStyle/>
                    <a:p>
                      <a:pPr algn="ctr" rtl="0" fontAlgn="ctr"/>
                      <a:r>
                        <a:rPr lang="en-IN" sz="1200" b="0" i="0" u="none" strike="noStrike">
                          <a:solidFill>
                            <a:srgbClr val="424242"/>
                          </a:solidFill>
                          <a:effectLst/>
                          <a:latin typeface="Calibri" panose="020F0502020204030204" pitchFamily="34" charset="0"/>
                        </a:rPr>
                        <a:t>0.5</a:t>
                      </a:r>
                    </a:p>
                  </a:txBody>
                  <a:tcPr marL="6350" marR="6350" marT="6350" marB="0" anchor="ctr">
                    <a:lnL w="12700" cap="flat" cmpd="sng" algn="ctr">
                      <a:solidFill>
                        <a:srgbClr val="424242"/>
                      </a:solidFill>
                      <a:prstDash val="solid"/>
                      <a:round/>
                      <a:headEnd type="none" w="med" len="med"/>
                      <a:tailEnd type="none" w="med" len="med"/>
                    </a:lnL>
                    <a:lnR w="12700" cap="flat" cmpd="sng" algn="ctr">
                      <a:solidFill>
                        <a:srgbClr val="424242"/>
                      </a:solidFill>
                      <a:prstDash val="solid"/>
                      <a:round/>
                      <a:headEnd type="none" w="med" len="med"/>
                      <a:tailEnd type="none" w="med" len="med"/>
                    </a:lnR>
                    <a:lnT w="12700" cap="flat" cmpd="sng" algn="ctr">
                      <a:solidFill>
                        <a:srgbClr val="424242"/>
                      </a:solidFill>
                      <a:prstDash val="solid"/>
                      <a:round/>
                      <a:headEnd type="none" w="med" len="med"/>
                      <a:tailEnd type="none" w="med" len="med"/>
                    </a:lnT>
                    <a:lnB w="12700" cap="flat" cmpd="sng" algn="ctr">
                      <a:solidFill>
                        <a:srgbClr val="424242"/>
                      </a:solidFill>
                      <a:prstDash val="solid"/>
                      <a:round/>
                      <a:headEnd type="none" w="med" len="med"/>
                      <a:tailEnd type="none" w="med" len="med"/>
                    </a:lnB>
                  </a:tcPr>
                </a:tc>
                <a:tc>
                  <a:txBody>
                    <a:bodyPr/>
                    <a:lstStyle/>
                    <a:p>
                      <a:pPr algn="ctr" rtl="0" fontAlgn="ctr"/>
                      <a:r>
                        <a:rPr lang="en-IN" sz="1200" b="0" i="0" u="none" strike="noStrike">
                          <a:solidFill>
                            <a:srgbClr val="424242"/>
                          </a:solidFill>
                          <a:effectLst/>
                          <a:latin typeface="Calibri" panose="020F0502020204030204" pitchFamily="34" charset="0"/>
                        </a:rPr>
                        <a:t>Senior Data Scientist</a:t>
                      </a:r>
                    </a:p>
                  </a:txBody>
                  <a:tcPr marL="6350" marR="6350" marT="6350" marB="0" anchor="ctr">
                    <a:lnL w="12700" cap="flat" cmpd="sng" algn="ctr">
                      <a:solidFill>
                        <a:srgbClr val="424242"/>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424242"/>
                      </a:solidFill>
                      <a:prstDash val="solid"/>
                      <a:round/>
                      <a:headEnd type="none" w="med" len="med"/>
                      <a:tailEnd type="none" w="med" len="med"/>
                    </a:lnT>
                    <a:lnB w="12700" cap="flat" cmpd="sng" algn="ctr">
                      <a:solidFill>
                        <a:srgbClr val="424242"/>
                      </a:solidFill>
                      <a:prstDash val="solid"/>
                      <a:round/>
                      <a:headEnd type="none" w="med" len="med"/>
                      <a:tailEnd type="none" w="med" len="med"/>
                    </a:lnB>
                  </a:tcPr>
                </a:tc>
                <a:extLst>
                  <a:ext uri="{0D108BD9-81ED-4DB2-BD59-A6C34878D82A}">
                    <a16:rowId xmlns:a16="http://schemas.microsoft.com/office/drawing/2014/main" val="2921654334"/>
                  </a:ext>
                </a:extLst>
              </a:tr>
              <a:tr h="217386">
                <a:tc>
                  <a:txBody>
                    <a:bodyPr/>
                    <a:lstStyle/>
                    <a:p>
                      <a:pPr algn="ctr" rtl="0" fontAlgn="ctr"/>
                      <a:r>
                        <a:rPr lang="en-IN" sz="1200" b="0" i="0" u="none" strike="noStrike">
                          <a:solidFill>
                            <a:srgbClr val="424242"/>
                          </a:solidFill>
                          <a:effectLst/>
                          <a:latin typeface="Calibri" panose="020F0502020204030204" pitchFamily="34" charset="0"/>
                        </a:rPr>
                        <a:t>2</a:t>
                      </a:r>
                    </a:p>
                  </a:txBody>
                  <a:tcPr marL="6350" marR="6350" marT="6350" marB="0" anchor="ctr">
                    <a:lnL w="12700" cap="flat" cmpd="sng" algn="ctr">
                      <a:solidFill>
                        <a:srgbClr val="424242"/>
                      </a:solidFill>
                      <a:prstDash val="solid"/>
                      <a:round/>
                      <a:headEnd type="none" w="med" len="med"/>
                      <a:tailEnd type="none" w="med" len="med"/>
                    </a:lnL>
                    <a:lnR w="12700" cap="flat" cmpd="sng" algn="ctr">
                      <a:solidFill>
                        <a:srgbClr val="424242"/>
                      </a:solidFill>
                      <a:prstDash val="solid"/>
                      <a:round/>
                      <a:headEnd type="none" w="med" len="med"/>
                      <a:tailEnd type="none" w="med" len="med"/>
                    </a:lnR>
                    <a:lnT w="12700" cap="flat" cmpd="sng" algn="ctr">
                      <a:solidFill>
                        <a:srgbClr val="424242"/>
                      </a:solidFill>
                      <a:prstDash val="solid"/>
                      <a:round/>
                      <a:headEnd type="none" w="med" len="med"/>
                      <a:tailEnd type="none" w="med" len="med"/>
                    </a:lnT>
                    <a:lnB w="12700" cap="flat" cmpd="sng" algn="ctr">
                      <a:solidFill>
                        <a:srgbClr val="424242"/>
                      </a:solidFill>
                      <a:prstDash val="solid"/>
                      <a:round/>
                      <a:headEnd type="none" w="med" len="med"/>
                      <a:tailEnd type="none" w="med" len="med"/>
                    </a:lnB>
                  </a:tcPr>
                </a:tc>
                <a:tc>
                  <a:txBody>
                    <a:bodyPr/>
                    <a:lstStyle/>
                    <a:p>
                      <a:pPr algn="ctr" rtl="0" fontAlgn="ctr"/>
                      <a:r>
                        <a:rPr lang="en-IN" sz="1200" b="0" i="0" u="none" strike="noStrike">
                          <a:solidFill>
                            <a:srgbClr val="424242"/>
                          </a:solidFill>
                          <a:effectLst/>
                          <a:latin typeface="Calibri" panose="020F0502020204030204" pitchFamily="34" charset="0"/>
                        </a:rPr>
                        <a:t>Offshore</a:t>
                      </a:r>
                    </a:p>
                  </a:txBody>
                  <a:tcPr marL="6350" marR="6350" marT="6350" marB="0" anchor="ctr">
                    <a:lnL w="12700" cap="flat" cmpd="sng" algn="ctr">
                      <a:solidFill>
                        <a:srgbClr val="424242"/>
                      </a:solidFill>
                      <a:prstDash val="solid"/>
                      <a:round/>
                      <a:headEnd type="none" w="med" len="med"/>
                      <a:tailEnd type="none" w="med" len="med"/>
                    </a:lnL>
                    <a:lnR w="12700" cap="flat" cmpd="sng" algn="ctr">
                      <a:solidFill>
                        <a:srgbClr val="424242"/>
                      </a:solidFill>
                      <a:prstDash val="solid"/>
                      <a:round/>
                      <a:headEnd type="none" w="med" len="med"/>
                      <a:tailEnd type="none" w="med" len="med"/>
                    </a:lnR>
                    <a:lnT w="12700" cap="flat" cmpd="sng" algn="ctr">
                      <a:solidFill>
                        <a:srgbClr val="424242"/>
                      </a:solidFill>
                      <a:prstDash val="solid"/>
                      <a:round/>
                      <a:headEnd type="none" w="med" len="med"/>
                      <a:tailEnd type="none" w="med" len="med"/>
                    </a:lnT>
                    <a:lnB w="12700" cap="flat" cmpd="sng" algn="ctr">
                      <a:solidFill>
                        <a:srgbClr val="424242"/>
                      </a:solidFill>
                      <a:prstDash val="solid"/>
                      <a:round/>
                      <a:headEnd type="none" w="med" len="med"/>
                      <a:tailEnd type="none" w="med" len="med"/>
                    </a:lnB>
                  </a:tcPr>
                </a:tc>
                <a:tc>
                  <a:txBody>
                    <a:bodyPr/>
                    <a:lstStyle/>
                    <a:p>
                      <a:pPr algn="ctr" rtl="0" fontAlgn="ctr"/>
                      <a:r>
                        <a:rPr lang="en-IN" sz="1200" b="0" i="0" u="none" strike="noStrike">
                          <a:solidFill>
                            <a:srgbClr val="424242"/>
                          </a:solidFill>
                          <a:effectLst/>
                          <a:latin typeface="Calibri" panose="020F0502020204030204" pitchFamily="34" charset="0"/>
                        </a:rPr>
                        <a:t>4D</a:t>
                      </a:r>
                    </a:p>
                  </a:txBody>
                  <a:tcPr marL="6350" marR="6350" marT="6350" marB="0" anchor="ctr">
                    <a:lnL w="12700" cap="flat" cmpd="sng" algn="ctr">
                      <a:solidFill>
                        <a:srgbClr val="424242"/>
                      </a:solidFill>
                      <a:prstDash val="solid"/>
                      <a:round/>
                      <a:headEnd type="none" w="med" len="med"/>
                      <a:tailEnd type="none" w="med" len="med"/>
                    </a:lnL>
                    <a:lnR w="12700" cap="flat" cmpd="sng" algn="ctr">
                      <a:solidFill>
                        <a:srgbClr val="424242"/>
                      </a:solidFill>
                      <a:prstDash val="solid"/>
                      <a:round/>
                      <a:headEnd type="none" w="med" len="med"/>
                      <a:tailEnd type="none" w="med" len="med"/>
                    </a:lnR>
                    <a:lnT w="12700" cap="flat" cmpd="sng" algn="ctr">
                      <a:solidFill>
                        <a:srgbClr val="424242"/>
                      </a:solidFill>
                      <a:prstDash val="solid"/>
                      <a:round/>
                      <a:headEnd type="none" w="med" len="med"/>
                      <a:tailEnd type="none" w="med" len="med"/>
                    </a:lnT>
                    <a:lnB w="12700" cap="flat" cmpd="sng" algn="ctr">
                      <a:solidFill>
                        <a:srgbClr val="424242"/>
                      </a:solidFill>
                      <a:prstDash val="solid"/>
                      <a:round/>
                      <a:headEnd type="none" w="med" len="med"/>
                      <a:tailEnd type="none" w="med" len="med"/>
                    </a:lnB>
                  </a:tcPr>
                </a:tc>
                <a:tc>
                  <a:txBody>
                    <a:bodyPr/>
                    <a:lstStyle/>
                    <a:p>
                      <a:pPr algn="ctr" rtl="0" fontAlgn="ctr"/>
                      <a:r>
                        <a:rPr lang="en-IN" sz="1200" b="0" i="0" u="none" strike="noStrike">
                          <a:solidFill>
                            <a:srgbClr val="424242"/>
                          </a:solidFill>
                          <a:effectLst/>
                          <a:latin typeface="Calibri" panose="020F0502020204030204" pitchFamily="34" charset="0"/>
                        </a:rPr>
                        <a:t>1</a:t>
                      </a:r>
                    </a:p>
                  </a:txBody>
                  <a:tcPr marL="6350" marR="6350" marT="6350" marB="0" anchor="ctr">
                    <a:lnL w="12700" cap="flat" cmpd="sng" algn="ctr">
                      <a:solidFill>
                        <a:srgbClr val="424242"/>
                      </a:solidFill>
                      <a:prstDash val="solid"/>
                      <a:round/>
                      <a:headEnd type="none" w="med" len="med"/>
                      <a:tailEnd type="none" w="med" len="med"/>
                    </a:lnL>
                    <a:lnR w="12700" cap="flat" cmpd="sng" algn="ctr">
                      <a:solidFill>
                        <a:srgbClr val="424242"/>
                      </a:solidFill>
                      <a:prstDash val="solid"/>
                      <a:round/>
                      <a:headEnd type="none" w="med" len="med"/>
                      <a:tailEnd type="none" w="med" len="med"/>
                    </a:lnR>
                    <a:lnT w="12700" cap="flat" cmpd="sng" algn="ctr">
                      <a:solidFill>
                        <a:srgbClr val="424242"/>
                      </a:solidFill>
                      <a:prstDash val="solid"/>
                      <a:round/>
                      <a:headEnd type="none" w="med" len="med"/>
                      <a:tailEnd type="none" w="med" len="med"/>
                    </a:lnT>
                    <a:lnB w="12700" cap="flat" cmpd="sng" algn="ctr">
                      <a:solidFill>
                        <a:srgbClr val="424242"/>
                      </a:solidFill>
                      <a:prstDash val="solid"/>
                      <a:round/>
                      <a:headEnd type="none" w="med" len="med"/>
                      <a:tailEnd type="none" w="med" len="med"/>
                    </a:lnB>
                  </a:tcPr>
                </a:tc>
                <a:tc>
                  <a:txBody>
                    <a:bodyPr/>
                    <a:lstStyle/>
                    <a:p>
                      <a:pPr algn="ctr" rtl="0" fontAlgn="ctr"/>
                      <a:r>
                        <a:rPr lang="en-IN" sz="1200" b="0" i="0" u="none" strike="noStrike">
                          <a:solidFill>
                            <a:srgbClr val="424242"/>
                          </a:solidFill>
                          <a:effectLst/>
                          <a:latin typeface="Calibri" panose="020F0502020204030204" pitchFamily="34" charset="0"/>
                        </a:rPr>
                        <a:t>0.5</a:t>
                      </a:r>
                    </a:p>
                  </a:txBody>
                  <a:tcPr marL="6350" marR="6350" marT="6350" marB="0" anchor="ctr">
                    <a:lnL w="12700" cap="flat" cmpd="sng" algn="ctr">
                      <a:solidFill>
                        <a:srgbClr val="424242"/>
                      </a:solidFill>
                      <a:prstDash val="solid"/>
                      <a:round/>
                      <a:headEnd type="none" w="med" len="med"/>
                      <a:tailEnd type="none" w="med" len="med"/>
                    </a:lnL>
                    <a:lnR w="12700" cap="flat" cmpd="sng" algn="ctr">
                      <a:solidFill>
                        <a:srgbClr val="424242"/>
                      </a:solidFill>
                      <a:prstDash val="solid"/>
                      <a:round/>
                      <a:headEnd type="none" w="med" len="med"/>
                      <a:tailEnd type="none" w="med" len="med"/>
                    </a:lnR>
                    <a:lnT w="12700" cap="flat" cmpd="sng" algn="ctr">
                      <a:solidFill>
                        <a:srgbClr val="424242"/>
                      </a:solidFill>
                      <a:prstDash val="solid"/>
                      <a:round/>
                      <a:headEnd type="none" w="med" len="med"/>
                      <a:tailEnd type="none" w="med" len="med"/>
                    </a:lnT>
                    <a:lnB w="12700" cap="flat" cmpd="sng" algn="ctr">
                      <a:solidFill>
                        <a:srgbClr val="424242"/>
                      </a:solidFill>
                      <a:prstDash val="solid"/>
                      <a:round/>
                      <a:headEnd type="none" w="med" len="med"/>
                      <a:tailEnd type="none" w="med" len="med"/>
                    </a:lnB>
                  </a:tcPr>
                </a:tc>
                <a:tc>
                  <a:txBody>
                    <a:bodyPr/>
                    <a:lstStyle/>
                    <a:p>
                      <a:pPr algn="ctr" rtl="0" fontAlgn="ctr"/>
                      <a:r>
                        <a:rPr lang="en-IN" sz="1200" b="0" i="0" u="none" strike="noStrike">
                          <a:solidFill>
                            <a:srgbClr val="424242"/>
                          </a:solidFill>
                          <a:effectLst/>
                          <a:latin typeface="Calibri" panose="020F0502020204030204" pitchFamily="34" charset="0"/>
                        </a:rPr>
                        <a:t>AI App Designer</a:t>
                      </a:r>
                    </a:p>
                  </a:txBody>
                  <a:tcPr marL="6350" marR="6350" marT="6350" marB="0" anchor="ctr">
                    <a:lnL w="12700" cap="flat" cmpd="sng" algn="ctr">
                      <a:solidFill>
                        <a:srgbClr val="424242"/>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424242"/>
                      </a:solidFill>
                      <a:prstDash val="solid"/>
                      <a:round/>
                      <a:headEnd type="none" w="med" len="med"/>
                      <a:tailEnd type="none" w="med" len="med"/>
                    </a:lnT>
                    <a:lnB w="12700" cap="flat" cmpd="sng" algn="ctr">
                      <a:solidFill>
                        <a:srgbClr val="424242"/>
                      </a:solidFill>
                      <a:prstDash val="solid"/>
                      <a:round/>
                      <a:headEnd type="none" w="med" len="med"/>
                      <a:tailEnd type="none" w="med" len="med"/>
                    </a:lnB>
                  </a:tcPr>
                </a:tc>
                <a:extLst>
                  <a:ext uri="{0D108BD9-81ED-4DB2-BD59-A6C34878D82A}">
                    <a16:rowId xmlns:a16="http://schemas.microsoft.com/office/drawing/2014/main" val="2334443988"/>
                  </a:ext>
                </a:extLst>
              </a:tr>
              <a:tr h="217386">
                <a:tc>
                  <a:txBody>
                    <a:bodyPr/>
                    <a:lstStyle/>
                    <a:p>
                      <a:pPr algn="ctr" rtl="0" fontAlgn="ctr"/>
                      <a:r>
                        <a:rPr lang="en-IN" sz="1200" b="0" i="0" u="none" strike="noStrike">
                          <a:solidFill>
                            <a:srgbClr val="424242"/>
                          </a:solidFill>
                          <a:effectLst/>
                          <a:latin typeface="Calibri" panose="020F0502020204030204" pitchFamily="34" charset="0"/>
                        </a:rPr>
                        <a:t>3</a:t>
                      </a:r>
                    </a:p>
                  </a:txBody>
                  <a:tcPr marL="6350" marR="6350" marT="6350" marB="0" anchor="ctr">
                    <a:lnL w="12700" cap="flat" cmpd="sng" algn="ctr">
                      <a:solidFill>
                        <a:srgbClr val="424242"/>
                      </a:solidFill>
                      <a:prstDash val="solid"/>
                      <a:round/>
                      <a:headEnd type="none" w="med" len="med"/>
                      <a:tailEnd type="none" w="med" len="med"/>
                    </a:lnL>
                    <a:lnR w="12700" cap="flat" cmpd="sng" algn="ctr">
                      <a:solidFill>
                        <a:srgbClr val="424242"/>
                      </a:solidFill>
                      <a:prstDash val="solid"/>
                      <a:round/>
                      <a:headEnd type="none" w="med" len="med"/>
                      <a:tailEnd type="none" w="med" len="med"/>
                    </a:lnR>
                    <a:lnT w="12700" cap="flat" cmpd="sng" algn="ctr">
                      <a:solidFill>
                        <a:srgbClr val="424242"/>
                      </a:solidFill>
                      <a:prstDash val="solid"/>
                      <a:round/>
                      <a:headEnd type="none" w="med" len="med"/>
                      <a:tailEnd type="none" w="med" len="med"/>
                    </a:lnT>
                    <a:lnB w="12700" cap="flat" cmpd="sng" algn="ctr">
                      <a:solidFill>
                        <a:srgbClr val="424242"/>
                      </a:solidFill>
                      <a:prstDash val="solid"/>
                      <a:round/>
                      <a:headEnd type="none" w="med" len="med"/>
                      <a:tailEnd type="none" w="med" len="med"/>
                    </a:lnB>
                  </a:tcPr>
                </a:tc>
                <a:tc>
                  <a:txBody>
                    <a:bodyPr/>
                    <a:lstStyle/>
                    <a:p>
                      <a:pPr algn="ctr" rtl="0" fontAlgn="ctr"/>
                      <a:r>
                        <a:rPr lang="en-IN" sz="1200" b="0" i="0" u="none" strike="noStrike">
                          <a:solidFill>
                            <a:srgbClr val="424242"/>
                          </a:solidFill>
                          <a:effectLst/>
                          <a:latin typeface="Calibri" panose="020F0502020204030204" pitchFamily="34" charset="0"/>
                        </a:rPr>
                        <a:t>Offshore</a:t>
                      </a:r>
                    </a:p>
                  </a:txBody>
                  <a:tcPr marL="6350" marR="6350" marT="6350" marB="0" anchor="ctr">
                    <a:lnL w="12700" cap="flat" cmpd="sng" algn="ctr">
                      <a:solidFill>
                        <a:srgbClr val="424242"/>
                      </a:solidFill>
                      <a:prstDash val="solid"/>
                      <a:round/>
                      <a:headEnd type="none" w="med" len="med"/>
                      <a:tailEnd type="none" w="med" len="med"/>
                    </a:lnL>
                    <a:lnR w="12700" cap="flat" cmpd="sng" algn="ctr">
                      <a:solidFill>
                        <a:srgbClr val="424242"/>
                      </a:solidFill>
                      <a:prstDash val="solid"/>
                      <a:round/>
                      <a:headEnd type="none" w="med" len="med"/>
                      <a:tailEnd type="none" w="med" len="med"/>
                    </a:lnR>
                    <a:lnT w="12700" cap="flat" cmpd="sng" algn="ctr">
                      <a:solidFill>
                        <a:srgbClr val="424242"/>
                      </a:solidFill>
                      <a:prstDash val="solid"/>
                      <a:round/>
                      <a:headEnd type="none" w="med" len="med"/>
                      <a:tailEnd type="none" w="med" len="med"/>
                    </a:lnT>
                    <a:lnB w="12700" cap="flat" cmpd="sng" algn="ctr">
                      <a:solidFill>
                        <a:srgbClr val="424242"/>
                      </a:solidFill>
                      <a:prstDash val="solid"/>
                      <a:round/>
                      <a:headEnd type="none" w="med" len="med"/>
                      <a:tailEnd type="none" w="med" len="med"/>
                    </a:lnB>
                  </a:tcPr>
                </a:tc>
                <a:tc>
                  <a:txBody>
                    <a:bodyPr/>
                    <a:lstStyle/>
                    <a:p>
                      <a:pPr algn="ctr" rtl="0" fontAlgn="ctr"/>
                      <a:r>
                        <a:rPr lang="en-IN" sz="1200" b="0" i="0" u="none" strike="noStrike">
                          <a:solidFill>
                            <a:srgbClr val="424242"/>
                          </a:solidFill>
                          <a:effectLst/>
                          <a:latin typeface="Calibri" panose="020F0502020204030204" pitchFamily="34" charset="0"/>
                        </a:rPr>
                        <a:t>4C</a:t>
                      </a:r>
                    </a:p>
                  </a:txBody>
                  <a:tcPr marL="6350" marR="6350" marT="6350" marB="0" anchor="ctr">
                    <a:lnL w="12700" cap="flat" cmpd="sng" algn="ctr">
                      <a:solidFill>
                        <a:srgbClr val="424242"/>
                      </a:solidFill>
                      <a:prstDash val="solid"/>
                      <a:round/>
                      <a:headEnd type="none" w="med" len="med"/>
                      <a:tailEnd type="none" w="med" len="med"/>
                    </a:lnL>
                    <a:lnR w="12700" cap="flat" cmpd="sng" algn="ctr">
                      <a:solidFill>
                        <a:srgbClr val="424242"/>
                      </a:solidFill>
                      <a:prstDash val="solid"/>
                      <a:round/>
                      <a:headEnd type="none" w="med" len="med"/>
                      <a:tailEnd type="none" w="med" len="med"/>
                    </a:lnR>
                    <a:lnT w="12700" cap="flat" cmpd="sng" algn="ctr">
                      <a:solidFill>
                        <a:srgbClr val="424242"/>
                      </a:solidFill>
                      <a:prstDash val="solid"/>
                      <a:round/>
                      <a:headEnd type="none" w="med" len="med"/>
                      <a:tailEnd type="none" w="med" len="med"/>
                    </a:lnT>
                    <a:lnB w="12700" cap="flat" cmpd="sng" algn="ctr">
                      <a:solidFill>
                        <a:srgbClr val="424242"/>
                      </a:solidFill>
                      <a:prstDash val="solid"/>
                      <a:round/>
                      <a:headEnd type="none" w="med" len="med"/>
                      <a:tailEnd type="none" w="med" len="med"/>
                    </a:lnB>
                  </a:tcPr>
                </a:tc>
                <a:tc>
                  <a:txBody>
                    <a:bodyPr/>
                    <a:lstStyle/>
                    <a:p>
                      <a:pPr algn="ctr" rtl="0" fontAlgn="ctr"/>
                      <a:r>
                        <a:rPr lang="en-IN" sz="1200" b="0" i="0" u="none" strike="noStrike">
                          <a:solidFill>
                            <a:srgbClr val="424242"/>
                          </a:solidFill>
                          <a:effectLst/>
                          <a:latin typeface="Calibri" panose="020F0502020204030204" pitchFamily="34" charset="0"/>
                        </a:rPr>
                        <a:t>1</a:t>
                      </a:r>
                    </a:p>
                  </a:txBody>
                  <a:tcPr marL="6350" marR="6350" marT="6350" marB="0" anchor="ctr">
                    <a:lnL w="12700" cap="flat" cmpd="sng" algn="ctr">
                      <a:solidFill>
                        <a:srgbClr val="424242"/>
                      </a:solidFill>
                      <a:prstDash val="solid"/>
                      <a:round/>
                      <a:headEnd type="none" w="med" len="med"/>
                      <a:tailEnd type="none" w="med" len="med"/>
                    </a:lnL>
                    <a:lnR w="12700" cap="flat" cmpd="sng" algn="ctr">
                      <a:solidFill>
                        <a:srgbClr val="424242"/>
                      </a:solidFill>
                      <a:prstDash val="solid"/>
                      <a:round/>
                      <a:headEnd type="none" w="med" len="med"/>
                      <a:tailEnd type="none" w="med" len="med"/>
                    </a:lnR>
                    <a:lnT w="12700" cap="flat" cmpd="sng" algn="ctr">
                      <a:solidFill>
                        <a:srgbClr val="424242"/>
                      </a:solidFill>
                      <a:prstDash val="solid"/>
                      <a:round/>
                      <a:headEnd type="none" w="med" len="med"/>
                      <a:tailEnd type="none" w="med" len="med"/>
                    </a:lnT>
                    <a:lnB w="12700" cap="flat" cmpd="sng" algn="ctr">
                      <a:solidFill>
                        <a:srgbClr val="424242"/>
                      </a:solidFill>
                      <a:prstDash val="solid"/>
                      <a:round/>
                      <a:headEnd type="none" w="med" len="med"/>
                      <a:tailEnd type="none" w="med" len="med"/>
                    </a:lnB>
                  </a:tcPr>
                </a:tc>
                <a:tc>
                  <a:txBody>
                    <a:bodyPr/>
                    <a:lstStyle/>
                    <a:p>
                      <a:pPr algn="ctr" rtl="0" fontAlgn="ctr"/>
                      <a:r>
                        <a:rPr lang="en-IN" sz="1200" b="0" i="0" u="none" strike="noStrike">
                          <a:solidFill>
                            <a:srgbClr val="424242"/>
                          </a:solidFill>
                          <a:effectLst/>
                          <a:latin typeface="Calibri" panose="020F0502020204030204" pitchFamily="34" charset="0"/>
                        </a:rPr>
                        <a:t>0.5</a:t>
                      </a:r>
                    </a:p>
                  </a:txBody>
                  <a:tcPr marL="6350" marR="6350" marT="6350" marB="0" anchor="ctr">
                    <a:lnL w="12700" cap="flat" cmpd="sng" algn="ctr">
                      <a:solidFill>
                        <a:srgbClr val="424242"/>
                      </a:solidFill>
                      <a:prstDash val="solid"/>
                      <a:round/>
                      <a:headEnd type="none" w="med" len="med"/>
                      <a:tailEnd type="none" w="med" len="med"/>
                    </a:lnL>
                    <a:lnR w="12700" cap="flat" cmpd="sng" algn="ctr">
                      <a:solidFill>
                        <a:srgbClr val="424242"/>
                      </a:solidFill>
                      <a:prstDash val="solid"/>
                      <a:round/>
                      <a:headEnd type="none" w="med" len="med"/>
                      <a:tailEnd type="none" w="med" len="med"/>
                    </a:lnR>
                    <a:lnT w="12700" cap="flat" cmpd="sng" algn="ctr">
                      <a:solidFill>
                        <a:srgbClr val="424242"/>
                      </a:solidFill>
                      <a:prstDash val="solid"/>
                      <a:round/>
                      <a:headEnd type="none" w="med" len="med"/>
                      <a:tailEnd type="none" w="med" len="med"/>
                    </a:lnT>
                    <a:lnB w="12700" cap="flat" cmpd="sng" algn="ctr">
                      <a:solidFill>
                        <a:srgbClr val="424242"/>
                      </a:solidFill>
                      <a:prstDash val="solid"/>
                      <a:round/>
                      <a:headEnd type="none" w="med" len="med"/>
                      <a:tailEnd type="none" w="med" len="med"/>
                    </a:lnB>
                  </a:tcPr>
                </a:tc>
                <a:tc>
                  <a:txBody>
                    <a:bodyPr/>
                    <a:lstStyle/>
                    <a:p>
                      <a:pPr algn="ctr" rtl="0" fontAlgn="ctr"/>
                      <a:r>
                        <a:rPr lang="en-IN" sz="1200" b="0" i="0" u="none" strike="noStrike">
                          <a:solidFill>
                            <a:srgbClr val="424242"/>
                          </a:solidFill>
                          <a:effectLst/>
                          <a:latin typeface="Calibri" panose="020F0502020204030204" pitchFamily="34" charset="0"/>
                        </a:rPr>
                        <a:t>ML Engineer</a:t>
                      </a:r>
                    </a:p>
                  </a:txBody>
                  <a:tcPr marL="6350" marR="6350" marT="6350" marB="0" anchor="ctr">
                    <a:lnL w="12700" cap="flat" cmpd="sng" algn="ctr">
                      <a:solidFill>
                        <a:srgbClr val="424242"/>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424242"/>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74527489"/>
                  </a:ext>
                </a:extLst>
              </a:tr>
            </a:tbl>
          </a:graphicData>
        </a:graphic>
      </p:graphicFrame>
      <p:sp>
        <p:nvSpPr>
          <p:cNvPr id="12" name="Rectangle 11">
            <a:extLst>
              <a:ext uri="{FF2B5EF4-FFF2-40B4-BE49-F238E27FC236}">
                <a16:creationId xmlns:a16="http://schemas.microsoft.com/office/drawing/2014/main" id="{5121CEED-C64E-C87C-8B34-A4E3AEE268B9}"/>
              </a:ext>
            </a:extLst>
          </p:cNvPr>
          <p:cNvSpPr/>
          <p:nvPr/>
        </p:nvSpPr>
        <p:spPr>
          <a:xfrm>
            <a:off x="6781678" y="0"/>
            <a:ext cx="4703501" cy="539743"/>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rPr>
              <a:t>Engineering efforts to be update by Megha/Sushant</a:t>
            </a:r>
          </a:p>
        </p:txBody>
      </p:sp>
    </p:spTree>
    <p:extLst>
      <p:ext uri="{BB962C8B-B14F-4D97-AF65-F5344CB8AC3E}">
        <p14:creationId xmlns:p14="http://schemas.microsoft.com/office/powerpoint/2010/main" val="194186190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8A07244-A048-8085-667F-BA6B9D4E1F5C}"/>
              </a:ext>
            </a:extLst>
          </p:cNvPr>
          <p:cNvSpPr>
            <a:spLocks noGrp="1"/>
          </p:cNvSpPr>
          <p:nvPr>
            <p:ph type="body" sz="quarter" idx="11"/>
          </p:nvPr>
        </p:nvSpPr>
        <p:spPr>
          <a:xfrm>
            <a:off x="150894" y="80170"/>
            <a:ext cx="10725995" cy="504006"/>
          </a:xfrm>
        </p:spPr>
        <p:txBody>
          <a:bodyPr/>
          <a:lstStyle/>
          <a:p>
            <a:r>
              <a:rPr lang="en-US"/>
              <a:t>Proposed Solution Flow for POC (Recommended)</a:t>
            </a:r>
            <a:endParaRPr lang="en-IN"/>
          </a:p>
        </p:txBody>
      </p:sp>
      <p:sp>
        <p:nvSpPr>
          <p:cNvPr id="68" name="TextBox 67">
            <a:extLst>
              <a:ext uri="{FF2B5EF4-FFF2-40B4-BE49-F238E27FC236}">
                <a16:creationId xmlns:a16="http://schemas.microsoft.com/office/drawing/2014/main" id="{35A52D24-DDE3-34F1-B064-CA9A1C5CB701}"/>
              </a:ext>
            </a:extLst>
          </p:cNvPr>
          <p:cNvSpPr txBox="1"/>
          <p:nvPr/>
        </p:nvSpPr>
        <p:spPr>
          <a:xfrm>
            <a:off x="3038543" y="5931886"/>
            <a:ext cx="6814654" cy="572080"/>
          </a:xfrm>
          <a:prstGeom prst="rect">
            <a:avLst/>
          </a:prstGeom>
          <a:noFill/>
        </p:spPr>
        <p:txBody>
          <a:bodyPr wrap="square" rtlCol="0">
            <a:spAutoFit/>
          </a:bodyPr>
          <a:lstStyle/>
          <a:p>
            <a:r>
              <a:rPr lang="en-US" sz="1039"/>
              <a:t>* Sample data validation with SNOW team to ensure data integrity</a:t>
            </a:r>
          </a:p>
          <a:p>
            <a:r>
              <a:rPr lang="en-US" sz="1039" b="1">
                <a:solidFill>
                  <a:srgbClr val="424242"/>
                </a:solidFill>
                <a:latin typeface="Calibri" panose="020F0502020204030204"/>
              </a:rPr>
              <a:t>** </a:t>
            </a:r>
            <a:r>
              <a:rPr lang="en-US" sz="1039">
                <a:solidFill>
                  <a:srgbClr val="424242"/>
                </a:solidFill>
                <a:latin typeface="Calibri" panose="020F0502020204030204"/>
              </a:rPr>
              <a:t>There is not clear merging logic so will be left on LLM</a:t>
            </a:r>
            <a:r>
              <a:rPr lang="en-US" sz="1039"/>
              <a:t> </a:t>
            </a:r>
            <a:endParaRPr lang="en-IN" sz="1039"/>
          </a:p>
          <a:p>
            <a:r>
              <a:rPr lang="en-US" sz="1039"/>
              <a:t>*** The article will be uploaded to SNOW manually and will go through SNOW Knowledge approval process</a:t>
            </a:r>
          </a:p>
        </p:txBody>
      </p:sp>
      <p:sp>
        <p:nvSpPr>
          <p:cNvPr id="5" name="TextBox 4">
            <a:extLst>
              <a:ext uri="{FF2B5EF4-FFF2-40B4-BE49-F238E27FC236}">
                <a16:creationId xmlns:a16="http://schemas.microsoft.com/office/drawing/2014/main" id="{BEFABE72-ACB4-9BDC-4034-8AD65027E342}"/>
              </a:ext>
            </a:extLst>
          </p:cNvPr>
          <p:cNvSpPr txBox="1"/>
          <p:nvPr/>
        </p:nvSpPr>
        <p:spPr>
          <a:xfrm>
            <a:off x="2057908" y="4173222"/>
            <a:ext cx="1436372" cy="600162"/>
          </a:xfrm>
          <a:prstGeom prst="rect">
            <a:avLst/>
          </a:prstGeom>
          <a:noFill/>
        </p:spPr>
        <p:txBody>
          <a:bodyPr wrap="square" lIns="91439" tIns="45719" rIns="91439" bIns="45719" rtlCol="0" anchor="t">
            <a:spAutoFit/>
          </a:bodyPr>
          <a:lstStyle/>
          <a:p>
            <a:pPr algn="ctr" defTabSz="457195"/>
            <a:r>
              <a:rPr lang="en-IN" sz="1100">
                <a:solidFill>
                  <a:srgbClr val="424242"/>
                </a:solidFill>
                <a:latin typeface="Arial "/>
              </a:rPr>
              <a:t>Input Files (Articles &amp; Metadata files (</a:t>
            </a:r>
            <a:r>
              <a:rPr lang="en-IN" sz="1100">
                <a:solidFill>
                  <a:srgbClr val="424242"/>
                </a:solidFill>
                <a:latin typeface="-apple-system"/>
              </a:rPr>
              <a:t>Doc))</a:t>
            </a:r>
            <a:endParaRPr lang="en-US" sz="1100">
              <a:solidFill>
                <a:srgbClr val="424242"/>
              </a:solidFill>
              <a:latin typeface="Calibri" panose="020F0502020204030204"/>
            </a:endParaRPr>
          </a:p>
        </p:txBody>
      </p:sp>
      <p:sp>
        <p:nvSpPr>
          <p:cNvPr id="6" name="Arrow: Chevron 5">
            <a:extLst>
              <a:ext uri="{FF2B5EF4-FFF2-40B4-BE49-F238E27FC236}">
                <a16:creationId xmlns:a16="http://schemas.microsoft.com/office/drawing/2014/main" id="{B64B7AAB-5298-0142-1FC9-589CAA06712A}"/>
              </a:ext>
            </a:extLst>
          </p:cNvPr>
          <p:cNvSpPr/>
          <p:nvPr/>
        </p:nvSpPr>
        <p:spPr>
          <a:xfrm>
            <a:off x="4902234" y="3991438"/>
            <a:ext cx="185449" cy="198958"/>
          </a:xfrm>
          <a:prstGeom prst="chevron">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95"/>
            <a:endParaRPr lang="en-US">
              <a:solidFill>
                <a:srgbClr val="424242"/>
              </a:solidFill>
              <a:latin typeface="Calibri" panose="020F0502020204030204"/>
            </a:endParaRPr>
          </a:p>
        </p:txBody>
      </p:sp>
      <p:pic>
        <p:nvPicPr>
          <p:cNvPr id="8" name="Picture 2" descr="Features – Online Bail Contracts">
            <a:extLst>
              <a:ext uri="{FF2B5EF4-FFF2-40B4-BE49-F238E27FC236}">
                <a16:creationId xmlns:a16="http://schemas.microsoft.com/office/drawing/2014/main" id="{A831620E-D0FB-F53D-E6F8-4FDAEAC121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68925" y="3682513"/>
            <a:ext cx="540561" cy="480438"/>
          </a:xfrm>
          <a:prstGeom prst="rect">
            <a:avLst/>
          </a:prstGeom>
          <a:noFill/>
          <a:extLst>
            <a:ext uri="{909E8E84-426E-40DD-AFC4-6F175D3DCCD1}">
              <a14:hiddenFill xmlns:a14="http://schemas.microsoft.com/office/drawing/2010/main">
                <a:solidFill>
                  <a:srgbClr val="FFFFFF"/>
                </a:solidFill>
              </a14:hiddenFill>
            </a:ext>
          </a:extLst>
        </p:spPr>
      </p:pic>
      <p:sp>
        <p:nvSpPr>
          <p:cNvPr id="9" name="Arrow: Chevron 8">
            <a:extLst>
              <a:ext uri="{FF2B5EF4-FFF2-40B4-BE49-F238E27FC236}">
                <a16:creationId xmlns:a16="http://schemas.microsoft.com/office/drawing/2014/main" id="{73B4866C-24A3-97CB-6BD9-88B10F477934}"/>
              </a:ext>
            </a:extLst>
          </p:cNvPr>
          <p:cNvSpPr/>
          <p:nvPr/>
        </p:nvSpPr>
        <p:spPr>
          <a:xfrm>
            <a:off x="7031425" y="4046082"/>
            <a:ext cx="185449" cy="198958"/>
          </a:xfrm>
          <a:prstGeom prst="chevron">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95"/>
            <a:endParaRPr lang="en-US">
              <a:solidFill>
                <a:srgbClr val="424242"/>
              </a:solidFill>
              <a:latin typeface="Calibri" panose="020F0502020204030204"/>
            </a:endParaRPr>
          </a:p>
        </p:txBody>
      </p:sp>
      <p:sp>
        <p:nvSpPr>
          <p:cNvPr id="10" name="Rectangle: Rounded Corners 9">
            <a:extLst>
              <a:ext uri="{FF2B5EF4-FFF2-40B4-BE49-F238E27FC236}">
                <a16:creationId xmlns:a16="http://schemas.microsoft.com/office/drawing/2014/main" id="{E0487BD1-A89D-1D65-0003-563C95DF8BBA}"/>
              </a:ext>
            </a:extLst>
          </p:cNvPr>
          <p:cNvSpPr/>
          <p:nvPr/>
        </p:nvSpPr>
        <p:spPr>
          <a:xfrm>
            <a:off x="229936" y="3595104"/>
            <a:ext cx="1424696" cy="771733"/>
          </a:xfrm>
          <a:prstGeom prst="roundRect">
            <a:avLst/>
          </a:prstGeom>
          <a:no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89"/>
            <a:endParaRPr lang="en-IN">
              <a:solidFill>
                <a:srgbClr val="FFFFFF"/>
              </a:solidFill>
              <a:latin typeface="Calibri" panose="020F0502020204030204"/>
            </a:endParaRPr>
          </a:p>
        </p:txBody>
      </p:sp>
      <p:sp>
        <p:nvSpPr>
          <p:cNvPr id="11" name="TextBox 10">
            <a:extLst>
              <a:ext uri="{FF2B5EF4-FFF2-40B4-BE49-F238E27FC236}">
                <a16:creationId xmlns:a16="http://schemas.microsoft.com/office/drawing/2014/main" id="{B9F261B8-F879-64BA-1A30-FA970115433F}"/>
              </a:ext>
            </a:extLst>
          </p:cNvPr>
          <p:cNvSpPr txBox="1"/>
          <p:nvPr/>
        </p:nvSpPr>
        <p:spPr>
          <a:xfrm>
            <a:off x="404856" y="3590218"/>
            <a:ext cx="1117811" cy="615475"/>
          </a:xfrm>
          <a:prstGeom prst="rect">
            <a:avLst/>
          </a:prstGeom>
          <a:noFill/>
        </p:spPr>
        <p:txBody>
          <a:bodyPr wrap="square" rtlCol="0">
            <a:spAutoFit/>
          </a:bodyPr>
          <a:lstStyle/>
          <a:p>
            <a:pPr algn="ctr" defTabSz="457195"/>
            <a:r>
              <a:rPr lang="en-US" sz="1130">
                <a:solidFill>
                  <a:srgbClr val="424242"/>
                </a:solidFill>
                <a:latin typeface="Calibri" panose="020F0502020204030204"/>
              </a:rPr>
              <a:t>Knowledge Articles </a:t>
            </a:r>
          </a:p>
          <a:p>
            <a:pPr algn="ctr" defTabSz="457195"/>
            <a:r>
              <a:rPr lang="en-US" sz="1130">
                <a:solidFill>
                  <a:srgbClr val="424242"/>
                </a:solidFill>
                <a:latin typeface="Calibri" panose="020F0502020204030204"/>
              </a:rPr>
              <a:t>(&amp; Metadata)</a:t>
            </a:r>
            <a:endParaRPr lang="en-IN" sz="1130">
              <a:solidFill>
                <a:srgbClr val="424242"/>
              </a:solidFill>
              <a:latin typeface="Calibri" panose="020F0502020204030204"/>
            </a:endParaRPr>
          </a:p>
        </p:txBody>
      </p:sp>
      <p:sp>
        <p:nvSpPr>
          <p:cNvPr id="16" name="Arrow: Chevron 15">
            <a:extLst>
              <a:ext uri="{FF2B5EF4-FFF2-40B4-BE49-F238E27FC236}">
                <a16:creationId xmlns:a16="http://schemas.microsoft.com/office/drawing/2014/main" id="{3DDE2FEA-BFE7-36B1-9BDC-70C543D485EE}"/>
              </a:ext>
            </a:extLst>
          </p:cNvPr>
          <p:cNvSpPr/>
          <p:nvPr/>
        </p:nvSpPr>
        <p:spPr>
          <a:xfrm>
            <a:off x="1926153" y="3974024"/>
            <a:ext cx="185449" cy="198958"/>
          </a:xfrm>
          <a:prstGeom prst="chevron">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95"/>
            <a:endParaRPr lang="en-US">
              <a:solidFill>
                <a:srgbClr val="424242"/>
              </a:solidFill>
              <a:latin typeface="Calibri" panose="020F0502020204030204"/>
            </a:endParaRPr>
          </a:p>
        </p:txBody>
      </p:sp>
      <p:sp>
        <p:nvSpPr>
          <p:cNvPr id="21" name="Arrow: Chevron 20">
            <a:extLst>
              <a:ext uri="{FF2B5EF4-FFF2-40B4-BE49-F238E27FC236}">
                <a16:creationId xmlns:a16="http://schemas.microsoft.com/office/drawing/2014/main" id="{43DAB7C6-EF02-F061-4911-3F6DA25709F9}"/>
              </a:ext>
            </a:extLst>
          </p:cNvPr>
          <p:cNvSpPr/>
          <p:nvPr/>
        </p:nvSpPr>
        <p:spPr>
          <a:xfrm>
            <a:off x="3413229" y="3968249"/>
            <a:ext cx="185449" cy="198958"/>
          </a:xfrm>
          <a:prstGeom prst="chevron">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95"/>
            <a:endParaRPr lang="en-US">
              <a:solidFill>
                <a:srgbClr val="424242"/>
              </a:solidFill>
              <a:latin typeface="Calibri" panose="020F0502020204030204"/>
            </a:endParaRPr>
          </a:p>
        </p:txBody>
      </p:sp>
      <p:grpSp>
        <p:nvGrpSpPr>
          <p:cNvPr id="70" name="Group 69">
            <a:extLst>
              <a:ext uri="{FF2B5EF4-FFF2-40B4-BE49-F238E27FC236}">
                <a16:creationId xmlns:a16="http://schemas.microsoft.com/office/drawing/2014/main" id="{9C0B6F90-B42D-CD00-C505-33A23BB2A403}"/>
              </a:ext>
            </a:extLst>
          </p:cNvPr>
          <p:cNvGrpSpPr/>
          <p:nvPr/>
        </p:nvGrpSpPr>
        <p:grpSpPr>
          <a:xfrm>
            <a:off x="3949756" y="3315273"/>
            <a:ext cx="840477" cy="1592326"/>
            <a:chOff x="5070704" y="2462115"/>
            <a:chExt cx="840490" cy="1791622"/>
          </a:xfrm>
        </p:grpSpPr>
        <p:pic>
          <p:nvPicPr>
            <p:cNvPr id="22" name="Picture 21" descr="A yellow folder with black background&#10;&#10;Description automatically generated">
              <a:extLst>
                <a:ext uri="{FF2B5EF4-FFF2-40B4-BE49-F238E27FC236}">
                  <a16:creationId xmlns:a16="http://schemas.microsoft.com/office/drawing/2014/main" id="{B53600FF-6081-CA93-A490-2E67EF1A5EF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99309" y="2526771"/>
              <a:ext cx="491077" cy="471202"/>
            </a:xfrm>
            <a:prstGeom prst="rect">
              <a:avLst/>
            </a:prstGeom>
          </p:spPr>
        </p:pic>
        <p:sp>
          <p:nvSpPr>
            <p:cNvPr id="23" name="TextBox 22">
              <a:extLst>
                <a:ext uri="{FF2B5EF4-FFF2-40B4-BE49-F238E27FC236}">
                  <a16:creationId xmlns:a16="http://schemas.microsoft.com/office/drawing/2014/main" id="{7501CDFA-2586-B566-C5A5-609A4DDFB7A5}"/>
                </a:ext>
              </a:extLst>
            </p:cNvPr>
            <p:cNvSpPr txBox="1"/>
            <p:nvPr/>
          </p:nvSpPr>
          <p:spPr>
            <a:xfrm>
              <a:off x="5080629" y="2943794"/>
              <a:ext cx="765154" cy="277003"/>
            </a:xfrm>
            <a:prstGeom prst="rect">
              <a:avLst/>
            </a:prstGeom>
            <a:noFill/>
          </p:spPr>
          <p:txBody>
            <a:bodyPr wrap="square" rtlCol="0">
              <a:spAutoFit/>
            </a:bodyPr>
            <a:lstStyle/>
            <a:p>
              <a:pPr algn="ctr" defTabSz="457195"/>
              <a:r>
                <a:rPr lang="en-US" sz="1200">
                  <a:solidFill>
                    <a:srgbClr val="424242"/>
                  </a:solidFill>
                  <a:latin typeface="Calibri" panose="020F0502020204030204"/>
                </a:rPr>
                <a:t>Folder1</a:t>
              </a:r>
            </a:p>
          </p:txBody>
        </p:sp>
        <p:sp>
          <p:nvSpPr>
            <p:cNvPr id="24" name="TextBox 23">
              <a:extLst>
                <a:ext uri="{FF2B5EF4-FFF2-40B4-BE49-F238E27FC236}">
                  <a16:creationId xmlns:a16="http://schemas.microsoft.com/office/drawing/2014/main" id="{B01BA090-6387-B141-918C-3F6B1D22595D}"/>
                </a:ext>
              </a:extLst>
            </p:cNvPr>
            <p:cNvSpPr txBox="1"/>
            <p:nvPr/>
          </p:nvSpPr>
          <p:spPr>
            <a:xfrm>
              <a:off x="5070704" y="3598159"/>
              <a:ext cx="765154" cy="277003"/>
            </a:xfrm>
            <a:prstGeom prst="rect">
              <a:avLst/>
            </a:prstGeom>
            <a:noFill/>
          </p:spPr>
          <p:txBody>
            <a:bodyPr wrap="square" rtlCol="0">
              <a:spAutoFit/>
            </a:bodyPr>
            <a:lstStyle/>
            <a:p>
              <a:pPr algn="ctr" defTabSz="457195"/>
              <a:r>
                <a:rPr lang="en-US" sz="1200">
                  <a:solidFill>
                    <a:srgbClr val="424242"/>
                  </a:solidFill>
                  <a:latin typeface="Calibri" panose="020F0502020204030204"/>
                </a:rPr>
                <a:t>Folder2</a:t>
              </a:r>
            </a:p>
          </p:txBody>
        </p:sp>
        <p:sp>
          <p:nvSpPr>
            <p:cNvPr id="25" name="TextBox 24">
              <a:extLst>
                <a:ext uri="{FF2B5EF4-FFF2-40B4-BE49-F238E27FC236}">
                  <a16:creationId xmlns:a16="http://schemas.microsoft.com/office/drawing/2014/main" id="{5F7A54EF-2415-76CC-8D45-A7E920BA6B47}"/>
                </a:ext>
              </a:extLst>
            </p:cNvPr>
            <p:cNvSpPr txBox="1"/>
            <p:nvPr/>
          </p:nvSpPr>
          <p:spPr>
            <a:xfrm>
              <a:off x="5162929" y="3792065"/>
              <a:ext cx="557173" cy="461672"/>
            </a:xfrm>
            <a:prstGeom prst="rect">
              <a:avLst/>
            </a:prstGeom>
            <a:noFill/>
          </p:spPr>
          <p:txBody>
            <a:bodyPr wrap="square" rtlCol="0">
              <a:spAutoFit/>
            </a:bodyPr>
            <a:lstStyle/>
            <a:p>
              <a:pPr algn="ctr" defTabSz="457195"/>
              <a:r>
                <a:rPr lang="en-US" sz="1200">
                  <a:solidFill>
                    <a:srgbClr val="424242"/>
                  </a:solidFill>
                  <a:latin typeface="Calibri" panose="020F0502020204030204"/>
                </a:rPr>
                <a:t>:::::::</a:t>
              </a:r>
            </a:p>
            <a:p>
              <a:pPr algn="ctr" defTabSz="457195"/>
              <a:r>
                <a:rPr lang="en-US" sz="1200">
                  <a:solidFill>
                    <a:srgbClr val="424242"/>
                  </a:solidFill>
                  <a:latin typeface="Calibri" panose="020F0502020204030204"/>
                </a:rPr>
                <a:t>:::::::</a:t>
              </a:r>
            </a:p>
          </p:txBody>
        </p:sp>
        <p:sp>
          <p:nvSpPr>
            <p:cNvPr id="26" name="Rectangle: Rounded Corners 25">
              <a:extLst>
                <a:ext uri="{FF2B5EF4-FFF2-40B4-BE49-F238E27FC236}">
                  <a16:creationId xmlns:a16="http://schemas.microsoft.com/office/drawing/2014/main" id="{CC7E9800-C6C8-C8A7-8BE0-AD2616EFC9D1}"/>
                </a:ext>
              </a:extLst>
            </p:cNvPr>
            <p:cNvSpPr/>
            <p:nvPr/>
          </p:nvSpPr>
          <p:spPr>
            <a:xfrm>
              <a:off x="5089138" y="2462115"/>
              <a:ext cx="822056" cy="1791615"/>
            </a:xfrm>
            <a:prstGeom prst="roundRect">
              <a:avLst/>
            </a:prstGeom>
            <a:no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89"/>
              <a:endParaRPr lang="en-IN">
                <a:solidFill>
                  <a:srgbClr val="FFFFFF"/>
                </a:solidFill>
                <a:latin typeface="Calibri" panose="020F0502020204030204"/>
              </a:endParaRPr>
            </a:p>
          </p:txBody>
        </p:sp>
        <p:pic>
          <p:nvPicPr>
            <p:cNvPr id="28" name="Picture 2" descr="Features – Online Bail Contracts">
              <a:extLst>
                <a:ext uri="{FF2B5EF4-FFF2-40B4-BE49-F238E27FC236}">
                  <a16:creationId xmlns:a16="http://schemas.microsoft.com/office/drawing/2014/main" id="{840C4C04-6D24-C157-C40C-10A602BA52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80804" y="2667380"/>
              <a:ext cx="266676" cy="213948"/>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31" descr="A yellow folder with black background&#10;&#10;Description automatically generated">
              <a:extLst>
                <a:ext uri="{FF2B5EF4-FFF2-40B4-BE49-F238E27FC236}">
                  <a16:creationId xmlns:a16="http://schemas.microsoft.com/office/drawing/2014/main" id="{6F70ABFB-F335-0328-5138-AE661B77E19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19290" y="3186857"/>
              <a:ext cx="491077" cy="471202"/>
            </a:xfrm>
            <a:prstGeom prst="rect">
              <a:avLst/>
            </a:prstGeom>
          </p:spPr>
        </p:pic>
        <p:pic>
          <p:nvPicPr>
            <p:cNvPr id="33" name="Picture 2" descr="Features – Online Bail Contracts">
              <a:extLst>
                <a:ext uri="{FF2B5EF4-FFF2-40B4-BE49-F238E27FC236}">
                  <a16:creationId xmlns:a16="http://schemas.microsoft.com/office/drawing/2014/main" id="{DD8B864B-E2E9-086F-F77D-BA0DE0676B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09880" y="3272895"/>
              <a:ext cx="266676" cy="21394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3" name="Group 92">
            <a:extLst>
              <a:ext uri="{FF2B5EF4-FFF2-40B4-BE49-F238E27FC236}">
                <a16:creationId xmlns:a16="http://schemas.microsoft.com/office/drawing/2014/main" id="{5B77224B-3966-4689-0E96-CB9C86574826}"/>
              </a:ext>
            </a:extLst>
          </p:cNvPr>
          <p:cNvGrpSpPr/>
          <p:nvPr/>
        </p:nvGrpSpPr>
        <p:grpSpPr>
          <a:xfrm>
            <a:off x="7462747" y="3864206"/>
            <a:ext cx="1459173" cy="678408"/>
            <a:chOff x="9058109" y="5164132"/>
            <a:chExt cx="1459195" cy="763317"/>
          </a:xfrm>
        </p:grpSpPr>
        <p:sp>
          <p:nvSpPr>
            <p:cNvPr id="35" name="Rectangle: Rounded Corners 34">
              <a:extLst>
                <a:ext uri="{FF2B5EF4-FFF2-40B4-BE49-F238E27FC236}">
                  <a16:creationId xmlns:a16="http://schemas.microsoft.com/office/drawing/2014/main" id="{7B09F77D-F0E5-D82A-70F9-17505A6BB827}"/>
                </a:ext>
              </a:extLst>
            </p:cNvPr>
            <p:cNvSpPr/>
            <p:nvPr/>
          </p:nvSpPr>
          <p:spPr>
            <a:xfrm>
              <a:off x="9058109" y="5164132"/>
              <a:ext cx="1333499" cy="700194"/>
            </a:xfrm>
            <a:prstGeom prst="roundRect">
              <a:avLst/>
            </a:prstGeom>
            <a:no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89"/>
              <a:endParaRPr lang="en-IN">
                <a:solidFill>
                  <a:srgbClr val="FFFFFF"/>
                </a:solidFill>
                <a:latin typeface="Calibri" panose="020F0502020204030204"/>
              </a:endParaRPr>
            </a:p>
          </p:txBody>
        </p:sp>
        <p:pic>
          <p:nvPicPr>
            <p:cNvPr id="36" name="Picture 2" descr="Features – Online Bail Contracts">
              <a:extLst>
                <a:ext uri="{FF2B5EF4-FFF2-40B4-BE49-F238E27FC236}">
                  <a16:creationId xmlns:a16="http://schemas.microsoft.com/office/drawing/2014/main" id="{6706DE79-8101-C026-ABEB-E90E7DACF0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30601" y="5186492"/>
              <a:ext cx="540569" cy="540569"/>
            </a:xfrm>
            <a:prstGeom prst="rect">
              <a:avLst/>
            </a:prstGeom>
            <a:noFill/>
            <a:extLst>
              <a:ext uri="{909E8E84-426E-40DD-AFC4-6F175D3DCCD1}">
                <a14:hiddenFill xmlns:a14="http://schemas.microsoft.com/office/drawing/2010/main">
                  <a:solidFill>
                    <a:srgbClr val="FFFFFF"/>
                  </a:solidFill>
                </a14:hiddenFill>
              </a:ext>
            </a:extLst>
          </p:spPr>
        </p:pic>
        <p:sp>
          <p:nvSpPr>
            <p:cNvPr id="37" name="TextBox 36">
              <a:extLst>
                <a:ext uri="{FF2B5EF4-FFF2-40B4-BE49-F238E27FC236}">
                  <a16:creationId xmlns:a16="http://schemas.microsoft.com/office/drawing/2014/main" id="{FD4ABCB4-1B11-0095-C593-7593632B9CB8}"/>
                </a:ext>
              </a:extLst>
            </p:cNvPr>
            <p:cNvSpPr txBox="1"/>
            <p:nvPr/>
          </p:nvSpPr>
          <p:spPr>
            <a:xfrm>
              <a:off x="9176847" y="5632617"/>
              <a:ext cx="1333499" cy="261614"/>
            </a:xfrm>
            <a:prstGeom prst="rect">
              <a:avLst/>
            </a:prstGeom>
            <a:noFill/>
          </p:spPr>
          <p:txBody>
            <a:bodyPr wrap="square" rtlCol="0">
              <a:spAutoFit/>
            </a:bodyPr>
            <a:lstStyle/>
            <a:p>
              <a:pPr defTabSz="457195"/>
              <a:r>
                <a:rPr lang="en-US" sz="1100">
                  <a:solidFill>
                    <a:srgbClr val="424242"/>
                  </a:solidFill>
                  <a:latin typeface="Calibri" panose="020F0502020204030204"/>
                </a:rPr>
                <a:t>Merge File1,File2 ….</a:t>
              </a:r>
              <a:endParaRPr lang="en-IN" sz="1100">
                <a:solidFill>
                  <a:srgbClr val="424242"/>
                </a:solidFill>
                <a:latin typeface="Calibri" panose="020F0502020204030204"/>
              </a:endParaRPr>
            </a:p>
          </p:txBody>
        </p:sp>
        <p:sp>
          <p:nvSpPr>
            <p:cNvPr id="101" name="TextBox 100">
              <a:extLst>
                <a:ext uri="{FF2B5EF4-FFF2-40B4-BE49-F238E27FC236}">
                  <a16:creationId xmlns:a16="http://schemas.microsoft.com/office/drawing/2014/main" id="{AB395018-F65E-9E66-90C3-AB5AF6E9CF82}"/>
                </a:ext>
              </a:extLst>
            </p:cNvPr>
            <p:cNvSpPr txBox="1"/>
            <p:nvPr/>
          </p:nvSpPr>
          <p:spPr>
            <a:xfrm>
              <a:off x="9183805" y="5633096"/>
              <a:ext cx="1333499" cy="294353"/>
            </a:xfrm>
            <a:prstGeom prst="rect">
              <a:avLst/>
            </a:prstGeom>
            <a:noFill/>
          </p:spPr>
          <p:txBody>
            <a:bodyPr wrap="square" rtlCol="0">
              <a:spAutoFit/>
            </a:bodyPr>
            <a:lstStyle/>
            <a:p>
              <a:pPr defTabSz="457195"/>
              <a:r>
                <a:rPr lang="en-US" sz="1100">
                  <a:solidFill>
                    <a:srgbClr val="424242"/>
                  </a:solidFill>
                  <a:latin typeface="Calibri" panose="020F0502020204030204"/>
                </a:rPr>
                <a:t>Merge File1,File2 ….</a:t>
              </a:r>
              <a:endParaRPr lang="en-IN" sz="1100">
                <a:solidFill>
                  <a:srgbClr val="424242"/>
                </a:solidFill>
                <a:latin typeface="Calibri" panose="020F0502020204030204"/>
              </a:endParaRPr>
            </a:p>
          </p:txBody>
        </p:sp>
      </p:grpSp>
      <p:sp>
        <p:nvSpPr>
          <p:cNvPr id="45" name="TextBox 44">
            <a:extLst>
              <a:ext uri="{FF2B5EF4-FFF2-40B4-BE49-F238E27FC236}">
                <a16:creationId xmlns:a16="http://schemas.microsoft.com/office/drawing/2014/main" id="{0E849FDB-1673-EDF9-B087-82BFF0D7C69A}"/>
              </a:ext>
            </a:extLst>
          </p:cNvPr>
          <p:cNvSpPr txBox="1"/>
          <p:nvPr/>
        </p:nvSpPr>
        <p:spPr>
          <a:xfrm>
            <a:off x="5609210" y="4927383"/>
            <a:ext cx="1723882" cy="218835"/>
          </a:xfrm>
          <a:prstGeom prst="rect">
            <a:avLst/>
          </a:prstGeom>
          <a:noFill/>
        </p:spPr>
        <p:txBody>
          <a:bodyPr wrap="square" rtlCol="0">
            <a:spAutoFit/>
          </a:bodyPr>
          <a:lstStyle/>
          <a:p>
            <a:pPr defTabSz="457195"/>
            <a:r>
              <a:rPr lang="en-US" sz="1000">
                <a:solidFill>
                  <a:srgbClr val="424242"/>
                </a:solidFill>
                <a:latin typeface="Calibri" panose="020F0502020204030204"/>
              </a:rPr>
              <a:t>(LLM based)</a:t>
            </a:r>
            <a:endParaRPr lang="en-IN" sz="1000">
              <a:solidFill>
                <a:srgbClr val="424242"/>
              </a:solidFill>
              <a:latin typeface="Calibri" panose="020F0502020204030204"/>
            </a:endParaRPr>
          </a:p>
        </p:txBody>
      </p:sp>
      <p:grpSp>
        <p:nvGrpSpPr>
          <p:cNvPr id="91" name="Group 90">
            <a:extLst>
              <a:ext uri="{FF2B5EF4-FFF2-40B4-BE49-F238E27FC236}">
                <a16:creationId xmlns:a16="http://schemas.microsoft.com/office/drawing/2014/main" id="{A7246BCA-9FC4-AF52-122E-D66E839D742E}"/>
              </a:ext>
            </a:extLst>
          </p:cNvPr>
          <p:cNvGrpSpPr/>
          <p:nvPr/>
        </p:nvGrpSpPr>
        <p:grpSpPr>
          <a:xfrm>
            <a:off x="9318706" y="3750337"/>
            <a:ext cx="1819490" cy="881243"/>
            <a:chOff x="6660930" y="5195936"/>
            <a:chExt cx="1819517" cy="991541"/>
          </a:xfrm>
        </p:grpSpPr>
        <p:sp>
          <p:nvSpPr>
            <p:cNvPr id="47" name="Rectangle: Rounded Corners 46">
              <a:extLst>
                <a:ext uri="{FF2B5EF4-FFF2-40B4-BE49-F238E27FC236}">
                  <a16:creationId xmlns:a16="http://schemas.microsoft.com/office/drawing/2014/main" id="{0E35877C-85FB-4B56-A6B4-DE3ADFFB622D}"/>
                </a:ext>
              </a:extLst>
            </p:cNvPr>
            <p:cNvSpPr/>
            <p:nvPr/>
          </p:nvSpPr>
          <p:spPr>
            <a:xfrm>
              <a:off x="6660930" y="5195936"/>
              <a:ext cx="1799659" cy="947154"/>
            </a:xfrm>
            <a:prstGeom prst="roundRect">
              <a:avLst/>
            </a:prstGeom>
            <a:no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89"/>
              <a:endParaRPr lang="en-IN">
                <a:solidFill>
                  <a:srgbClr val="FFFFFF"/>
                </a:solidFill>
                <a:latin typeface="Calibri" panose="020F0502020204030204"/>
              </a:endParaRPr>
            </a:p>
          </p:txBody>
        </p:sp>
        <p:sp>
          <p:nvSpPr>
            <p:cNvPr id="48" name="TextBox 47">
              <a:extLst>
                <a:ext uri="{FF2B5EF4-FFF2-40B4-BE49-F238E27FC236}">
                  <a16:creationId xmlns:a16="http://schemas.microsoft.com/office/drawing/2014/main" id="{95E75731-1802-C352-F353-04045B007CF0}"/>
                </a:ext>
              </a:extLst>
            </p:cNvPr>
            <p:cNvSpPr txBox="1"/>
            <p:nvPr/>
          </p:nvSpPr>
          <p:spPr>
            <a:xfrm>
              <a:off x="6852719" y="5893124"/>
              <a:ext cx="1627728" cy="294353"/>
            </a:xfrm>
            <a:prstGeom prst="rect">
              <a:avLst/>
            </a:prstGeom>
            <a:noFill/>
          </p:spPr>
          <p:txBody>
            <a:bodyPr wrap="square" rtlCol="0">
              <a:spAutoFit/>
            </a:bodyPr>
            <a:lstStyle/>
            <a:p>
              <a:pPr defTabSz="457195"/>
              <a:r>
                <a:rPr lang="en-US" sz="1100">
                  <a:solidFill>
                    <a:srgbClr val="424242"/>
                  </a:solidFill>
                  <a:latin typeface="Calibri" panose="020F0502020204030204"/>
                </a:rPr>
                <a:t>Large Language Models</a:t>
              </a:r>
              <a:endParaRPr lang="en-IN" sz="1100">
                <a:solidFill>
                  <a:srgbClr val="424242"/>
                </a:solidFill>
                <a:latin typeface="Calibri" panose="020F0502020204030204"/>
              </a:endParaRPr>
            </a:p>
          </p:txBody>
        </p:sp>
        <p:pic>
          <p:nvPicPr>
            <p:cNvPr id="49" name="Picture 48" descr="A blue and white logo&#10;&#10;Description automatically generated">
              <a:extLst>
                <a:ext uri="{FF2B5EF4-FFF2-40B4-BE49-F238E27FC236}">
                  <a16:creationId xmlns:a16="http://schemas.microsoft.com/office/drawing/2014/main" id="{F102E41A-FEEA-4E05-6949-F1913DE9CB74}"/>
                </a:ext>
              </a:extLst>
            </p:cNvPr>
            <p:cNvPicPr>
              <a:picLocks noChangeAspect="1"/>
            </p:cNvPicPr>
            <p:nvPr/>
          </p:nvPicPr>
          <p:blipFill rotWithShape="1">
            <a:blip r:embed="rId5">
              <a:extLst>
                <a:ext uri="{28A0092B-C50C-407E-A947-70E740481C1C}">
                  <a14:useLocalDpi xmlns:a14="http://schemas.microsoft.com/office/drawing/2010/main" val="0"/>
                </a:ext>
              </a:extLst>
            </a:blip>
            <a:srcRect l="13316" t="11178" r="12207" b="12016"/>
            <a:stretch/>
          </p:blipFill>
          <p:spPr>
            <a:xfrm>
              <a:off x="7301448" y="5330746"/>
              <a:ext cx="661397" cy="682091"/>
            </a:xfrm>
            <a:prstGeom prst="rect">
              <a:avLst/>
            </a:prstGeom>
          </p:spPr>
        </p:pic>
      </p:grpSp>
      <p:cxnSp>
        <p:nvCxnSpPr>
          <p:cNvPr id="54" name="Straight Arrow Connector 53">
            <a:extLst>
              <a:ext uri="{FF2B5EF4-FFF2-40B4-BE49-F238E27FC236}">
                <a16:creationId xmlns:a16="http://schemas.microsoft.com/office/drawing/2014/main" id="{71B5D6FE-9D93-3A41-05BA-6EE813ACB404}"/>
              </a:ext>
            </a:extLst>
          </p:cNvPr>
          <p:cNvCxnSpPr>
            <a:cxnSpLocks/>
          </p:cNvCxnSpPr>
          <p:nvPr/>
        </p:nvCxnSpPr>
        <p:spPr>
          <a:xfrm>
            <a:off x="10289906" y="4574328"/>
            <a:ext cx="0" cy="5051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Rectangle: Rounded Corners 12">
            <a:extLst>
              <a:ext uri="{FF2B5EF4-FFF2-40B4-BE49-F238E27FC236}">
                <a16:creationId xmlns:a16="http://schemas.microsoft.com/office/drawing/2014/main" id="{5EB4FBB4-4136-C51A-3CDC-802DF7A44215}"/>
              </a:ext>
            </a:extLst>
          </p:cNvPr>
          <p:cNvSpPr/>
          <p:nvPr/>
        </p:nvSpPr>
        <p:spPr>
          <a:xfrm>
            <a:off x="5176972" y="3453781"/>
            <a:ext cx="1724371" cy="1319287"/>
          </a:xfrm>
          <a:prstGeom prst="roundRect">
            <a:avLst/>
          </a:prstGeom>
          <a:no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89"/>
            <a:endParaRPr lang="en-IN">
              <a:solidFill>
                <a:srgbClr val="FFFFFF"/>
              </a:solidFill>
              <a:latin typeface="Calibri" panose="020F0502020204030204"/>
            </a:endParaRPr>
          </a:p>
        </p:txBody>
      </p:sp>
      <p:sp>
        <p:nvSpPr>
          <p:cNvPr id="58" name="Arrow: Chevron 57">
            <a:extLst>
              <a:ext uri="{FF2B5EF4-FFF2-40B4-BE49-F238E27FC236}">
                <a16:creationId xmlns:a16="http://schemas.microsoft.com/office/drawing/2014/main" id="{C8D0FFC7-05A4-96FC-C94D-FFAD479FC9C5}"/>
              </a:ext>
            </a:extLst>
          </p:cNvPr>
          <p:cNvSpPr/>
          <p:nvPr/>
        </p:nvSpPr>
        <p:spPr>
          <a:xfrm rot="16200000">
            <a:off x="5899831" y="3076154"/>
            <a:ext cx="164823" cy="223856"/>
          </a:xfrm>
          <a:prstGeom prst="chevron">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95"/>
            <a:endParaRPr lang="en-US">
              <a:solidFill>
                <a:srgbClr val="424242"/>
              </a:solidFill>
              <a:latin typeface="Calibri" panose="020F0502020204030204"/>
            </a:endParaRPr>
          </a:p>
        </p:txBody>
      </p:sp>
      <p:sp>
        <p:nvSpPr>
          <p:cNvPr id="59" name="Arrow: Chevron 58">
            <a:extLst>
              <a:ext uri="{FF2B5EF4-FFF2-40B4-BE49-F238E27FC236}">
                <a16:creationId xmlns:a16="http://schemas.microsoft.com/office/drawing/2014/main" id="{662B3A1D-B496-3AC0-5C0B-8EF018B80D85}"/>
              </a:ext>
            </a:extLst>
          </p:cNvPr>
          <p:cNvSpPr/>
          <p:nvPr/>
        </p:nvSpPr>
        <p:spPr>
          <a:xfrm>
            <a:off x="8964741" y="4084034"/>
            <a:ext cx="185449" cy="198958"/>
          </a:xfrm>
          <a:prstGeom prst="chevron">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95"/>
            <a:endParaRPr lang="en-US">
              <a:solidFill>
                <a:srgbClr val="424242"/>
              </a:solidFill>
              <a:latin typeface="Calibri" panose="020F0502020204030204"/>
            </a:endParaRPr>
          </a:p>
        </p:txBody>
      </p:sp>
      <p:sp>
        <p:nvSpPr>
          <p:cNvPr id="60" name="TextBox 59">
            <a:extLst>
              <a:ext uri="{FF2B5EF4-FFF2-40B4-BE49-F238E27FC236}">
                <a16:creationId xmlns:a16="http://schemas.microsoft.com/office/drawing/2014/main" id="{AC621DF1-0FB5-F374-3EDC-9A93E5FE4D72}"/>
              </a:ext>
            </a:extLst>
          </p:cNvPr>
          <p:cNvSpPr txBox="1"/>
          <p:nvPr/>
        </p:nvSpPr>
        <p:spPr>
          <a:xfrm>
            <a:off x="4346249" y="5407383"/>
            <a:ext cx="3731476" cy="430887"/>
          </a:xfrm>
          <a:prstGeom prst="rect">
            <a:avLst/>
          </a:prstGeom>
          <a:noFill/>
        </p:spPr>
        <p:txBody>
          <a:bodyPr wrap="square" rtlCol="0">
            <a:spAutoFit/>
          </a:bodyPr>
          <a:lstStyle/>
          <a:p>
            <a:pPr algn="ctr" defTabSz="457195"/>
            <a:r>
              <a:rPr lang="en-US" sz="1100">
                <a:solidFill>
                  <a:srgbClr val="424242"/>
                </a:solidFill>
                <a:latin typeface="Calibri" panose="020F0502020204030204"/>
              </a:rPr>
              <a:t>Upload the merged article to SNOW*** (manual)</a:t>
            </a:r>
          </a:p>
          <a:p>
            <a:pPr algn="ctr" defTabSz="457195"/>
            <a:r>
              <a:rPr lang="en-US" sz="1100">
                <a:solidFill>
                  <a:srgbClr val="424242"/>
                </a:solidFill>
                <a:latin typeface="Calibri" panose="020F0502020204030204"/>
              </a:rPr>
              <a:t>Retire the original articles in SNOW (manual)</a:t>
            </a:r>
          </a:p>
        </p:txBody>
      </p:sp>
      <p:cxnSp>
        <p:nvCxnSpPr>
          <p:cNvPr id="67" name="Connector: Elbow 66">
            <a:extLst>
              <a:ext uri="{FF2B5EF4-FFF2-40B4-BE49-F238E27FC236}">
                <a16:creationId xmlns:a16="http://schemas.microsoft.com/office/drawing/2014/main" id="{0C93C22B-DF3A-6AD0-DBF1-E74749192D88}"/>
              </a:ext>
            </a:extLst>
          </p:cNvPr>
          <p:cNvCxnSpPr>
            <a:cxnSpLocks/>
            <a:stCxn id="29" idx="1"/>
            <a:endCxn id="10" idx="2"/>
          </p:cNvCxnSpPr>
          <p:nvPr/>
        </p:nvCxnSpPr>
        <p:spPr>
          <a:xfrm rot="10800000">
            <a:off x="942285" y="4366838"/>
            <a:ext cx="8494223" cy="1069331"/>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6" name="Connector: Elbow 85">
            <a:extLst>
              <a:ext uri="{FF2B5EF4-FFF2-40B4-BE49-F238E27FC236}">
                <a16:creationId xmlns:a16="http://schemas.microsoft.com/office/drawing/2014/main" id="{73A9116A-7D29-3EC4-25FA-FC46FD2CAB33}"/>
              </a:ext>
            </a:extLst>
          </p:cNvPr>
          <p:cNvCxnSpPr>
            <a:cxnSpLocks/>
            <a:stCxn id="84" idx="3"/>
            <a:endCxn id="47" idx="0"/>
          </p:cNvCxnSpPr>
          <p:nvPr/>
        </p:nvCxnSpPr>
        <p:spPr>
          <a:xfrm>
            <a:off x="6483277" y="2734341"/>
            <a:ext cx="3735244" cy="1015998"/>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ServiceNow logo in transparent PNG and vectorized SVG formats">
            <a:extLst>
              <a:ext uri="{FF2B5EF4-FFF2-40B4-BE49-F238E27FC236}">
                <a16:creationId xmlns:a16="http://schemas.microsoft.com/office/drawing/2014/main" id="{D4D524DE-631C-DB89-F44A-561F277E2EF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4545" y="4171608"/>
            <a:ext cx="1169607" cy="152273"/>
          </a:xfrm>
          <a:prstGeom prst="rect">
            <a:avLst/>
          </a:prstGeom>
          <a:noFill/>
          <a:extLst>
            <a:ext uri="{909E8E84-426E-40DD-AFC4-6F175D3DCCD1}">
              <a14:hiddenFill xmlns:a14="http://schemas.microsoft.com/office/drawing/2010/main">
                <a:solidFill>
                  <a:srgbClr val="FFFFFF"/>
                </a:solidFill>
              </a14:hiddenFill>
            </a:ext>
          </a:extLst>
        </p:spPr>
      </p:pic>
      <p:sp>
        <p:nvSpPr>
          <p:cNvPr id="69" name="TextBox 68">
            <a:extLst>
              <a:ext uri="{FF2B5EF4-FFF2-40B4-BE49-F238E27FC236}">
                <a16:creationId xmlns:a16="http://schemas.microsoft.com/office/drawing/2014/main" id="{CE18F857-C9F7-B49A-640E-87B6A2761395}"/>
              </a:ext>
            </a:extLst>
          </p:cNvPr>
          <p:cNvSpPr txBox="1"/>
          <p:nvPr/>
        </p:nvSpPr>
        <p:spPr>
          <a:xfrm>
            <a:off x="2962302" y="3321388"/>
            <a:ext cx="1000873" cy="600164"/>
          </a:xfrm>
          <a:prstGeom prst="rect">
            <a:avLst/>
          </a:prstGeom>
          <a:noFill/>
        </p:spPr>
        <p:txBody>
          <a:bodyPr wrap="square" rtlCol="0">
            <a:spAutoFit/>
          </a:bodyPr>
          <a:lstStyle/>
          <a:p>
            <a:pPr algn="ctr" defTabSz="457195"/>
            <a:r>
              <a:rPr lang="en-US" sz="1100">
                <a:solidFill>
                  <a:srgbClr val="424242"/>
                </a:solidFill>
                <a:latin typeface="Calibri" panose="020F0502020204030204"/>
              </a:rPr>
              <a:t>Upload to Azure BLOB (manual)</a:t>
            </a:r>
          </a:p>
        </p:txBody>
      </p:sp>
      <p:sp>
        <p:nvSpPr>
          <p:cNvPr id="72" name="TextBox 71">
            <a:extLst>
              <a:ext uri="{FF2B5EF4-FFF2-40B4-BE49-F238E27FC236}">
                <a16:creationId xmlns:a16="http://schemas.microsoft.com/office/drawing/2014/main" id="{D00C58E4-81D0-9247-4EAC-BA90A891BDF2}"/>
              </a:ext>
            </a:extLst>
          </p:cNvPr>
          <p:cNvSpPr txBox="1"/>
          <p:nvPr/>
        </p:nvSpPr>
        <p:spPr>
          <a:xfrm>
            <a:off x="1565970" y="3401439"/>
            <a:ext cx="829021" cy="600164"/>
          </a:xfrm>
          <a:prstGeom prst="rect">
            <a:avLst/>
          </a:prstGeom>
          <a:noFill/>
        </p:spPr>
        <p:txBody>
          <a:bodyPr wrap="square" rtlCol="0">
            <a:spAutoFit/>
          </a:bodyPr>
          <a:lstStyle/>
          <a:p>
            <a:pPr algn="ctr" defTabSz="457195"/>
            <a:r>
              <a:rPr lang="en-US" sz="1100">
                <a:solidFill>
                  <a:srgbClr val="424242"/>
                </a:solidFill>
                <a:latin typeface="Calibri" panose="020F0502020204030204"/>
              </a:rPr>
              <a:t>Fetch for 1 Opco*</a:t>
            </a:r>
          </a:p>
          <a:p>
            <a:pPr algn="ctr" defTabSz="457195"/>
            <a:r>
              <a:rPr lang="en-US" sz="1100">
                <a:solidFill>
                  <a:srgbClr val="424242"/>
                </a:solidFill>
                <a:latin typeface="Calibri" panose="020F0502020204030204"/>
              </a:rPr>
              <a:t>(manual)</a:t>
            </a:r>
          </a:p>
        </p:txBody>
      </p:sp>
      <p:graphicFrame>
        <p:nvGraphicFramePr>
          <p:cNvPr id="80" name="Diagram 79">
            <a:extLst>
              <a:ext uri="{FF2B5EF4-FFF2-40B4-BE49-F238E27FC236}">
                <a16:creationId xmlns:a16="http://schemas.microsoft.com/office/drawing/2014/main" id="{7F7EAE3E-206A-BD7F-2F02-B538878FD141}"/>
              </a:ext>
            </a:extLst>
          </p:cNvPr>
          <p:cNvGraphicFramePr/>
          <p:nvPr/>
        </p:nvGraphicFramePr>
        <p:xfrm>
          <a:off x="5117721" y="3702582"/>
          <a:ext cx="1224222" cy="896995"/>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81" name="Diagram 80">
            <a:extLst>
              <a:ext uri="{FF2B5EF4-FFF2-40B4-BE49-F238E27FC236}">
                <a16:creationId xmlns:a16="http://schemas.microsoft.com/office/drawing/2014/main" id="{691959CF-38CF-FFAF-19EA-0FA0F17D5421}"/>
              </a:ext>
            </a:extLst>
          </p:cNvPr>
          <p:cNvGraphicFramePr/>
          <p:nvPr/>
        </p:nvGraphicFramePr>
        <p:xfrm>
          <a:off x="5521990" y="3517877"/>
          <a:ext cx="1951242" cy="1132317"/>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
        <p:nvSpPr>
          <p:cNvPr id="82" name="TextBox 81">
            <a:extLst>
              <a:ext uri="{FF2B5EF4-FFF2-40B4-BE49-F238E27FC236}">
                <a16:creationId xmlns:a16="http://schemas.microsoft.com/office/drawing/2014/main" id="{BF8E2CC2-F2C6-ECD7-D615-AA51588CDCE8}"/>
              </a:ext>
            </a:extLst>
          </p:cNvPr>
          <p:cNvSpPr txBox="1"/>
          <p:nvPr/>
        </p:nvSpPr>
        <p:spPr>
          <a:xfrm>
            <a:off x="5581162" y="4742788"/>
            <a:ext cx="1410900" cy="263002"/>
          </a:xfrm>
          <a:prstGeom prst="rect">
            <a:avLst/>
          </a:prstGeom>
          <a:noFill/>
        </p:spPr>
        <p:txBody>
          <a:bodyPr wrap="square">
            <a:spAutoFit/>
          </a:bodyPr>
          <a:lstStyle/>
          <a:p>
            <a:pPr defTabSz="457195"/>
            <a:r>
              <a:rPr lang="en-US" sz="1323">
                <a:solidFill>
                  <a:srgbClr val="424242"/>
                </a:solidFill>
                <a:latin typeface="Calibri" panose="020F0502020204030204"/>
              </a:rPr>
              <a:t>Clustering**</a:t>
            </a:r>
            <a:endParaRPr lang="en-IN" sz="1323">
              <a:solidFill>
                <a:srgbClr val="424242"/>
              </a:solidFill>
              <a:latin typeface="Calibri" panose="020F0502020204030204"/>
            </a:endParaRPr>
          </a:p>
        </p:txBody>
      </p:sp>
      <p:sp>
        <p:nvSpPr>
          <p:cNvPr id="83" name="Arrow: Left 82">
            <a:extLst>
              <a:ext uri="{FF2B5EF4-FFF2-40B4-BE49-F238E27FC236}">
                <a16:creationId xmlns:a16="http://schemas.microsoft.com/office/drawing/2014/main" id="{A0D5CB7F-59B9-456C-E32B-AEF6FD876002}"/>
              </a:ext>
            </a:extLst>
          </p:cNvPr>
          <p:cNvSpPr/>
          <p:nvPr/>
        </p:nvSpPr>
        <p:spPr>
          <a:xfrm>
            <a:off x="5952857" y="3623911"/>
            <a:ext cx="211353" cy="121401"/>
          </a:xfrm>
          <a:prstGeom prst="leftArrow">
            <a:avLst/>
          </a:prstGeom>
          <a:solidFill>
            <a:schemeClr val="accent1">
              <a:lumMod val="40000"/>
              <a:lumOff val="60000"/>
            </a:schemeClr>
          </a:solidFill>
          <a:ln>
            <a:solidFill>
              <a:schemeClr val="accent1">
                <a:lumMod val="60000"/>
                <a:lumOff val="40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195"/>
            <a:endParaRPr lang="en-IN">
              <a:solidFill>
                <a:srgbClr val="FFFFFF"/>
              </a:solidFill>
              <a:highlight>
                <a:srgbClr val="0000FF"/>
              </a:highlight>
              <a:latin typeface="Calibri" panose="020F0502020204030204"/>
            </a:endParaRPr>
          </a:p>
        </p:txBody>
      </p:sp>
      <p:sp>
        <p:nvSpPr>
          <p:cNvPr id="84" name="Rectangle: Rounded Corners 83">
            <a:extLst>
              <a:ext uri="{FF2B5EF4-FFF2-40B4-BE49-F238E27FC236}">
                <a16:creationId xmlns:a16="http://schemas.microsoft.com/office/drawing/2014/main" id="{CC0A311F-865F-30F6-4578-AEA37896A434}"/>
              </a:ext>
            </a:extLst>
          </p:cNvPr>
          <p:cNvSpPr/>
          <p:nvPr/>
        </p:nvSpPr>
        <p:spPr>
          <a:xfrm>
            <a:off x="5216043" y="2553908"/>
            <a:ext cx="1267234" cy="360866"/>
          </a:xfrm>
          <a:prstGeom prst="roundRect">
            <a:avLst/>
          </a:prstGeom>
          <a:no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89"/>
            <a:r>
              <a:rPr lang="en-US" sz="1100">
                <a:solidFill>
                  <a:schemeClr val="tx1"/>
                </a:solidFill>
                <a:latin typeface="Calibri" panose="020F0502020204030204"/>
              </a:rPr>
              <a:t>User Interface </a:t>
            </a:r>
            <a:endParaRPr lang="en-IN" sz="1100">
              <a:solidFill>
                <a:schemeClr val="tx1"/>
              </a:solidFill>
              <a:latin typeface="Calibri" panose="020F0502020204030204"/>
            </a:endParaRPr>
          </a:p>
        </p:txBody>
      </p:sp>
      <p:sp>
        <p:nvSpPr>
          <p:cNvPr id="102" name="TextBox 101">
            <a:extLst>
              <a:ext uri="{FF2B5EF4-FFF2-40B4-BE49-F238E27FC236}">
                <a16:creationId xmlns:a16="http://schemas.microsoft.com/office/drawing/2014/main" id="{72FCAB5C-FC92-56E5-764E-6B807B849A4F}"/>
              </a:ext>
            </a:extLst>
          </p:cNvPr>
          <p:cNvSpPr txBox="1"/>
          <p:nvPr/>
        </p:nvSpPr>
        <p:spPr>
          <a:xfrm>
            <a:off x="4994959" y="3018857"/>
            <a:ext cx="1044960" cy="382962"/>
          </a:xfrm>
          <a:prstGeom prst="rect">
            <a:avLst/>
          </a:prstGeom>
          <a:noFill/>
        </p:spPr>
        <p:txBody>
          <a:bodyPr wrap="square" rtlCol="0">
            <a:spAutoFit/>
          </a:bodyPr>
          <a:lstStyle/>
          <a:p>
            <a:pPr defTabSz="457195"/>
            <a:r>
              <a:rPr lang="en-US" sz="1100">
                <a:solidFill>
                  <a:srgbClr val="424242"/>
                </a:solidFill>
                <a:latin typeface="Calibri" panose="020F0502020204030204"/>
              </a:rPr>
              <a:t>To be Merge file details</a:t>
            </a:r>
            <a:endParaRPr lang="en-IN" sz="1100">
              <a:solidFill>
                <a:srgbClr val="424242"/>
              </a:solidFill>
              <a:latin typeface="Calibri" panose="020F0502020204030204"/>
            </a:endParaRPr>
          </a:p>
        </p:txBody>
      </p:sp>
      <p:sp>
        <p:nvSpPr>
          <p:cNvPr id="3" name="TextBox 2">
            <a:extLst>
              <a:ext uri="{FF2B5EF4-FFF2-40B4-BE49-F238E27FC236}">
                <a16:creationId xmlns:a16="http://schemas.microsoft.com/office/drawing/2014/main" id="{6F0881E0-093E-81F1-83B0-225494242CEF}"/>
              </a:ext>
            </a:extLst>
          </p:cNvPr>
          <p:cNvSpPr txBox="1"/>
          <p:nvPr/>
        </p:nvSpPr>
        <p:spPr>
          <a:xfrm>
            <a:off x="4994959" y="3019514"/>
            <a:ext cx="1044960" cy="430887"/>
          </a:xfrm>
          <a:prstGeom prst="rect">
            <a:avLst/>
          </a:prstGeom>
          <a:noFill/>
        </p:spPr>
        <p:txBody>
          <a:bodyPr wrap="square" rtlCol="0">
            <a:spAutoFit/>
          </a:bodyPr>
          <a:lstStyle/>
          <a:p>
            <a:pPr defTabSz="457195"/>
            <a:r>
              <a:rPr lang="en-US" sz="1100">
                <a:solidFill>
                  <a:srgbClr val="424242"/>
                </a:solidFill>
                <a:latin typeface="Calibri" panose="020F0502020204030204"/>
              </a:rPr>
              <a:t>To be Merge file details</a:t>
            </a:r>
            <a:endParaRPr lang="en-IN" sz="1100">
              <a:solidFill>
                <a:srgbClr val="424242"/>
              </a:solidFill>
              <a:latin typeface="Calibri" panose="020F0502020204030204"/>
            </a:endParaRPr>
          </a:p>
        </p:txBody>
      </p:sp>
      <p:sp>
        <p:nvSpPr>
          <p:cNvPr id="4" name="TextBox 3">
            <a:extLst>
              <a:ext uri="{FF2B5EF4-FFF2-40B4-BE49-F238E27FC236}">
                <a16:creationId xmlns:a16="http://schemas.microsoft.com/office/drawing/2014/main" id="{73DB34F7-B2A6-8297-C221-58F73B878A62}"/>
              </a:ext>
            </a:extLst>
          </p:cNvPr>
          <p:cNvSpPr txBox="1"/>
          <p:nvPr/>
        </p:nvSpPr>
        <p:spPr>
          <a:xfrm>
            <a:off x="7101770" y="2527380"/>
            <a:ext cx="1682927" cy="232513"/>
          </a:xfrm>
          <a:prstGeom prst="rect">
            <a:avLst/>
          </a:prstGeom>
          <a:noFill/>
        </p:spPr>
        <p:txBody>
          <a:bodyPr wrap="square" rtlCol="0">
            <a:spAutoFit/>
          </a:bodyPr>
          <a:lstStyle/>
          <a:p>
            <a:pPr defTabSz="457195"/>
            <a:r>
              <a:rPr lang="en-US" sz="1100">
                <a:solidFill>
                  <a:srgbClr val="424242"/>
                </a:solidFill>
                <a:latin typeface="Calibri" panose="020F0502020204030204"/>
              </a:rPr>
              <a:t>Approved  Merges</a:t>
            </a:r>
            <a:endParaRPr lang="en-IN" sz="1100">
              <a:solidFill>
                <a:srgbClr val="424242"/>
              </a:solidFill>
              <a:latin typeface="Calibri" panose="020F0502020204030204"/>
            </a:endParaRPr>
          </a:p>
        </p:txBody>
      </p:sp>
      <p:grpSp>
        <p:nvGrpSpPr>
          <p:cNvPr id="17" name="Group 16">
            <a:extLst>
              <a:ext uri="{FF2B5EF4-FFF2-40B4-BE49-F238E27FC236}">
                <a16:creationId xmlns:a16="http://schemas.microsoft.com/office/drawing/2014/main" id="{8BA7A4A1-9CCC-2F44-BA40-1F9C213D00C9}"/>
              </a:ext>
            </a:extLst>
          </p:cNvPr>
          <p:cNvGrpSpPr/>
          <p:nvPr/>
        </p:nvGrpSpPr>
        <p:grpSpPr>
          <a:xfrm>
            <a:off x="9436507" y="4672537"/>
            <a:ext cx="1841642" cy="1104135"/>
            <a:chOff x="9330491" y="3313395"/>
            <a:chExt cx="1841642" cy="1242309"/>
          </a:xfrm>
        </p:grpSpPr>
        <p:grpSp>
          <p:nvGrpSpPr>
            <p:cNvPr id="19" name="Group 18">
              <a:extLst>
                <a:ext uri="{FF2B5EF4-FFF2-40B4-BE49-F238E27FC236}">
                  <a16:creationId xmlns:a16="http://schemas.microsoft.com/office/drawing/2014/main" id="{BFE1453F-BD2D-BBD4-0231-D989CD054473}"/>
                </a:ext>
              </a:extLst>
            </p:cNvPr>
            <p:cNvGrpSpPr/>
            <p:nvPr/>
          </p:nvGrpSpPr>
          <p:grpSpPr>
            <a:xfrm>
              <a:off x="9376073" y="3313395"/>
              <a:ext cx="1723885" cy="1242309"/>
              <a:chOff x="3268878" y="4996253"/>
              <a:chExt cx="1723911" cy="1026716"/>
            </a:xfrm>
          </p:grpSpPr>
          <p:sp>
            <p:nvSpPr>
              <p:cNvPr id="20" name="Rectangle: Rounded Corners 19">
                <a:extLst>
                  <a:ext uri="{FF2B5EF4-FFF2-40B4-BE49-F238E27FC236}">
                    <a16:creationId xmlns:a16="http://schemas.microsoft.com/office/drawing/2014/main" id="{1C809C93-01C9-9B79-A79A-9D3CE1A07D89}"/>
                  </a:ext>
                </a:extLst>
              </p:cNvPr>
              <p:cNvSpPr/>
              <p:nvPr/>
            </p:nvSpPr>
            <p:spPr>
              <a:xfrm>
                <a:off x="3268878" y="5398073"/>
                <a:ext cx="1723911" cy="624896"/>
              </a:xfrm>
              <a:prstGeom prst="roundRect">
                <a:avLst/>
              </a:prstGeom>
              <a:no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89"/>
                <a:endParaRPr lang="en-IN">
                  <a:solidFill>
                    <a:srgbClr val="FFFFFF"/>
                  </a:solidFill>
                  <a:latin typeface="Calibri" panose="020F0502020204030204"/>
                </a:endParaRPr>
              </a:p>
            </p:txBody>
          </p:sp>
          <p:sp>
            <p:nvSpPr>
              <p:cNvPr id="27" name="TextBox 26">
                <a:extLst>
                  <a:ext uri="{FF2B5EF4-FFF2-40B4-BE49-F238E27FC236}">
                    <a16:creationId xmlns:a16="http://schemas.microsoft.com/office/drawing/2014/main" id="{E0633A4C-2AD1-F61C-85F5-9535543CD732}"/>
                  </a:ext>
                </a:extLst>
              </p:cNvPr>
              <p:cNvSpPr txBox="1"/>
              <p:nvPr/>
            </p:nvSpPr>
            <p:spPr>
              <a:xfrm>
                <a:off x="3310222" y="4996253"/>
                <a:ext cx="1117828" cy="241646"/>
              </a:xfrm>
              <a:prstGeom prst="rect">
                <a:avLst/>
              </a:prstGeom>
              <a:noFill/>
            </p:spPr>
            <p:txBody>
              <a:bodyPr wrap="square" rtlCol="0">
                <a:spAutoFit/>
              </a:bodyPr>
              <a:lstStyle/>
              <a:p>
                <a:pPr defTabSz="457195"/>
                <a:r>
                  <a:rPr lang="en-US" sz="1300">
                    <a:solidFill>
                      <a:srgbClr val="424242"/>
                    </a:solidFill>
                    <a:latin typeface="Calibri" panose="020F0502020204030204"/>
                  </a:rPr>
                  <a:t>New data</a:t>
                </a:r>
                <a:endParaRPr lang="en-IN" sz="1300">
                  <a:solidFill>
                    <a:srgbClr val="424242"/>
                  </a:solidFill>
                  <a:latin typeface="Calibri" panose="020F0502020204030204"/>
                </a:endParaRPr>
              </a:p>
            </p:txBody>
          </p:sp>
        </p:grpSp>
        <p:sp>
          <p:nvSpPr>
            <p:cNvPr id="29" name="TextBox 28">
              <a:extLst>
                <a:ext uri="{FF2B5EF4-FFF2-40B4-BE49-F238E27FC236}">
                  <a16:creationId xmlns:a16="http://schemas.microsoft.com/office/drawing/2014/main" id="{01102847-A7C6-BD80-1F54-76C4C8DAD67F}"/>
                </a:ext>
              </a:extLst>
            </p:cNvPr>
            <p:cNvSpPr txBox="1"/>
            <p:nvPr/>
          </p:nvSpPr>
          <p:spPr>
            <a:xfrm>
              <a:off x="9330491" y="3834954"/>
              <a:ext cx="1841642" cy="675270"/>
            </a:xfrm>
            <a:prstGeom prst="rect">
              <a:avLst/>
            </a:prstGeom>
            <a:noFill/>
          </p:spPr>
          <p:txBody>
            <a:bodyPr wrap="square">
              <a:spAutoFit/>
            </a:bodyPr>
            <a:lstStyle/>
            <a:p>
              <a:pPr algn="ctr" defTabSz="457195">
                <a:defRPr/>
              </a:pPr>
              <a:r>
                <a:rPr lang="en-US" sz="1100">
                  <a:solidFill>
                    <a:srgbClr val="424242"/>
                  </a:solidFill>
                  <a:latin typeface="Calibri" panose="020F0502020204030204"/>
                </a:rPr>
                <a:t>Formatted Merged Files, </a:t>
              </a:r>
            </a:p>
            <a:p>
              <a:pPr algn="ctr" defTabSz="457195">
                <a:defRPr/>
              </a:pPr>
              <a:r>
                <a:rPr lang="en-US" sz="1100">
                  <a:solidFill>
                    <a:srgbClr val="424242"/>
                  </a:solidFill>
                  <a:latin typeface="Calibri" panose="020F0502020204030204"/>
                </a:rPr>
                <a:t>Short Description, </a:t>
              </a:r>
            </a:p>
            <a:p>
              <a:pPr algn="ctr" defTabSz="457195">
                <a:defRPr/>
              </a:pPr>
              <a:r>
                <a:rPr lang="en-US" sz="1100">
                  <a:solidFill>
                    <a:srgbClr val="424242"/>
                  </a:solidFill>
                  <a:latin typeface="Calibri" panose="020F0502020204030204"/>
                </a:rPr>
                <a:t>Original File details</a:t>
              </a:r>
              <a:endParaRPr lang="en-IN" sz="1100">
                <a:solidFill>
                  <a:srgbClr val="424242"/>
                </a:solidFill>
                <a:latin typeface="Calibri" panose="020F0502020204030204"/>
              </a:endParaRPr>
            </a:p>
          </p:txBody>
        </p:sp>
      </p:grpSp>
      <p:sp>
        <p:nvSpPr>
          <p:cNvPr id="12" name="TextBox 11">
            <a:extLst>
              <a:ext uri="{FF2B5EF4-FFF2-40B4-BE49-F238E27FC236}">
                <a16:creationId xmlns:a16="http://schemas.microsoft.com/office/drawing/2014/main" id="{ABEBBD06-1BDF-2354-8FD7-C76DF3115BE0}"/>
              </a:ext>
            </a:extLst>
          </p:cNvPr>
          <p:cNvSpPr txBox="1"/>
          <p:nvPr/>
        </p:nvSpPr>
        <p:spPr>
          <a:xfrm>
            <a:off x="9821751" y="3717968"/>
            <a:ext cx="1166033" cy="263002"/>
          </a:xfrm>
          <a:prstGeom prst="rect">
            <a:avLst/>
          </a:prstGeom>
          <a:noFill/>
        </p:spPr>
        <p:txBody>
          <a:bodyPr wrap="square">
            <a:spAutoFit/>
          </a:bodyPr>
          <a:lstStyle/>
          <a:p>
            <a:pPr defTabSz="457195"/>
            <a:r>
              <a:rPr lang="en-US" sz="1100">
                <a:solidFill>
                  <a:srgbClr val="424242"/>
                </a:solidFill>
                <a:latin typeface="Calibri" panose="020F0502020204030204"/>
              </a:rPr>
              <a:t>Merge files</a:t>
            </a:r>
            <a:endParaRPr lang="en-IN" sz="1100">
              <a:solidFill>
                <a:srgbClr val="424242"/>
              </a:solidFill>
              <a:latin typeface="Calibri" panose="020F0502020204030204"/>
            </a:endParaRPr>
          </a:p>
        </p:txBody>
      </p:sp>
      <p:grpSp>
        <p:nvGrpSpPr>
          <p:cNvPr id="31" name="Group 30">
            <a:extLst>
              <a:ext uri="{FF2B5EF4-FFF2-40B4-BE49-F238E27FC236}">
                <a16:creationId xmlns:a16="http://schemas.microsoft.com/office/drawing/2014/main" id="{CFDF2AC2-AEBD-B104-7755-64964548BB40}"/>
              </a:ext>
            </a:extLst>
          </p:cNvPr>
          <p:cNvGrpSpPr/>
          <p:nvPr/>
        </p:nvGrpSpPr>
        <p:grpSpPr>
          <a:xfrm>
            <a:off x="4332327" y="2508037"/>
            <a:ext cx="774004" cy="503699"/>
            <a:chOff x="3846304" y="3135059"/>
            <a:chExt cx="1662872" cy="1365993"/>
          </a:xfrm>
        </p:grpSpPr>
        <p:grpSp>
          <p:nvGrpSpPr>
            <p:cNvPr id="34" name="Group 33">
              <a:extLst>
                <a:ext uri="{FF2B5EF4-FFF2-40B4-BE49-F238E27FC236}">
                  <a16:creationId xmlns:a16="http://schemas.microsoft.com/office/drawing/2014/main" id="{AD8147A1-54F7-7BC7-6705-CEEAF1893EC1}"/>
                </a:ext>
              </a:extLst>
            </p:cNvPr>
            <p:cNvGrpSpPr/>
            <p:nvPr/>
          </p:nvGrpSpPr>
          <p:grpSpPr>
            <a:xfrm>
              <a:off x="4653605" y="3135059"/>
              <a:ext cx="611947" cy="552621"/>
              <a:chOff x="3810003" y="389311"/>
              <a:chExt cx="4495801" cy="5097094"/>
            </a:xfrm>
          </p:grpSpPr>
          <p:grpSp>
            <p:nvGrpSpPr>
              <p:cNvPr id="1138" name="Group 1137">
                <a:extLst>
                  <a:ext uri="{FF2B5EF4-FFF2-40B4-BE49-F238E27FC236}">
                    <a16:creationId xmlns:a16="http://schemas.microsoft.com/office/drawing/2014/main" id="{5A2530EB-6CBF-ACAC-BE06-79F8EE6C3947}"/>
                  </a:ext>
                </a:extLst>
              </p:cNvPr>
              <p:cNvGrpSpPr/>
              <p:nvPr/>
            </p:nvGrpSpPr>
            <p:grpSpPr>
              <a:xfrm>
                <a:off x="3810003" y="609602"/>
                <a:ext cx="4495801" cy="4876803"/>
                <a:chOff x="4862512" y="1951037"/>
                <a:chExt cx="1508125" cy="1963738"/>
              </a:xfrm>
            </p:grpSpPr>
            <p:sp>
              <p:nvSpPr>
                <p:cNvPr id="1140" name="Freeform 194">
                  <a:extLst>
                    <a:ext uri="{FF2B5EF4-FFF2-40B4-BE49-F238E27FC236}">
                      <a16:creationId xmlns:a16="http://schemas.microsoft.com/office/drawing/2014/main" id="{D85EFF6C-B115-030B-C833-02C51ECC809F}"/>
                    </a:ext>
                  </a:extLst>
                </p:cNvPr>
                <p:cNvSpPr>
                  <a:spLocks/>
                </p:cNvSpPr>
                <p:nvPr/>
              </p:nvSpPr>
              <p:spPr bwMode="auto">
                <a:xfrm>
                  <a:off x="5489575" y="2613025"/>
                  <a:ext cx="261937" cy="279400"/>
                </a:xfrm>
                <a:custGeom>
                  <a:avLst/>
                  <a:gdLst>
                    <a:gd name="T0" fmla="*/ 165 w 165"/>
                    <a:gd name="T1" fmla="*/ 137 h 176"/>
                    <a:gd name="T2" fmla="*/ 80 w 165"/>
                    <a:gd name="T3" fmla="*/ 176 h 176"/>
                    <a:gd name="T4" fmla="*/ 0 w 165"/>
                    <a:gd name="T5" fmla="*/ 137 h 176"/>
                    <a:gd name="T6" fmla="*/ 0 w 165"/>
                    <a:gd name="T7" fmla="*/ 0 h 176"/>
                    <a:gd name="T8" fmla="*/ 165 w 165"/>
                    <a:gd name="T9" fmla="*/ 0 h 176"/>
                    <a:gd name="T10" fmla="*/ 165 w 165"/>
                    <a:gd name="T11" fmla="*/ 137 h 176"/>
                  </a:gdLst>
                  <a:ahLst/>
                  <a:cxnLst>
                    <a:cxn ang="0">
                      <a:pos x="T0" y="T1"/>
                    </a:cxn>
                    <a:cxn ang="0">
                      <a:pos x="T2" y="T3"/>
                    </a:cxn>
                    <a:cxn ang="0">
                      <a:pos x="T4" y="T5"/>
                    </a:cxn>
                    <a:cxn ang="0">
                      <a:pos x="T6" y="T7"/>
                    </a:cxn>
                    <a:cxn ang="0">
                      <a:pos x="T8" y="T9"/>
                    </a:cxn>
                    <a:cxn ang="0">
                      <a:pos x="T10" y="T11"/>
                    </a:cxn>
                  </a:cxnLst>
                  <a:rect l="0" t="0" r="r" b="b"/>
                  <a:pathLst>
                    <a:path w="165" h="176">
                      <a:moveTo>
                        <a:pt x="165" y="137"/>
                      </a:moveTo>
                      <a:lnTo>
                        <a:pt x="80" y="176"/>
                      </a:lnTo>
                      <a:lnTo>
                        <a:pt x="0" y="137"/>
                      </a:lnTo>
                      <a:lnTo>
                        <a:pt x="0" y="0"/>
                      </a:lnTo>
                      <a:lnTo>
                        <a:pt x="165" y="0"/>
                      </a:lnTo>
                      <a:lnTo>
                        <a:pt x="165" y="137"/>
                      </a:lnTo>
                      <a:close/>
                    </a:path>
                  </a:pathLst>
                </a:custGeom>
                <a:solidFill>
                  <a:srgbClr val="E4BD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21D44">
                        <a:lumMod val="10000"/>
                      </a:srgbClr>
                    </a:solidFill>
                    <a:effectLst/>
                    <a:uLnTx/>
                    <a:uFillTx/>
                    <a:latin typeface="Calibri" panose="020F0502020204030204"/>
                    <a:ea typeface="+mn-ea"/>
                    <a:cs typeface="+mn-cs"/>
                  </a:endParaRPr>
                </a:p>
              </p:txBody>
            </p:sp>
            <p:sp>
              <p:nvSpPr>
                <p:cNvPr id="1141" name="Freeform 195">
                  <a:extLst>
                    <a:ext uri="{FF2B5EF4-FFF2-40B4-BE49-F238E27FC236}">
                      <a16:creationId xmlns:a16="http://schemas.microsoft.com/office/drawing/2014/main" id="{1B72834D-AF6C-3B5C-7D1F-FF78F4ADCF78}"/>
                    </a:ext>
                  </a:extLst>
                </p:cNvPr>
                <p:cNvSpPr>
                  <a:spLocks/>
                </p:cNvSpPr>
                <p:nvPr/>
              </p:nvSpPr>
              <p:spPr bwMode="auto">
                <a:xfrm>
                  <a:off x="5614987" y="2036762"/>
                  <a:ext cx="271462" cy="714375"/>
                </a:xfrm>
                <a:custGeom>
                  <a:avLst/>
                  <a:gdLst>
                    <a:gd name="T0" fmla="*/ 458 w 458"/>
                    <a:gd name="T1" fmla="*/ 458 h 1202"/>
                    <a:gd name="T2" fmla="*/ 0 w 458"/>
                    <a:gd name="T3" fmla="*/ 0 h 1202"/>
                    <a:gd name="T4" fmla="*/ 0 w 458"/>
                    <a:gd name="T5" fmla="*/ 1202 h 1202"/>
                    <a:gd name="T6" fmla="*/ 127 w 458"/>
                    <a:gd name="T7" fmla="*/ 1202 h 1202"/>
                    <a:gd name="T8" fmla="*/ 309 w 458"/>
                    <a:gd name="T9" fmla="*/ 1046 h 1202"/>
                    <a:gd name="T10" fmla="*/ 437 w 458"/>
                    <a:gd name="T11" fmla="*/ 596 h 1202"/>
                    <a:gd name="T12" fmla="*/ 437 w 458"/>
                    <a:gd name="T13" fmla="*/ 596 h 1202"/>
                    <a:gd name="T14" fmla="*/ 458 w 458"/>
                    <a:gd name="T15" fmla="*/ 458 h 12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8" h="1202">
                      <a:moveTo>
                        <a:pt x="458" y="458"/>
                      </a:moveTo>
                      <a:cubicBezTo>
                        <a:pt x="458" y="205"/>
                        <a:pt x="253" y="0"/>
                        <a:pt x="0" y="0"/>
                      </a:cubicBezTo>
                      <a:cubicBezTo>
                        <a:pt x="0" y="1202"/>
                        <a:pt x="0" y="1202"/>
                        <a:pt x="0" y="1202"/>
                      </a:cubicBezTo>
                      <a:cubicBezTo>
                        <a:pt x="127" y="1202"/>
                        <a:pt x="127" y="1202"/>
                        <a:pt x="127" y="1202"/>
                      </a:cubicBezTo>
                      <a:cubicBezTo>
                        <a:pt x="309" y="1046"/>
                        <a:pt x="309" y="1046"/>
                        <a:pt x="309" y="1046"/>
                      </a:cubicBezTo>
                      <a:cubicBezTo>
                        <a:pt x="437" y="596"/>
                        <a:pt x="437" y="596"/>
                        <a:pt x="437" y="596"/>
                      </a:cubicBezTo>
                      <a:cubicBezTo>
                        <a:pt x="437" y="596"/>
                        <a:pt x="437" y="596"/>
                        <a:pt x="437" y="596"/>
                      </a:cubicBezTo>
                      <a:cubicBezTo>
                        <a:pt x="451" y="552"/>
                        <a:pt x="458" y="506"/>
                        <a:pt x="458" y="458"/>
                      </a:cubicBezTo>
                      <a:close/>
                    </a:path>
                  </a:pathLst>
                </a:custGeom>
                <a:solidFill>
                  <a:srgbClr val="E4BD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21D44">
                        <a:lumMod val="10000"/>
                      </a:srgbClr>
                    </a:solidFill>
                    <a:effectLst/>
                    <a:uLnTx/>
                    <a:uFillTx/>
                    <a:latin typeface="Calibri" panose="020F0502020204030204"/>
                    <a:ea typeface="+mn-ea"/>
                    <a:cs typeface="+mn-cs"/>
                  </a:endParaRPr>
                </a:p>
              </p:txBody>
            </p:sp>
            <p:sp>
              <p:nvSpPr>
                <p:cNvPr id="1142" name="Freeform 196">
                  <a:extLst>
                    <a:ext uri="{FF2B5EF4-FFF2-40B4-BE49-F238E27FC236}">
                      <a16:creationId xmlns:a16="http://schemas.microsoft.com/office/drawing/2014/main" id="{6B1C47D4-413E-CAA1-7CEB-4C7966B68058}"/>
                    </a:ext>
                  </a:extLst>
                </p:cNvPr>
                <p:cNvSpPr>
                  <a:spLocks/>
                </p:cNvSpPr>
                <p:nvPr/>
              </p:nvSpPr>
              <p:spPr bwMode="auto">
                <a:xfrm>
                  <a:off x="5343525" y="2036762"/>
                  <a:ext cx="271462" cy="714375"/>
                </a:xfrm>
                <a:custGeom>
                  <a:avLst/>
                  <a:gdLst>
                    <a:gd name="T0" fmla="*/ 0 w 458"/>
                    <a:gd name="T1" fmla="*/ 458 h 1202"/>
                    <a:gd name="T2" fmla="*/ 28 w 458"/>
                    <a:gd name="T3" fmla="*/ 615 h 1202"/>
                    <a:gd name="T4" fmla="*/ 28 w 458"/>
                    <a:gd name="T5" fmla="*/ 615 h 1202"/>
                    <a:gd name="T6" fmla="*/ 163 w 458"/>
                    <a:gd name="T7" fmla="*/ 1065 h 1202"/>
                    <a:gd name="T8" fmla="*/ 351 w 458"/>
                    <a:gd name="T9" fmla="*/ 1202 h 1202"/>
                    <a:gd name="T10" fmla="*/ 458 w 458"/>
                    <a:gd name="T11" fmla="*/ 1202 h 1202"/>
                    <a:gd name="T12" fmla="*/ 458 w 458"/>
                    <a:gd name="T13" fmla="*/ 0 h 1202"/>
                    <a:gd name="T14" fmla="*/ 0 w 458"/>
                    <a:gd name="T15" fmla="*/ 458 h 12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8" h="1202">
                      <a:moveTo>
                        <a:pt x="0" y="458"/>
                      </a:moveTo>
                      <a:cubicBezTo>
                        <a:pt x="0" y="513"/>
                        <a:pt x="10" y="566"/>
                        <a:pt x="28" y="615"/>
                      </a:cubicBezTo>
                      <a:cubicBezTo>
                        <a:pt x="28" y="615"/>
                        <a:pt x="28" y="615"/>
                        <a:pt x="28" y="615"/>
                      </a:cubicBezTo>
                      <a:cubicBezTo>
                        <a:pt x="163" y="1065"/>
                        <a:pt x="163" y="1065"/>
                        <a:pt x="163" y="1065"/>
                      </a:cubicBezTo>
                      <a:cubicBezTo>
                        <a:pt x="351" y="1202"/>
                        <a:pt x="351" y="1202"/>
                        <a:pt x="351" y="1202"/>
                      </a:cubicBezTo>
                      <a:cubicBezTo>
                        <a:pt x="458" y="1202"/>
                        <a:pt x="458" y="1202"/>
                        <a:pt x="458" y="1202"/>
                      </a:cubicBezTo>
                      <a:cubicBezTo>
                        <a:pt x="458" y="0"/>
                        <a:pt x="458" y="0"/>
                        <a:pt x="458" y="0"/>
                      </a:cubicBezTo>
                      <a:cubicBezTo>
                        <a:pt x="205" y="0"/>
                        <a:pt x="0" y="205"/>
                        <a:pt x="0" y="458"/>
                      </a:cubicBezTo>
                      <a:close/>
                    </a:path>
                  </a:pathLst>
                </a:custGeom>
                <a:solidFill>
                  <a:srgbClr val="E4BD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21D44">
                        <a:lumMod val="10000"/>
                      </a:srgbClr>
                    </a:solidFill>
                    <a:effectLst/>
                    <a:uLnTx/>
                    <a:uFillTx/>
                    <a:latin typeface="Calibri" panose="020F0502020204030204"/>
                    <a:ea typeface="+mn-ea"/>
                    <a:cs typeface="+mn-cs"/>
                  </a:endParaRPr>
                </a:p>
              </p:txBody>
            </p:sp>
            <p:sp>
              <p:nvSpPr>
                <p:cNvPr id="1143" name="Freeform 197">
                  <a:extLst>
                    <a:ext uri="{FF2B5EF4-FFF2-40B4-BE49-F238E27FC236}">
                      <a16:creationId xmlns:a16="http://schemas.microsoft.com/office/drawing/2014/main" id="{58464A80-B390-3FD0-6BC8-76B75FCA4D4D}"/>
                    </a:ext>
                  </a:extLst>
                </p:cNvPr>
                <p:cNvSpPr>
                  <a:spLocks/>
                </p:cNvSpPr>
                <p:nvPr/>
              </p:nvSpPr>
              <p:spPr bwMode="auto">
                <a:xfrm>
                  <a:off x="5402262" y="2393950"/>
                  <a:ext cx="212725" cy="247650"/>
                </a:xfrm>
                <a:custGeom>
                  <a:avLst/>
                  <a:gdLst>
                    <a:gd name="T0" fmla="*/ 110 w 134"/>
                    <a:gd name="T1" fmla="*/ 0 h 156"/>
                    <a:gd name="T2" fmla="*/ 95 w 134"/>
                    <a:gd name="T3" fmla="*/ 48 h 156"/>
                    <a:gd name="T4" fmla="*/ 55 w 134"/>
                    <a:gd name="T5" fmla="*/ 71 h 156"/>
                    <a:gd name="T6" fmla="*/ 0 w 134"/>
                    <a:gd name="T7" fmla="*/ 62 h 156"/>
                    <a:gd name="T8" fmla="*/ 134 w 134"/>
                    <a:gd name="T9" fmla="*/ 156 h 156"/>
                    <a:gd name="T10" fmla="*/ 134 w 134"/>
                    <a:gd name="T11" fmla="*/ 0 h 156"/>
                    <a:gd name="T12" fmla="*/ 110 w 134"/>
                    <a:gd name="T13" fmla="*/ 0 h 156"/>
                  </a:gdLst>
                  <a:ahLst/>
                  <a:cxnLst>
                    <a:cxn ang="0">
                      <a:pos x="T0" y="T1"/>
                    </a:cxn>
                    <a:cxn ang="0">
                      <a:pos x="T2" y="T3"/>
                    </a:cxn>
                    <a:cxn ang="0">
                      <a:pos x="T4" y="T5"/>
                    </a:cxn>
                    <a:cxn ang="0">
                      <a:pos x="T6" y="T7"/>
                    </a:cxn>
                    <a:cxn ang="0">
                      <a:pos x="T8" y="T9"/>
                    </a:cxn>
                    <a:cxn ang="0">
                      <a:pos x="T10" y="T11"/>
                    </a:cxn>
                    <a:cxn ang="0">
                      <a:pos x="T12" y="T13"/>
                    </a:cxn>
                  </a:cxnLst>
                  <a:rect l="0" t="0" r="r" b="b"/>
                  <a:pathLst>
                    <a:path w="134" h="156">
                      <a:moveTo>
                        <a:pt x="110" y="0"/>
                      </a:moveTo>
                      <a:lnTo>
                        <a:pt x="95" y="48"/>
                      </a:lnTo>
                      <a:lnTo>
                        <a:pt x="55" y="71"/>
                      </a:lnTo>
                      <a:lnTo>
                        <a:pt x="0" y="62"/>
                      </a:lnTo>
                      <a:lnTo>
                        <a:pt x="134" y="156"/>
                      </a:lnTo>
                      <a:lnTo>
                        <a:pt x="134" y="0"/>
                      </a:lnTo>
                      <a:lnTo>
                        <a:pt x="110" y="0"/>
                      </a:lnTo>
                      <a:close/>
                    </a:path>
                  </a:pathLst>
                </a:custGeom>
                <a:solidFill>
                  <a:srgbClr val="E4BD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21D44">
                        <a:lumMod val="10000"/>
                      </a:srgbClr>
                    </a:solidFill>
                    <a:effectLst/>
                    <a:uLnTx/>
                    <a:uFillTx/>
                    <a:latin typeface="Calibri" panose="020F0502020204030204"/>
                    <a:ea typeface="+mn-ea"/>
                    <a:cs typeface="+mn-cs"/>
                  </a:endParaRPr>
                </a:p>
              </p:txBody>
            </p:sp>
            <p:sp>
              <p:nvSpPr>
                <p:cNvPr id="1144" name="Freeform 198">
                  <a:extLst>
                    <a:ext uri="{FF2B5EF4-FFF2-40B4-BE49-F238E27FC236}">
                      <a16:creationId xmlns:a16="http://schemas.microsoft.com/office/drawing/2014/main" id="{8D40BB55-9148-F378-4F96-4A06C5CCF04E}"/>
                    </a:ext>
                  </a:extLst>
                </p:cNvPr>
                <p:cNvSpPr>
                  <a:spLocks/>
                </p:cNvSpPr>
                <p:nvPr/>
              </p:nvSpPr>
              <p:spPr bwMode="auto">
                <a:xfrm>
                  <a:off x="5584825" y="2541587"/>
                  <a:ext cx="60325" cy="30163"/>
                </a:xfrm>
                <a:custGeom>
                  <a:avLst/>
                  <a:gdLst>
                    <a:gd name="T0" fmla="*/ 19 w 38"/>
                    <a:gd name="T1" fmla="*/ 0 h 19"/>
                    <a:gd name="T2" fmla="*/ 0 w 38"/>
                    <a:gd name="T3" fmla="*/ 0 h 19"/>
                    <a:gd name="T4" fmla="*/ 19 w 38"/>
                    <a:gd name="T5" fmla="*/ 19 h 19"/>
                    <a:gd name="T6" fmla="*/ 38 w 38"/>
                    <a:gd name="T7" fmla="*/ 0 h 19"/>
                    <a:gd name="T8" fmla="*/ 19 w 38"/>
                    <a:gd name="T9" fmla="*/ 0 h 19"/>
                  </a:gdLst>
                  <a:ahLst/>
                  <a:cxnLst>
                    <a:cxn ang="0">
                      <a:pos x="T0" y="T1"/>
                    </a:cxn>
                    <a:cxn ang="0">
                      <a:pos x="T2" y="T3"/>
                    </a:cxn>
                    <a:cxn ang="0">
                      <a:pos x="T4" y="T5"/>
                    </a:cxn>
                    <a:cxn ang="0">
                      <a:pos x="T6" y="T7"/>
                    </a:cxn>
                    <a:cxn ang="0">
                      <a:pos x="T8" y="T9"/>
                    </a:cxn>
                  </a:cxnLst>
                  <a:rect l="0" t="0" r="r" b="b"/>
                  <a:pathLst>
                    <a:path w="38" h="19">
                      <a:moveTo>
                        <a:pt x="19" y="0"/>
                      </a:moveTo>
                      <a:lnTo>
                        <a:pt x="0" y="0"/>
                      </a:lnTo>
                      <a:lnTo>
                        <a:pt x="19" y="19"/>
                      </a:lnTo>
                      <a:lnTo>
                        <a:pt x="38" y="0"/>
                      </a:lnTo>
                      <a:lnTo>
                        <a:pt x="19" y="0"/>
                      </a:lnTo>
                      <a:close/>
                    </a:path>
                  </a:pathLst>
                </a:custGeom>
                <a:solidFill>
                  <a:srgbClr val="CA9A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21D44">
                        <a:lumMod val="10000"/>
                      </a:srgbClr>
                    </a:solidFill>
                    <a:effectLst/>
                    <a:uLnTx/>
                    <a:uFillTx/>
                    <a:latin typeface="Calibri" panose="020F0502020204030204"/>
                    <a:ea typeface="+mn-ea"/>
                    <a:cs typeface="+mn-cs"/>
                  </a:endParaRPr>
                </a:p>
              </p:txBody>
            </p:sp>
            <p:sp>
              <p:nvSpPr>
                <p:cNvPr id="1145" name="Freeform 199">
                  <a:extLst>
                    <a:ext uri="{FF2B5EF4-FFF2-40B4-BE49-F238E27FC236}">
                      <a16:creationId xmlns:a16="http://schemas.microsoft.com/office/drawing/2014/main" id="{19945F85-BAF4-8C90-6D85-AC92814FD832}"/>
                    </a:ext>
                  </a:extLst>
                </p:cNvPr>
                <p:cNvSpPr>
                  <a:spLocks/>
                </p:cNvSpPr>
                <p:nvPr/>
              </p:nvSpPr>
              <p:spPr bwMode="auto">
                <a:xfrm>
                  <a:off x="5614987" y="1951037"/>
                  <a:ext cx="288925" cy="519113"/>
                </a:xfrm>
                <a:custGeom>
                  <a:avLst/>
                  <a:gdLst>
                    <a:gd name="T0" fmla="*/ 152 w 182"/>
                    <a:gd name="T1" fmla="*/ 60 h 327"/>
                    <a:gd name="T2" fmla="*/ 182 w 182"/>
                    <a:gd name="T3" fmla="*/ 60 h 327"/>
                    <a:gd name="T4" fmla="*/ 131 w 182"/>
                    <a:gd name="T5" fmla="*/ 20 h 327"/>
                    <a:gd name="T6" fmla="*/ 0 w 182"/>
                    <a:gd name="T7" fmla="*/ 0 h 327"/>
                    <a:gd name="T8" fmla="*/ 0 w 182"/>
                    <a:gd name="T9" fmla="*/ 113 h 327"/>
                    <a:gd name="T10" fmla="*/ 27 w 182"/>
                    <a:gd name="T11" fmla="*/ 98 h 327"/>
                    <a:gd name="T12" fmla="*/ 93 w 182"/>
                    <a:gd name="T13" fmla="*/ 112 h 327"/>
                    <a:gd name="T14" fmla="*/ 138 w 182"/>
                    <a:gd name="T15" fmla="*/ 170 h 327"/>
                    <a:gd name="T16" fmla="*/ 145 w 182"/>
                    <a:gd name="T17" fmla="*/ 259 h 327"/>
                    <a:gd name="T18" fmla="*/ 144 w 182"/>
                    <a:gd name="T19" fmla="*/ 327 h 327"/>
                    <a:gd name="T20" fmla="*/ 154 w 182"/>
                    <a:gd name="T21" fmla="*/ 327 h 327"/>
                    <a:gd name="T22" fmla="*/ 172 w 182"/>
                    <a:gd name="T23" fmla="*/ 259 h 327"/>
                    <a:gd name="T24" fmla="*/ 171 w 182"/>
                    <a:gd name="T25" fmla="*/ 233 h 327"/>
                    <a:gd name="T26" fmla="*/ 171 w 182"/>
                    <a:gd name="T27" fmla="*/ 137 h 327"/>
                    <a:gd name="T28" fmla="*/ 150 w 182"/>
                    <a:gd name="T29" fmla="*/ 89 h 327"/>
                    <a:gd name="T30" fmla="*/ 179 w 182"/>
                    <a:gd name="T31" fmla="*/ 96 h 327"/>
                    <a:gd name="T32" fmla="*/ 152 w 182"/>
                    <a:gd name="T33" fmla="*/ 60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82" h="327">
                      <a:moveTo>
                        <a:pt x="152" y="60"/>
                      </a:moveTo>
                      <a:lnTo>
                        <a:pt x="182" y="60"/>
                      </a:lnTo>
                      <a:lnTo>
                        <a:pt x="131" y="20"/>
                      </a:lnTo>
                      <a:lnTo>
                        <a:pt x="0" y="0"/>
                      </a:lnTo>
                      <a:lnTo>
                        <a:pt x="0" y="113"/>
                      </a:lnTo>
                      <a:lnTo>
                        <a:pt x="27" y="98"/>
                      </a:lnTo>
                      <a:lnTo>
                        <a:pt x="93" y="112"/>
                      </a:lnTo>
                      <a:lnTo>
                        <a:pt x="138" y="170"/>
                      </a:lnTo>
                      <a:lnTo>
                        <a:pt x="145" y="259"/>
                      </a:lnTo>
                      <a:lnTo>
                        <a:pt x="144" y="327"/>
                      </a:lnTo>
                      <a:lnTo>
                        <a:pt x="154" y="327"/>
                      </a:lnTo>
                      <a:lnTo>
                        <a:pt x="172" y="259"/>
                      </a:lnTo>
                      <a:lnTo>
                        <a:pt x="171" y="233"/>
                      </a:lnTo>
                      <a:lnTo>
                        <a:pt x="171" y="137"/>
                      </a:lnTo>
                      <a:lnTo>
                        <a:pt x="150" y="89"/>
                      </a:lnTo>
                      <a:lnTo>
                        <a:pt x="179" y="96"/>
                      </a:lnTo>
                      <a:lnTo>
                        <a:pt x="152" y="60"/>
                      </a:lnTo>
                      <a:close/>
                    </a:path>
                  </a:pathLst>
                </a:custGeom>
                <a:solidFill>
                  <a:schemeClr val="accent6">
                    <a:lumMod val="95000"/>
                    <a:lumOff val="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21D44">
                        <a:lumMod val="10000"/>
                      </a:srgbClr>
                    </a:solidFill>
                    <a:effectLst/>
                    <a:uLnTx/>
                    <a:uFillTx/>
                    <a:latin typeface="Calibri" panose="020F0502020204030204"/>
                    <a:ea typeface="+mn-ea"/>
                    <a:cs typeface="+mn-cs"/>
                  </a:endParaRPr>
                </a:p>
              </p:txBody>
            </p:sp>
            <p:sp>
              <p:nvSpPr>
                <p:cNvPr id="1146" name="Freeform 200">
                  <a:extLst>
                    <a:ext uri="{FF2B5EF4-FFF2-40B4-BE49-F238E27FC236}">
                      <a16:creationId xmlns:a16="http://schemas.microsoft.com/office/drawing/2014/main" id="{41A59D9E-BCB2-74D7-CC3C-F2F04E3E56DC}"/>
                    </a:ext>
                  </a:extLst>
                </p:cNvPr>
                <p:cNvSpPr>
                  <a:spLocks/>
                </p:cNvSpPr>
                <p:nvPr/>
              </p:nvSpPr>
              <p:spPr bwMode="auto">
                <a:xfrm>
                  <a:off x="5335587" y="1951037"/>
                  <a:ext cx="279400" cy="522288"/>
                </a:xfrm>
                <a:custGeom>
                  <a:avLst/>
                  <a:gdLst>
                    <a:gd name="T0" fmla="*/ 90 w 176"/>
                    <a:gd name="T1" fmla="*/ 35 h 329"/>
                    <a:gd name="T2" fmla="*/ 57 w 176"/>
                    <a:gd name="T3" fmla="*/ 58 h 329"/>
                    <a:gd name="T4" fmla="*/ 26 w 176"/>
                    <a:gd name="T5" fmla="*/ 48 h 329"/>
                    <a:gd name="T6" fmla="*/ 51 w 176"/>
                    <a:gd name="T7" fmla="*/ 71 h 329"/>
                    <a:gd name="T8" fmla="*/ 12 w 176"/>
                    <a:gd name="T9" fmla="*/ 89 h 329"/>
                    <a:gd name="T10" fmla="*/ 0 w 176"/>
                    <a:gd name="T11" fmla="*/ 123 h 329"/>
                    <a:gd name="T12" fmla="*/ 2 w 176"/>
                    <a:gd name="T13" fmla="*/ 169 h 329"/>
                    <a:gd name="T14" fmla="*/ 0 w 176"/>
                    <a:gd name="T15" fmla="*/ 262 h 329"/>
                    <a:gd name="T16" fmla="*/ 18 w 176"/>
                    <a:gd name="T17" fmla="*/ 329 h 329"/>
                    <a:gd name="T18" fmla="*/ 28 w 176"/>
                    <a:gd name="T19" fmla="*/ 329 h 329"/>
                    <a:gd name="T20" fmla="*/ 27 w 176"/>
                    <a:gd name="T21" fmla="*/ 262 h 329"/>
                    <a:gd name="T22" fmla="*/ 35 w 176"/>
                    <a:gd name="T23" fmla="*/ 162 h 329"/>
                    <a:gd name="T24" fmla="*/ 77 w 176"/>
                    <a:gd name="T25" fmla="*/ 108 h 329"/>
                    <a:gd name="T26" fmla="*/ 120 w 176"/>
                    <a:gd name="T27" fmla="*/ 91 h 329"/>
                    <a:gd name="T28" fmla="*/ 176 w 176"/>
                    <a:gd name="T29" fmla="*/ 113 h 329"/>
                    <a:gd name="T30" fmla="*/ 176 w 176"/>
                    <a:gd name="T31" fmla="*/ 0 h 329"/>
                    <a:gd name="T32" fmla="*/ 90 w 176"/>
                    <a:gd name="T33" fmla="*/ 35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6" h="329">
                      <a:moveTo>
                        <a:pt x="90" y="35"/>
                      </a:moveTo>
                      <a:lnTo>
                        <a:pt x="57" y="58"/>
                      </a:lnTo>
                      <a:lnTo>
                        <a:pt x="26" y="48"/>
                      </a:lnTo>
                      <a:lnTo>
                        <a:pt x="51" y="71"/>
                      </a:lnTo>
                      <a:lnTo>
                        <a:pt x="12" y="89"/>
                      </a:lnTo>
                      <a:lnTo>
                        <a:pt x="0" y="123"/>
                      </a:lnTo>
                      <a:lnTo>
                        <a:pt x="2" y="169"/>
                      </a:lnTo>
                      <a:lnTo>
                        <a:pt x="0" y="262"/>
                      </a:lnTo>
                      <a:lnTo>
                        <a:pt x="18" y="329"/>
                      </a:lnTo>
                      <a:lnTo>
                        <a:pt x="28" y="329"/>
                      </a:lnTo>
                      <a:lnTo>
                        <a:pt x="27" y="262"/>
                      </a:lnTo>
                      <a:lnTo>
                        <a:pt x="35" y="162"/>
                      </a:lnTo>
                      <a:lnTo>
                        <a:pt x="77" y="108"/>
                      </a:lnTo>
                      <a:lnTo>
                        <a:pt x="120" y="91"/>
                      </a:lnTo>
                      <a:lnTo>
                        <a:pt x="176" y="113"/>
                      </a:lnTo>
                      <a:lnTo>
                        <a:pt x="176" y="0"/>
                      </a:lnTo>
                      <a:lnTo>
                        <a:pt x="90" y="35"/>
                      </a:lnTo>
                      <a:close/>
                    </a:path>
                  </a:pathLst>
                </a:custGeom>
                <a:solidFill>
                  <a:schemeClr val="accent6">
                    <a:lumMod val="95000"/>
                    <a:lumOff val="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21D44">
                        <a:lumMod val="10000"/>
                      </a:srgbClr>
                    </a:solidFill>
                    <a:effectLst/>
                    <a:uLnTx/>
                    <a:uFillTx/>
                    <a:latin typeface="Calibri" panose="020F0502020204030204"/>
                    <a:ea typeface="+mn-ea"/>
                    <a:cs typeface="+mn-cs"/>
                  </a:endParaRPr>
                </a:p>
              </p:txBody>
            </p:sp>
            <p:sp>
              <p:nvSpPr>
                <p:cNvPr id="1147" name="Freeform 201">
                  <a:extLst>
                    <a:ext uri="{FF2B5EF4-FFF2-40B4-BE49-F238E27FC236}">
                      <a16:creationId xmlns:a16="http://schemas.microsoft.com/office/drawing/2014/main" id="{4869A2E9-570D-E390-2282-79BBEE9AF1F1}"/>
                    </a:ext>
                  </a:extLst>
                </p:cNvPr>
                <p:cNvSpPr>
                  <a:spLocks/>
                </p:cNvSpPr>
                <p:nvPr/>
              </p:nvSpPr>
              <p:spPr bwMode="auto">
                <a:xfrm>
                  <a:off x="5330825" y="2420937"/>
                  <a:ext cx="76200" cy="150813"/>
                </a:xfrm>
                <a:custGeom>
                  <a:avLst/>
                  <a:gdLst>
                    <a:gd name="T0" fmla="*/ 31 w 48"/>
                    <a:gd name="T1" fmla="*/ 31 h 95"/>
                    <a:gd name="T2" fmla="*/ 12 w 48"/>
                    <a:gd name="T3" fmla="*/ 0 h 95"/>
                    <a:gd name="T4" fmla="*/ 0 w 48"/>
                    <a:gd name="T5" fmla="*/ 18 h 95"/>
                    <a:gd name="T6" fmla="*/ 18 w 48"/>
                    <a:gd name="T7" fmla="*/ 83 h 95"/>
                    <a:gd name="T8" fmla="*/ 31 w 48"/>
                    <a:gd name="T9" fmla="*/ 95 h 95"/>
                    <a:gd name="T10" fmla="*/ 48 w 48"/>
                    <a:gd name="T11" fmla="*/ 90 h 95"/>
                    <a:gd name="T12" fmla="*/ 31 w 48"/>
                    <a:gd name="T13" fmla="*/ 31 h 95"/>
                  </a:gdLst>
                  <a:ahLst/>
                  <a:cxnLst>
                    <a:cxn ang="0">
                      <a:pos x="T0" y="T1"/>
                    </a:cxn>
                    <a:cxn ang="0">
                      <a:pos x="T2" y="T3"/>
                    </a:cxn>
                    <a:cxn ang="0">
                      <a:pos x="T4" y="T5"/>
                    </a:cxn>
                    <a:cxn ang="0">
                      <a:pos x="T6" y="T7"/>
                    </a:cxn>
                    <a:cxn ang="0">
                      <a:pos x="T8" y="T9"/>
                    </a:cxn>
                    <a:cxn ang="0">
                      <a:pos x="T10" y="T11"/>
                    </a:cxn>
                    <a:cxn ang="0">
                      <a:pos x="T12" y="T13"/>
                    </a:cxn>
                  </a:cxnLst>
                  <a:rect l="0" t="0" r="r" b="b"/>
                  <a:pathLst>
                    <a:path w="48" h="95">
                      <a:moveTo>
                        <a:pt x="31" y="31"/>
                      </a:moveTo>
                      <a:lnTo>
                        <a:pt x="12" y="0"/>
                      </a:lnTo>
                      <a:lnTo>
                        <a:pt x="0" y="18"/>
                      </a:lnTo>
                      <a:lnTo>
                        <a:pt x="18" y="83"/>
                      </a:lnTo>
                      <a:lnTo>
                        <a:pt x="31" y="95"/>
                      </a:lnTo>
                      <a:lnTo>
                        <a:pt x="48" y="90"/>
                      </a:lnTo>
                      <a:lnTo>
                        <a:pt x="31" y="31"/>
                      </a:lnTo>
                      <a:close/>
                    </a:path>
                  </a:pathLst>
                </a:custGeom>
                <a:solidFill>
                  <a:srgbClr val="E4BD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21D44">
                        <a:lumMod val="10000"/>
                      </a:srgbClr>
                    </a:solidFill>
                    <a:effectLst/>
                    <a:uLnTx/>
                    <a:uFillTx/>
                    <a:latin typeface="Calibri" panose="020F0502020204030204"/>
                    <a:ea typeface="+mn-ea"/>
                    <a:cs typeface="+mn-cs"/>
                  </a:endParaRPr>
                </a:p>
              </p:txBody>
            </p:sp>
            <p:sp>
              <p:nvSpPr>
                <p:cNvPr id="1148" name="Freeform 202">
                  <a:extLst>
                    <a:ext uri="{FF2B5EF4-FFF2-40B4-BE49-F238E27FC236}">
                      <a16:creationId xmlns:a16="http://schemas.microsoft.com/office/drawing/2014/main" id="{BB24F127-ABCB-3884-5346-F7808CDA0A27}"/>
                    </a:ext>
                  </a:extLst>
                </p:cNvPr>
                <p:cNvSpPr>
                  <a:spLocks/>
                </p:cNvSpPr>
                <p:nvPr/>
              </p:nvSpPr>
              <p:spPr bwMode="auto">
                <a:xfrm>
                  <a:off x="5826125" y="2413000"/>
                  <a:ext cx="77787" cy="158750"/>
                </a:xfrm>
                <a:custGeom>
                  <a:avLst/>
                  <a:gdLst>
                    <a:gd name="T0" fmla="*/ 8 w 49"/>
                    <a:gd name="T1" fmla="*/ 30 h 100"/>
                    <a:gd name="T2" fmla="*/ 31 w 49"/>
                    <a:gd name="T3" fmla="*/ 0 h 100"/>
                    <a:gd name="T4" fmla="*/ 49 w 49"/>
                    <a:gd name="T5" fmla="*/ 23 h 100"/>
                    <a:gd name="T6" fmla="*/ 31 w 49"/>
                    <a:gd name="T7" fmla="*/ 88 h 100"/>
                    <a:gd name="T8" fmla="*/ 17 w 49"/>
                    <a:gd name="T9" fmla="*/ 100 h 100"/>
                    <a:gd name="T10" fmla="*/ 0 w 49"/>
                    <a:gd name="T11" fmla="*/ 95 h 100"/>
                    <a:gd name="T12" fmla="*/ 8 w 49"/>
                    <a:gd name="T13" fmla="*/ 30 h 100"/>
                  </a:gdLst>
                  <a:ahLst/>
                  <a:cxnLst>
                    <a:cxn ang="0">
                      <a:pos x="T0" y="T1"/>
                    </a:cxn>
                    <a:cxn ang="0">
                      <a:pos x="T2" y="T3"/>
                    </a:cxn>
                    <a:cxn ang="0">
                      <a:pos x="T4" y="T5"/>
                    </a:cxn>
                    <a:cxn ang="0">
                      <a:pos x="T6" y="T7"/>
                    </a:cxn>
                    <a:cxn ang="0">
                      <a:pos x="T8" y="T9"/>
                    </a:cxn>
                    <a:cxn ang="0">
                      <a:pos x="T10" y="T11"/>
                    </a:cxn>
                    <a:cxn ang="0">
                      <a:pos x="T12" y="T13"/>
                    </a:cxn>
                  </a:cxnLst>
                  <a:rect l="0" t="0" r="r" b="b"/>
                  <a:pathLst>
                    <a:path w="49" h="100">
                      <a:moveTo>
                        <a:pt x="8" y="30"/>
                      </a:moveTo>
                      <a:lnTo>
                        <a:pt x="31" y="0"/>
                      </a:lnTo>
                      <a:lnTo>
                        <a:pt x="49" y="23"/>
                      </a:lnTo>
                      <a:lnTo>
                        <a:pt x="31" y="88"/>
                      </a:lnTo>
                      <a:lnTo>
                        <a:pt x="17" y="100"/>
                      </a:lnTo>
                      <a:lnTo>
                        <a:pt x="0" y="95"/>
                      </a:lnTo>
                      <a:lnTo>
                        <a:pt x="8" y="30"/>
                      </a:lnTo>
                      <a:close/>
                    </a:path>
                  </a:pathLst>
                </a:custGeom>
                <a:solidFill>
                  <a:srgbClr val="E2AB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21D44">
                        <a:lumMod val="10000"/>
                      </a:srgbClr>
                    </a:solidFill>
                    <a:effectLst/>
                    <a:uLnTx/>
                    <a:uFillTx/>
                    <a:latin typeface="Calibri" panose="020F0502020204030204"/>
                    <a:ea typeface="+mn-ea"/>
                    <a:cs typeface="+mn-cs"/>
                  </a:endParaRPr>
                </a:p>
              </p:txBody>
            </p:sp>
            <p:sp>
              <p:nvSpPr>
                <p:cNvPr id="1149" name="Freeform 203">
                  <a:extLst>
                    <a:ext uri="{FF2B5EF4-FFF2-40B4-BE49-F238E27FC236}">
                      <a16:creationId xmlns:a16="http://schemas.microsoft.com/office/drawing/2014/main" id="{7757E72C-6228-0F25-83F7-E0B623957798}"/>
                    </a:ext>
                  </a:extLst>
                </p:cNvPr>
                <p:cNvSpPr>
                  <a:spLocks/>
                </p:cNvSpPr>
                <p:nvPr/>
              </p:nvSpPr>
              <p:spPr bwMode="auto">
                <a:xfrm>
                  <a:off x="5673725" y="2413000"/>
                  <a:ext cx="230187" cy="214313"/>
                </a:xfrm>
                <a:custGeom>
                  <a:avLst/>
                  <a:gdLst>
                    <a:gd name="T0" fmla="*/ 0 w 145"/>
                    <a:gd name="T1" fmla="*/ 50 h 135"/>
                    <a:gd name="T2" fmla="*/ 85 w 145"/>
                    <a:gd name="T3" fmla="*/ 135 h 135"/>
                    <a:gd name="T4" fmla="*/ 96 w 145"/>
                    <a:gd name="T5" fmla="*/ 95 h 135"/>
                    <a:gd name="T6" fmla="*/ 113 w 145"/>
                    <a:gd name="T7" fmla="*/ 100 h 135"/>
                    <a:gd name="T8" fmla="*/ 127 w 145"/>
                    <a:gd name="T9" fmla="*/ 88 h 135"/>
                    <a:gd name="T10" fmla="*/ 145 w 145"/>
                    <a:gd name="T11" fmla="*/ 23 h 135"/>
                    <a:gd name="T12" fmla="*/ 127 w 145"/>
                    <a:gd name="T13" fmla="*/ 0 h 135"/>
                    <a:gd name="T14" fmla="*/ 101 w 145"/>
                    <a:gd name="T15" fmla="*/ 32 h 135"/>
                    <a:gd name="T16" fmla="*/ 60 w 145"/>
                    <a:gd name="T17" fmla="*/ 56 h 135"/>
                    <a:gd name="T18" fmla="*/ 0 w 145"/>
                    <a:gd name="T19" fmla="*/ 5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5" h="135">
                      <a:moveTo>
                        <a:pt x="0" y="50"/>
                      </a:moveTo>
                      <a:lnTo>
                        <a:pt x="85" y="135"/>
                      </a:lnTo>
                      <a:lnTo>
                        <a:pt x="96" y="95"/>
                      </a:lnTo>
                      <a:lnTo>
                        <a:pt x="113" y="100"/>
                      </a:lnTo>
                      <a:lnTo>
                        <a:pt x="127" y="88"/>
                      </a:lnTo>
                      <a:lnTo>
                        <a:pt x="145" y="23"/>
                      </a:lnTo>
                      <a:lnTo>
                        <a:pt x="127" y="0"/>
                      </a:lnTo>
                      <a:lnTo>
                        <a:pt x="101" y="32"/>
                      </a:lnTo>
                      <a:lnTo>
                        <a:pt x="60" y="56"/>
                      </a:lnTo>
                      <a:lnTo>
                        <a:pt x="0" y="50"/>
                      </a:lnTo>
                      <a:close/>
                    </a:path>
                  </a:pathLst>
                </a:custGeom>
                <a:solidFill>
                  <a:srgbClr val="E4BD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21D44">
                        <a:lumMod val="10000"/>
                      </a:srgbClr>
                    </a:solidFill>
                    <a:effectLst/>
                    <a:uLnTx/>
                    <a:uFillTx/>
                    <a:latin typeface="Calibri" panose="020F0502020204030204"/>
                    <a:ea typeface="+mn-ea"/>
                    <a:cs typeface="+mn-cs"/>
                  </a:endParaRPr>
                </a:p>
              </p:txBody>
            </p:sp>
            <p:sp>
              <p:nvSpPr>
                <p:cNvPr id="1150" name="Freeform 206">
                  <a:extLst>
                    <a:ext uri="{FF2B5EF4-FFF2-40B4-BE49-F238E27FC236}">
                      <a16:creationId xmlns:a16="http://schemas.microsoft.com/office/drawing/2014/main" id="{6D9A7CA7-729D-D7D7-237E-E42FAEFABC05}"/>
                    </a:ext>
                  </a:extLst>
                </p:cNvPr>
                <p:cNvSpPr>
                  <a:spLocks/>
                </p:cNvSpPr>
                <p:nvPr/>
              </p:nvSpPr>
              <p:spPr bwMode="auto">
                <a:xfrm>
                  <a:off x="5489575" y="2698750"/>
                  <a:ext cx="261937" cy="98425"/>
                </a:xfrm>
                <a:custGeom>
                  <a:avLst/>
                  <a:gdLst>
                    <a:gd name="T0" fmla="*/ 0 w 165"/>
                    <a:gd name="T1" fmla="*/ 15 h 62"/>
                    <a:gd name="T2" fmla="*/ 46 w 165"/>
                    <a:gd name="T3" fmla="*/ 62 h 62"/>
                    <a:gd name="T4" fmla="*/ 123 w 165"/>
                    <a:gd name="T5" fmla="*/ 62 h 62"/>
                    <a:gd name="T6" fmla="*/ 165 w 165"/>
                    <a:gd name="T7" fmla="*/ 22 h 62"/>
                    <a:gd name="T8" fmla="*/ 165 w 165"/>
                    <a:gd name="T9" fmla="*/ 0 h 62"/>
                    <a:gd name="T10" fmla="*/ 127 w 165"/>
                    <a:gd name="T11" fmla="*/ 33 h 62"/>
                    <a:gd name="T12" fmla="*/ 39 w 165"/>
                    <a:gd name="T13" fmla="*/ 33 h 62"/>
                    <a:gd name="T14" fmla="*/ 0 w 165"/>
                    <a:gd name="T15" fmla="*/ 5 h 62"/>
                    <a:gd name="T16" fmla="*/ 0 w 165"/>
                    <a:gd name="T17" fmla="*/ 15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5" h="62">
                      <a:moveTo>
                        <a:pt x="0" y="15"/>
                      </a:moveTo>
                      <a:lnTo>
                        <a:pt x="46" y="62"/>
                      </a:lnTo>
                      <a:lnTo>
                        <a:pt x="123" y="62"/>
                      </a:lnTo>
                      <a:lnTo>
                        <a:pt x="165" y="22"/>
                      </a:lnTo>
                      <a:lnTo>
                        <a:pt x="165" y="0"/>
                      </a:lnTo>
                      <a:lnTo>
                        <a:pt x="127" y="33"/>
                      </a:lnTo>
                      <a:lnTo>
                        <a:pt x="39" y="33"/>
                      </a:lnTo>
                      <a:lnTo>
                        <a:pt x="0" y="5"/>
                      </a:lnTo>
                      <a:lnTo>
                        <a:pt x="0" y="15"/>
                      </a:lnTo>
                      <a:close/>
                    </a:path>
                  </a:pathLst>
                </a:custGeom>
                <a:solidFill>
                  <a:srgbClr val="D5A2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21D44">
                        <a:lumMod val="10000"/>
                      </a:srgbClr>
                    </a:solidFill>
                    <a:effectLst/>
                    <a:uLnTx/>
                    <a:uFillTx/>
                    <a:latin typeface="Calibri" panose="020F0502020204030204"/>
                    <a:ea typeface="+mn-ea"/>
                    <a:cs typeface="+mn-cs"/>
                  </a:endParaRPr>
                </a:p>
              </p:txBody>
            </p:sp>
            <p:sp>
              <p:nvSpPr>
                <p:cNvPr id="1151" name="Freeform 207">
                  <a:extLst>
                    <a:ext uri="{FF2B5EF4-FFF2-40B4-BE49-F238E27FC236}">
                      <a16:creationId xmlns:a16="http://schemas.microsoft.com/office/drawing/2014/main" id="{7E12C214-0506-0747-6ABD-4DC44AA2A0C0}"/>
                    </a:ext>
                  </a:extLst>
                </p:cNvPr>
                <p:cNvSpPr>
                  <a:spLocks/>
                </p:cNvSpPr>
                <p:nvPr/>
              </p:nvSpPr>
              <p:spPr bwMode="auto">
                <a:xfrm>
                  <a:off x="5616575" y="2892425"/>
                  <a:ext cx="69850" cy="44450"/>
                </a:xfrm>
                <a:custGeom>
                  <a:avLst/>
                  <a:gdLst>
                    <a:gd name="T0" fmla="*/ 117 w 117"/>
                    <a:gd name="T1" fmla="*/ 44 h 75"/>
                    <a:gd name="T2" fmla="*/ 87 w 117"/>
                    <a:gd name="T3" fmla="*/ 17 h 75"/>
                    <a:gd name="T4" fmla="*/ 0 w 117"/>
                    <a:gd name="T5" fmla="*/ 0 h 75"/>
                    <a:gd name="T6" fmla="*/ 0 w 117"/>
                    <a:gd name="T7" fmla="*/ 75 h 75"/>
                    <a:gd name="T8" fmla="*/ 6 w 117"/>
                    <a:gd name="T9" fmla="*/ 75 h 75"/>
                    <a:gd name="T10" fmla="*/ 117 w 117"/>
                    <a:gd name="T11" fmla="*/ 44 h 75"/>
                  </a:gdLst>
                  <a:ahLst/>
                  <a:cxnLst>
                    <a:cxn ang="0">
                      <a:pos x="T0" y="T1"/>
                    </a:cxn>
                    <a:cxn ang="0">
                      <a:pos x="T2" y="T3"/>
                    </a:cxn>
                    <a:cxn ang="0">
                      <a:pos x="T4" y="T5"/>
                    </a:cxn>
                    <a:cxn ang="0">
                      <a:pos x="T6" y="T7"/>
                    </a:cxn>
                    <a:cxn ang="0">
                      <a:pos x="T8" y="T9"/>
                    </a:cxn>
                    <a:cxn ang="0">
                      <a:pos x="T10" y="T11"/>
                    </a:cxn>
                  </a:cxnLst>
                  <a:rect l="0" t="0" r="r" b="b"/>
                  <a:pathLst>
                    <a:path w="117" h="75">
                      <a:moveTo>
                        <a:pt x="117" y="44"/>
                      </a:moveTo>
                      <a:cubicBezTo>
                        <a:pt x="87" y="17"/>
                        <a:pt x="87" y="17"/>
                        <a:pt x="87" y="17"/>
                      </a:cubicBezTo>
                      <a:cubicBezTo>
                        <a:pt x="0" y="0"/>
                        <a:pt x="0" y="0"/>
                        <a:pt x="0" y="0"/>
                      </a:cubicBezTo>
                      <a:cubicBezTo>
                        <a:pt x="0" y="75"/>
                        <a:pt x="0" y="75"/>
                        <a:pt x="0" y="75"/>
                      </a:cubicBezTo>
                      <a:cubicBezTo>
                        <a:pt x="2" y="75"/>
                        <a:pt x="4" y="75"/>
                        <a:pt x="6" y="75"/>
                      </a:cubicBezTo>
                      <a:cubicBezTo>
                        <a:pt x="86" y="75"/>
                        <a:pt x="117" y="44"/>
                        <a:pt x="117" y="44"/>
                      </a:cubicBezTo>
                      <a:close/>
                    </a:path>
                  </a:pathLst>
                </a:custGeom>
                <a:solidFill>
                  <a:srgbClr val="C8C8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21D44">
                        <a:lumMod val="10000"/>
                      </a:srgbClr>
                    </a:solidFill>
                    <a:effectLst/>
                    <a:uLnTx/>
                    <a:uFillTx/>
                    <a:latin typeface="Calibri" panose="020F0502020204030204"/>
                    <a:ea typeface="+mn-ea"/>
                    <a:cs typeface="+mn-cs"/>
                  </a:endParaRPr>
                </a:p>
              </p:txBody>
            </p:sp>
            <p:sp>
              <p:nvSpPr>
                <p:cNvPr id="1152" name="Freeform 208">
                  <a:extLst>
                    <a:ext uri="{FF2B5EF4-FFF2-40B4-BE49-F238E27FC236}">
                      <a16:creationId xmlns:a16="http://schemas.microsoft.com/office/drawing/2014/main" id="{33AF58A8-C222-2BF6-E4C2-7AB136E0B6A4}"/>
                    </a:ext>
                  </a:extLst>
                </p:cNvPr>
                <p:cNvSpPr>
                  <a:spLocks/>
                </p:cNvSpPr>
                <p:nvPr/>
              </p:nvSpPr>
              <p:spPr bwMode="auto">
                <a:xfrm>
                  <a:off x="5613400" y="2778125"/>
                  <a:ext cx="511175" cy="1136650"/>
                </a:xfrm>
                <a:custGeom>
                  <a:avLst/>
                  <a:gdLst>
                    <a:gd name="T0" fmla="*/ 322 w 322"/>
                    <a:gd name="T1" fmla="*/ 100 h 716"/>
                    <a:gd name="T2" fmla="*/ 322 w 322"/>
                    <a:gd name="T3" fmla="*/ 100 h 716"/>
                    <a:gd name="T4" fmla="*/ 120 w 322"/>
                    <a:gd name="T5" fmla="*/ 54 h 716"/>
                    <a:gd name="T6" fmla="*/ 95 w 322"/>
                    <a:gd name="T7" fmla="*/ 0 h 716"/>
                    <a:gd name="T8" fmla="*/ 28 w 322"/>
                    <a:gd name="T9" fmla="*/ 54 h 716"/>
                    <a:gd name="T10" fmla="*/ 2 w 322"/>
                    <a:gd name="T11" fmla="*/ 72 h 716"/>
                    <a:gd name="T12" fmla="*/ 0 w 322"/>
                    <a:gd name="T13" fmla="*/ 716 h 716"/>
                    <a:gd name="T14" fmla="*/ 218 w 322"/>
                    <a:gd name="T15" fmla="*/ 716 h 716"/>
                    <a:gd name="T16" fmla="*/ 258 w 322"/>
                    <a:gd name="T17" fmla="*/ 331 h 716"/>
                    <a:gd name="T18" fmla="*/ 258 w 322"/>
                    <a:gd name="T19" fmla="*/ 289 h 716"/>
                    <a:gd name="T20" fmla="*/ 322 w 322"/>
                    <a:gd name="T21" fmla="*/ 100 h 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2" h="716">
                      <a:moveTo>
                        <a:pt x="322" y="100"/>
                      </a:moveTo>
                      <a:lnTo>
                        <a:pt x="322" y="100"/>
                      </a:lnTo>
                      <a:lnTo>
                        <a:pt x="120" y="54"/>
                      </a:lnTo>
                      <a:lnTo>
                        <a:pt x="95" y="0"/>
                      </a:lnTo>
                      <a:lnTo>
                        <a:pt x="28" y="54"/>
                      </a:lnTo>
                      <a:lnTo>
                        <a:pt x="2" y="72"/>
                      </a:lnTo>
                      <a:lnTo>
                        <a:pt x="0" y="716"/>
                      </a:lnTo>
                      <a:lnTo>
                        <a:pt x="218" y="716"/>
                      </a:lnTo>
                      <a:lnTo>
                        <a:pt x="258" y="331"/>
                      </a:lnTo>
                      <a:lnTo>
                        <a:pt x="258" y="289"/>
                      </a:lnTo>
                      <a:lnTo>
                        <a:pt x="322" y="10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21D44">
                        <a:lumMod val="10000"/>
                      </a:srgbClr>
                    </a:solidFill>
                    <a:effectLst/>
                    <a:uLnTx/>
                    <a:uFillTx/>
                    <a:latin typeface="Calibri" panose="020F0502020204030204"/>
                    <a:ea typeface="+mn-ea"/>
                    <a:cs typeface="+mn-cs"/>
                  </a:endParaRPr>
                </a:p>
              </p:txBody>
            </p:sp>
            <p:sp>
              <p:nvSpPr>
                <p:cNvPr id="1153" name="Freeform 209">
                  <a:extLst>
                    <a:ext uri="{FF2B5EF4-FFF2-40B4-BE49-F238E27FC236}">
                      <a16:creationId xmlns:a16="http://schemas.microsoft.com/office/drawing/2014/main" id="{CD1C52EC-C7DD-E25F-CF77-9B764EFE048D}"/>
                    </a:ext>
                  </a:extLst>
                </p:cNvPr>
                <p:cNvSpPr>
                  <a:spLocks/>
                </p:cNvSpPr>
                <p:nvPr/>
              </p:nvSpPr>
              <p:spPr bwMode="auto">
                <a:xfrm>
                  <a:off x="6019800" y="2971800"/>
                  <a:ext cx="350837" cy="942975"/>
                </a:xfrm>
                <a:custGeom>
                  <a:avLst/>
                  <a:gdLst>
                    <a:gd name="T0" fmla="*/ 87 w 221"/>
                    <a:gd name="T1" fmla="*/ 0 h 594"/>
                    <a:gd name="T2" fmla="*/ 0 w 221"/>
                    <a:gd name="T3" fmla="*/ 209 h 594"/>
                    <a:gd name="T4" fmla="*/ 77 w 221"/>
                    <a:gd name="T5" fmla="*/ 436 h 594"/>
                    <a:gd name="T6" fmla="*/ 17 w 221"/>
                    <a:gd name="T7" fmla="*/ 594 h 594"/>
                    <a:gd name="T8" fmla="*/ 142 w 221"/>
                    <a:gd name="T9" fmla="*/ 594 h 594"/>
                    <a:gd name="T10" fmla="*/ 221 w 221"/>
                    <a:gd name="T11" fmla="*/ 381 h 594"/>
                    <a:gd name="T12" fmla="*/ 87 w 221"/>
                    <a:gd name="T13" fmla="*/ 0 h 594"/>
                  </a:gdLst>
                  <a:ahLst/>
                  <a:cxnLst>
                    <a:cxn ang="0">
                      <a:pos x="T0" y="T1"/>
                    </a:cxn>
                    <a:cxn ang="0">
                      <a:pos x="T2" y="T3"/>
                    </a:cxn>
                    <a:cxn ang="0">
                      <a:pos x="T4" y="T5"/>
                    </a:cxn>
                    <a:cxn ang="0">
                      <a:pos x="T6" y="T7"/>
                    </a:cxn>
                    <a:cxn ang="0">
                      <a:pos x="T8" y="T9"/>
                    </a:cxn>
                    <a:cxn ang="0">
                      <a:pos x="T10" y="T11"/>
                    </a:cxn>
                    <a:cxn ang="0">
                      <a:pos x="T12" y="T13"/>
                    </a:cxn>
                  </a:cxnLst>
                  <a:rect l="0" t="0" r="r" b="b"/>
                  <a:pathLst>
                    <a:path w="221" h="594">
                      <a:moveTo>
                        <a:pt x="87" y="0"/>
                      </a:moveTo>
                      <a:lnTo>
                        <a:pt x="0" y="209"/>
                      </a:lnTo>
                      <a:lnTo>
                        <a:pt x="77" y="436"/>
                      </a:lnTo>
                      <a:lnTo>
                        <a:pt x="17" y="594"/>
                      </a:lnTo>
                      <a:lnTo>
                        <a:pt x="142" y="594"/>
                      </a:lnTo>
                      <a:lnTo>
                        <a:pt x="221" y="381"/>
                      </a:lnTo>
                      <a:lnTo>
                        <a:pt x="87"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21D44">
                        <a:lumMod val="10000"/>
                      </a:srgbClr>
                    </a:solidFill>
                    <a:effectLst/>
                    <a:uLnTx/>
                    <a:uFillTx/>
                    <a:latin typeface="Calibri" panose="020F0502020204030204"/>
                    <a:ea typeface="+mn-ea"/>
                    <a:cs typeface="+mn-cs"/>
                  </a:endParaRPr>
                </a:p>
              </p:txBody>
            </p:sp>
            <p:sp>
              <p:nvSpPr>
                <p:cNvPr id="1154" name="Freeform 210">
                  <a:extLst>
                    <a:ext uri="{FF2B5EF4-FFF2-40B4-BE49-F238E27FC236}">
                      <a16:creationId xmlns:a16="http://schemas.microsoft.com/office/drawing/2014/main" id="{A37B4857-781F-7BD8-C489-0335C672CB79}"/>
                    </a:ext>
                  </a:extLst>
                </p:cNvPr>
                <p:cNvSpPr>
                  <a:spLocks/>
                </p:cNvSpPr>
                <p:nvPr/>
              </p:nvSpPr>
              <p:spPr bwMode="auto">
                <a:xfrm>
                  <a:off x="6022975" y="2936875"/>
                  <a:ext cx="142875" cy="366713"/>
                </a:xfrm>
                <a:custGeom>
                  <a:avLst/>
                  <a:gdLst>
                    <a:gd name="T0" fmla="*/ 89 w 90"/>
                    <a:gd name="T1" fmla="*/ 6 h 231"/>
                    <a:gd name="T2" fmla="*/ 64 w 90"/>
                    <a:gd name="T3" fmla="*/ 0 h 231"/>
                    <a:gd name="T4" fmla="*/ 64 w 90"/>
                    <a:gd name="T5" fmla="*/ 0 h 231"/>
                    <a:gd name="T6" fmla="*/ 0 w 90"/>
                    <a:gd name="T7" fmla="*/ 189 h 231"/>
                    <a:gd name="T8" fmla="*/ 0 w 90"/>
                    <a:gd name="T9" fmla="*/ 231 h 231"/>
                    <a:gd name="T10" fmla="*/ 90 w 90"/>
                    <a:gd name="T11" fmla="*/ 9 h 231"/>
                    <a:gd name="T12" fmla="*/ 89 w 90"/>
                    <a:gd name="T13" fmla="*/ 6 h 231"/>
                  </a:gdLst>
                  <a:ahLst/>
                  <a:cxnLst>
                    <a:cxn ang="0">
                      <a:pos x="T0" y="T1"/>
                    </a:cxn>
                    <a:cxn ang="0">
                      <a:pos x="T2" y="T3"/>
                    </a:cxn>
                    <a:cxn ang="0">
                      <a:pos x="T4" y="T5"/>
                    </a:cxn>
                    <a:cxn ang="0">
                      <a:pos x="T6" y="T7"/>
                    </a:cxn>
                    <a:cxn ang="0">
                      <a:pos x="T8" y="T9"/>
                    </a:cxn>
                    <a:cxn ang="0">
                      <a:pos x="T10" y="T11"/>
                    </a:cxn>
                    <a:cxn ang="0">
                      <a:pos x="T12" y="T13"/>
                    </a:cxn>
                  </a:cxnLst>
                  <a:rect l="0" t="0" r="r" b="b"/>
                  <a:pathLst>
                    <a:path w="90" h="231">
                      <a:moveTo>
                        <a:pt x="89" y="6"/>
                      </a:moveTo>
                      <a:lnTo>
                        <a:pt x="64" y="0"/>
                      </a:lnTo>
                      <a:lnTo>
                        <a:pt x="64" y="0"/>
                      </a:lnTo>
                      <a:lnTo>
                        <a:pt x="0" y="189"/>
                      </a:lnTo>
                      <a:lnTo>
                        <a:pt x="0" y="231"/>
                      </a:lnTo>
                      <a:lnTo>
                        <a:pt x="90" y="9"/>
                      </a:lnTo>
                      <a:lnTo>
                        <a:pt x="89" y="6"/>
                      </a:lnTo>
                      <a:close/>
                    </a:path>
                  </a:pathLst>
                </a:custGeom>
                <a:solidFill>
                  <a:srgbClr val="AFBA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21D44">
                        <a:lumMod val="10000"/>
                      </a:srgbClr>
                    </a:solidFill>
                    <a:effectLst/>
                    <a:uLnTx/>
                    <a:uFillTx/>
                    <a:latin typeface="Calibri" panose="020F0502020204030204"/>
                    <a:ea typeface="+mn-ea"/>
                    <a:cs typeface="+mn-cs"/>
                  </a:endParaRPr>
                </a:p>
              </p:txBody>
            </p:sp>
            <p:sp>
              <p:nvSpPr>
                <p:cNvPr id="1155" name="Freeform 212">
                  <a:extLst>
                    <a:ext uri="{FF2B5EF4-FFF2-40B4-BE49-F238E27FC236}">
                      <a16:creationId xmlns:a16="http://schemas.microsoft.com/office/drawing/2014/main" id="{D76712D4-F4D6-3847-D069-FF3601FA4132}"/>
                    </a:ext>
                  </a:extLst>
                </p:cNvPr>
                <p:cNvSpPr>
                  <a:spLocks/>
                </p:cNvSpPr>
                <p:nvPr/>
              </p:nvSpPr>
              <p:spPr bwMode="auto">
                <a:xfrm>
                  <a:off x="5686425" y="2919412"/>
                  <a:ext cx="6350" cy="4763"/>
                </a:xfrm>
                <a:custGeom>
                  <a:avLst/>
                  <a:gdLst>
                    <a:gd name="T0" fmla="*/ 0 w 4"/>
                    <a:gd name="T1" fmla="*/ 0 h 3"/>
                    <a:gd name="T2" fmla="*/ 0 w 4"/>
                    <a:gd name="T3" fmla="*/ 0 h 3"/>
                    <a:gd name="T4" fmla="*/ 4 w 4"/>
                    <a:gd name="T5" fmla="*/ 3 h 3"/>
                    <a:gd name="T6" fmla="*/ 0 w 4"/>
                    <a:gd name="T7" fmla="*/ 0 h 3"/>
                  </a:gdLst>
                  <a:ahLst/>
                  <a:cxnLst>
                    <a:cxn ang="0">
                      <a:pos x="T0" y="T1"/>
                    </a:cxn>
                    <a:cxn ang="0">
                      <a:pos x="T2" y="T3"/>
                    </a:cxn>
                    <a:cxn ang="0">
                      <a:pos x="T4" y="T5"/>
                    </a:cxn>
                    <a:cxn ang="0">
                      <a:pos x="T6" y="T7"/>
                    </a:cxn>
                  </a:cxnLst>
                  <a:rect l="0" t="0" r="r" b="b"/>
                  <a:pathLst>
                    <a:path w="4" h="3">
                      <a:moveTo>
                        <a:pt x="0" y="0"/>
                      </a:moveTo>
                      <a:lnTo>
                        <a:pt x="0" y="0"/>
                      </a:lnTo>
                      <a:lnTo>
                        <a:pt x="4" y="3"/>
                      </a:lnTo>
                      <a:lnTo>
                        <a:pt x="0" y="0"/>
                      </a:lnTo>
                      <a:close/>
                    </a:path>
                  </a:pathLst>
                </a:custGeom>
                <a:solidFill>
                  <a:srgbClr val="B7C2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21D44">
                        <a:lumMod val="10000"/>
                      </a:srgbClr>
                    </a:solidFill>
                    <a:effectLst/>
                    <a:uLnTx/>
                    <a:uFillTx/>
                    <a:latin typeface="Calibri" panose="020F0502020204030204"/>
                    <a:ea typeface="+mn-ea"/>
                    <a:cs typeface="+mn-cs"/>
                  </a:endParaRPr>
                </a:p>
              </p:txBody>
            </p:sp>
            <p:sp>
              <p:nvSpPr>
                <p:cNvPr id="1156" name="Freeform 213">
                  <a:extLst>
                    <a:ext uri="{FF2B5EF4-FFF2-40B4-BE49-F238E27FC236}">
                      <a16:creationId xmlns:a16="http://schemas.microsoft.com/office/drawing/2014/main" id="{FF1F0A21-C2B4-8486-34C4-1E3072775F18}"/>
                    </a:ext>
                  </a:extLst>
                </p:cNvPr>
                <p:cNvSpPr>
                  <a:spLocks/>
                </p:cNvSpPr>
                <p:nvPr/>
              </p:nvSpPr>
              <p:spPr bwMode="auto">
                <a:xfrm>
                  <a:off x="5616575" y="2892425"/>
                  <a:ext cx="69850" cy="36513"/>
                </a:xfrm>
                <a:custGeom>
                  <a:avLst/>
                  <a:gdLst>
                    <a:gd name="T0" fmla="*/ 87 w 117"/>
                    <a:gd name="T1" fmla="*/ 17 h 61"/>
                    <a:gd name="T2" fmla="*/ 0 w 117"/>
                    <a:gd name="T3" fmla="*/ 0 h 61"/>
                    <a:gd name="T4" fmla="*/ 0 w 117"/>
                    <a:gd name="T5" fmla="*/ 30 h 61"/>
                    <a:gd name="T6" fmla="*/ 65 w 117"/>
                    <a:gd name="T7" fmla="*/ 44 h 61"/>
                    <a:gd name="T8" fmla="*/ 80 w 117"/>
                    <a:gd name="T9" fmla="*/ 61 h 61"/>
                    <a:gd name="T10" fmla="*/ 117 w 117"/>
                    <a:gd name="T11" fmla="*/ 44 h 61"/>
                    <a:gd name="T12" fmla="*/ 87 w 117"/>
                    <a:gd name="T13" fmla="*/ 17 h 61"/>
                  </a:gdLst>
                  <a:ahLst/>
                  <a:cxnLst>
                    <a:cxn ang="0">
                      <a:pos x="T0" y="T1"/>
                    </a:cxn>
                    <a:cxn ang="0">
                      <a:pos x="T2" y="T3"/>
                    </a:cxn>
                    <a:cxn ang="0">
                      <a:pos x="T4" y="T5"/>
                    </a:cxn>
                    <a:cxn ang="0">
                      <a:pos x="T6" y="T7"/>
                    </a:cxn>
                    <a:cxn ang="0">
                      <a:pos x="T8" y="T9"/>
                    </a:cxn>
                    <a:cxn ang="0">
                      <a:pos x="T10" y="T11"/>
                    </a:cxn>
                    <a:cxn ang="0">
                      <a:pos x="T12" y="T13"/>
                    </a:cxn>
                  </a:cxnLst>
                  <a:rect l="0" t="0" r="r" b="b"/>
                  <a:pathLst>
                    <a:path w="117" h="61">
                      <a:moveTo>
                        <a:pt x="87" y="17"/>
                      </a:moveTo>
                      <a:cubicBezTo>
                        <a:pt x="0" y="0"/>
                        <a:pt x="0" y="0"/>
                        <a:pt x="0" y="0"/>
                      </a:cubicBezTo>
                      <a:cubicBezTo>
                        <a:pt x="0" y="30"/>
                        <a:pt x="0" y="30"/>
                        <a:pt x="0" y="30"/>
                      </a:cubicBezTo>
                      <a:cubicBezTo>
                        <a:pt x="65" y="44"/>
                        <a:pt x="65" y="44"/>
                        <a:pt x="65" y="44"/>
                      </a:cubicBezTo>
                      <a:cubicBezTo>
                        <a:pt x="80" y="61"/>
                        <a:pt x="80" y="61"/>
                        <a:pt x="80" y="61"/>
                      </a:cubicBezTo>
                      <a:cubicBezTo>
                        <a:pt x="103" y="53"/>
                        <a:pt x="117" y="44"/>
                        <a:pt x="117" y="44"/>
                      </a:cubicBezTo>
                      <a:lnTo>
                        <a:pt x="87" y="17"/>
                      </a:lnTo>
                      <a:close/>
                    </a:path>
                  </a:pathLst>
                </a:custGeom>
                <a:solidFill>
                  <a:srgbClr val="B4B9C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21D44">
                        <a:lumMod val="10000"/>
                      </a:srgbClr>
                    </a:solidFill>
                    <a:effectLst/>
                    <a:uLnTx/>
                    <a:uFillTx/>
                    <a:latin typeface="Calibri" panose="020F0502020204030204"/>
                    <a:ea typeface="+mn-ea"/>
                    <a:cs typeface="+mn-cs"/>
                  </a:endParaRPr>
                </a:p>
              </p:txBody>
            </p:sp>
            <p:sp>
              <p:nvSpPr>
                <p:cNvPr id="1157" name="Freeform 214">
                  <a:extLst>
                    <a:ext uri="{FF2B5EF4-FFF2-40B4-BE49-F238E27FC236}">
                      <a16:creationId xmlns:a16="http://schemas.microsoft.com/office/drawing/2014/main" id="{55E0312F-A487-E1C8-400E-E023D7B31066}"/>
                    </a:ext>
                  </a:extLst>
                </p:cNvPr>
                <p:cNvSpPr>
                  <a:spLocks/>
                </p:cNvSpPr>
                <p:nvPr/>
              </p:nvSpPr>
              <p:spPr bwMode="auto">
                <a:xfrm>
                  <a:off x="5689600" y="2924175"/>
                  <a:ext cx="84137" cy="111125"/>
                </a:xfrm>
                <a:custGeom>
                  <a:avLst/>
                  <a:gdLst>
                    <a:gd name="T0" fmla="*/ 141 w 141"/>
                    <a:gd name="T1" fmla="*/ 128 h 187"/>
                    <a:gd name="T2" fmla="*/ 4 w 141"/>
                    <a:gd name="T3" fmla="*/ 0 h 187"/>
                    <a:gd name="T4" fmla="*/ 44 w 141"/>
                    <a:gd name="T5" fmla="*/ 38 h 187"/>
                    <a:gd name="T6" fmla="*/ 0 w 141"/>
                    <a:gd name="T7" fmla="*/ 55 h 187"/>
                    <a:gd name="T8" fmla="*/ 120 w 141"/>
                    <a:gd name="T9" fmla="*/ 187 h 187"/>
                    <a:gd name="T10" fmla="*/ 141 w 141"/>
                    <a:gd name="T11" fmla="*/ 128 h 187"/>
                  </a:gdLst>
                  <a:ahLst/>
                  <a:cxnLst>
                    <a:cxn ang="0">
                      <a:pos x="T0" y="T1"/>
                    </a:cxn>
                    <a:cxn ang="0">
                      <a:pos x="T2" y="T3"/>
                    </a:cxn>
                    <a:cxn ang="0">
                      <a:pos x="T4" y="T5"/>
                    </a:cxn>
                    <a:cxn ang="0">
                      <a:pos x="T6" y="T7"/>
                    </a:cxn>
                    <a:cxn ang="0">
                      <a:pos x="T8" y="T9"/>
                    </a:cxn>
                    <a:cxn ang="0">
                      <a:pos x="T10" y="T11"/>
                    </a:cxn>
                  </a:cxnLst>
                  <a:rect l="0" t="0" r="r" b="b"/>
                  <a:pathLst>
                    <a:path w="141" h="187">
                      <a:moveTo>
                        <a:pt x="141" y="128"/>
                      </a:moveTo>
                      <a:cubicBezTo>
                        <a:pt x="4" y="0"/>
                        <a:pt x="4" y="0"/>
                        <a:pt x="4" y="0"/>
                      </a:cubicBezTo>
                      <a:cubicBezTo>
                        <a:pt x="44" y="38"/>
                        <a:pt x="44" y="38"/>
                        <a:pt x="44" y="38"/>
                      </a:cubicBezTo>
                      <a:cubicBezTo>
                        <a:pt x="44" y="38"/>
                        <a:pt x="27" y="46"/>
                        <a:pt x="0" y="55"/>
                      </a:cubicBezTo>
                      <a:cubicBezTo>
                        <a:pt x="120" y="187"/>
                        <a:pt x="120" y="187"/>
                        <a:pt x="120" y="187"/>
                      </a:cubicBezTo>
                      <a:lnTo>
                        <a:pt x="141" y="128"/>
                      </a:lnTo>
                      <a:close/>
                    </a:path>
                  </a:pathLst>
                </a:custGeom>
                <a:solidFill>
                  <a:srgbClr val="B4B9C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21D44">
                        <a:lumMod val="10000"/>
                      </a:srgbClr>
                    </a:solidFill>
                    <a:effectLst/>
                    <a:uLnTx/>
                    <a:uFillTx/>
                    <a:latin typeface="Calibri" panose="020F0502020204030204"/>
                    <a:ea typeface="+mn-ea"/>
                    <a:cs typeface="+mn-cs"/>
                  </a:endParaRPr>
                </a:p>
              </p:txBody>
            </p:sp>
            <p:sp>
              <p:nvSpPr>
                <p:cNvPr id="1158" name="Freeform 215">
                  <a:extLst>
                    <a:ext uri="{FF2B5EF4-FFF2-40B4-BE49-F238E27FC236}">
                      <a16:creationId xmlns:a16="http://schemas.microsoft.com/office/drawing/2014/main" id="{215C8574-B180-6790-4A2E-FFA4C1ECBEAF}"/>
                    </a:ext>
                  </a:extLst>
                </p:cNvPr>
                <p:cNvSpPr>
                  <a:spLocks/>
                </p:cNvSpPr>
                <p:nvPr/>
              </p:nvSpPr>
              <p:spPr bwMode="auto">
                <a:xfrm>
                  <a:off x="5664200" y="2919412"/>
                  <a:ext cx="52387" cy="38100"/>
                </a:xfrm>
                <a:custGeom>
                  <a:avLst/>
                  <a:gdLst>
                    <a:gd name="T0" fmla="*/ 47 w 87"/>
                    <a:gd name="T1" fmla="*/ 9 h 64"/>
                    <a:gd name="T2" fmla="*/ 37 w 87"/>
                    <a:gd name="T3" fmla="*/ 0 h 64"/>
                    <a:gd name="T4" fmla="*/ 0 w 87"/>
                    <a:gd name="T5" fmla="*/ 17 h 64"/>
                    <a:gd name="T6" fmla="*/ 43 w 87"/>
                    <a:gd name="T7" fmla="*/ 64 h 64"/>
                    <a:gd name="T8" fmla="*/ 87 w 87"/>
                    <a:gd name="T9" fmla="*/ 47 h 64"/>
                    <a:gd name="T10" fmla="*/ 47 w 87"/>
                    <a:gd name="T11" fmla="*/ 9 h 64"/>
                  </a:gdLst>
                  <a:ahLst/>
                  <a:cxnLst>
                    <a:cxn ang="0">
                      <a:pos x="T0" y="T1"/>
                    </a:cxn>
                    <a:cxn ang="0">
                      <a:pos x="T2" y="T3"/>
                    </a:cxn>
                    <a:cxn ang="0">
                      <a:pos x="T4" y="T5"/>
                    </a:cxn>
                    <a:cxn ang="0">
                      <a:pos x="T6" y="T7"/>
                    </a:cxn>
                    <a:cxn ang="0">
                      <a:pos x="T8" y="T9"/>
                    </a:cxn>
                    <a:cxn ang="0">
                      <a:pos x="T10" y="T11"/>
                    </a:cxn>
                  </a:cxnLst>
                  <a:rect l="0" t="0" r="r" b="b"/>
                  <a:pathLst>
                    <a:path w="87" h="64">
                      <a:moveTo>
                        <a:pt x="47" y="9"/>
                      </a:moveTo>
                      <a:cubicBezTo>
                        <a:pt x="37" y="0"/>
                        <a:pt x="37" y="0"/>
                        <a:pt x="37" y="0"/>
                      </a:cubicBezTo>
                      <a:cubicBezTo>
                        <a:pt x="37" y="0"/>
                        <a:pt x="23" y="9"/>
                        <a:pt x="0" y="17"/>
                      </a:cubicBezTo>
                      <a:cubicBezTo>
                        <a:pt x="43" y="64"/>
                        <a:pt x="43" y="64"/>
                        <a:pt x="43" y="64"/>
                      </a:cubicBezTo>
                      <a:cubicBezTo>
                        <a:pt x="70" y="55"/>
                        <a:pt x="87" y="47"/>
                        <a:pt x="87" y="47"/>
                      </a:cubicBezTo>
                      <a:lnTo>
                        <a:pt x="47" y="9"/>
                      </a:lnTo>
                      <a:close/>
                    </a:path>
                  </a:pathLst>
                </a:custGeom>
                <a:solidFill>
                  <a:srgbClr val="ABB1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21D44">
                        <a:lumMod val="10000"/>
                      </a:srgbClr>
                    </a:solidFill>
                    <a:effectLst/>
                    <a:uLnTx/>
                    <a:uFillTx/>
                    <a:latin typeface="Calibri" panose="020F0502020204030204"/>
                    <a:ea typeface="+mn-ea"/>
                    <a:cs typeface="+mn-cs"/>
                  </a:endParaRPr>
                </a:p>
              </p:txBody>
            </p:sp>
            <p:sp>
              <p:nvSpPr>
                <p:cNvPr id="1159" name="Freeform 216">
                  <a:extLst>
                    <a:ext uri="{FF2B5EF4-FFF2-40B4-BE49-F238E27FC236}">
                      <a16:creationId xmlns:a16="http://schemas.microsoft.com/office/drawing/2014/main" id="{ABE01514-D2E9-12F7-22B4-F8DD5187C16A}"/>
                    </a:ext>
                  </a:extLst>
                </p:cNvPr>
                <p:cNvSpPr>
                  <a:spLocks/>
                </p:cNvSpPr>
                <p:nvPr/>
              </p:nvSpPr>
              <p:spPr bwMode="auto">
                <a:xfrm>
                  <a:off x="5616575" y="2928937"/>
                  <a:ext cx="73025" cy="42863"/>
                </a:xfrm>
                <a:custGeom>
                  <a:avLst/>
                  <a:gdLst>
                    <a:gd name="T0" fmla="*/ 80 w 123"/>
                    <a:gd name="T1" fmla="*/ 0 h 71"/>
                    <a:gd name="T2" fmla="*/ 0 w 123"/>
                    <a:gd name="T3" fmla="*/ 14 h 71"/>
                    <a:gd name="T4" fmla="*/ 0 w 123"/>
                    <a:gd name="T5" fmla="*/ 71 h 71"/>
                    <a:gd name="T6" fmla="*/ 123 w 123"/>
                    <a:gd name="T7" fmla="*/ 47 h 71"/>
                    <a:gd name="T8" fmla="*/ 80 w 123"/>
                    <a:gd name="T9" fmla="*/ 0 h 71"/>
                  </a:gdLst>
                  <a:ahLst/>
                  <a:cxnLst>
                    <a:cxn ang="0">
                      <a:pos x="T0" y="T1"/>
                    </a:cxn>
                    <a:cxn ang="0">
                      <a:pos x="T2" y="T3"/>
                    </a:cxn>
                    <a:cxn ang="0">
                      <a:pos x="T4" y="T5"/>
                    </a:cxn>
                    <a:cxn ang="0">
                      <a:pos x="T6" y="T7"/>
                    </a:cxn>
                    <a:cxn ang="0">
                      <a:pos x="T8" y="T9"/>
                    </a:cxn>
                  </a:cxnLst>
                  <a:rect l="0" t="0" r="r" b="b"/>
                  <a:pathLst>
                    <a:path w="123" h="71">
                      <a:moveTo>
                        <a:pt x="80" y="0"/>
                      </a:moveTo>
                      <a:cubicBezTo>
                        <a:pt x="59" y="7"/>
                        <a:pt x="31" y="14"/>
                        <a:pt x="0" y="14"/>
                      </a:cubicBezTo>
                      <a:cubicBezTo>
                        <a:pt x="0" y="71"/>
                        <a:pt x="0" y="71"/>
                        <a:pt x="0" y="71"/>
                      </a:cubicBezTo>
                      <a:cubicBezTo>
                        <a:pt x="46" y="71"/>
                        <a:pt x="91" y="58"/>
                        <a:pt x="123" y="47"/>
                      </a:cubicBezTo>
                      <a:lnTo>
                        <a:pt x="80" y="0"/>
                      </a:lnTo>
                      <a:close/>
                    </a:path>
                  </a:pathLst>
                </a:custGeom>
                <a:solidFill>
                  <a:srgbClr val="AFBA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21D44">
                        <a:lumMod val="10000"/>
                      </a:srgbClr>
                    </a:solidFill>
                    <a:effectLst/>
                    <a:uLnTx/>
                    <a:uFillTx/>
                    <a:latin typeface="Calibri" panose="020F0502020204030204"/>
                    <a:ea typeface="+mn-ea"/>
                    <a:cs typeface="+mn-cs"/>
                  </a:endParaRPr>
                </a:p>
              </p:txBody>
            </p:sp>
            <p:sp>
              <p:nvSpPr>
                <p:cNvPr id="1160" name="Freeform 218">
                  <a:extLst>
                    <a:ext uri="{FF2B5EF4-FFF2-40B4-BE49-F238E27FC236}">
                      <a16:creationId xmlns:a16="http://schemas.microsoft.com/office/drawing/2014/main" id="{3FE7F451-E3DF-C3E7-29B9-0DD35B5CF021}"/>
                    </a:ext>
                  </a:extLst>
                </p:cNvPr>
                <p:cNvSpPr>
                  <a:spLocks/>
                </p:cNvSpPr>
                <p:nvPr/>
              </p:nvSpPr>
              <p:spPr bwMode="auto">
                <a:xfrm>
                  <a:off x="6022975" y="2971800"/>
                  <a:ext cx="158750" cy="331788"/>
                </a:xfrm>
                <a:custGeom>
                  <a:avLst/>
                  <a:gdLst>
                    <a:gd name="T0" fmla="*/ 0 w 100"/>
                    <a:gd name="T1" fmla="*/ 209 h 209"/>
                    <a:gd name="T2" fmla="*/ 100 w 100"/>
                    <a:gd name="T3" fmla="*/ 40 h 209"/>
                    <a:gd name="T4" fmla="*/ 84 w 100"/>
                    <a:gd name="T5" fmla="*/ 0 h 209"/>
                    <a:gd name="T6" fmla="*/ 0 w 100"/>
                    <a:gd name="T7" fmla="*/ 209 h 209"/>
                  </a:gdLst>
                  <a:ahLst/>
                  <a:cxnLst>
                    <a:cxn ang="0">
                      <a:pos x="T0" y="T1"/>
                    </a:cxn>
                    <a:cxn ang="0">
                      <a:pos x="T2" y="T3"/>
                    </a:cxn>
                    <a:cxn ang="0">
                      <a:pos x="T4" y="T5"/>
                    </a:cxn>
                    <a:cxn ang="0">
                      <a:pos x="T6" y="T7"/>
                    </a:cxn>
                  </a:cxnLst>
                  <a:rect l="0" t="0" r="r" b="b"/>
                  <a:pathLst>
                    <a:path w="100" h="209">
                      <a:moveTo>
                        <a:pt x="0" y="209"/>
                      </a:moveTo>
                      <a:lnTo>
                        <a:pt x="100" y="40"/>
                      </a:lnTo>
                      <a:lnTo>
                        <a:pt x="84" y="0"/>
                      </a:lnTo>
                      <a:lnTo>
                        <a:pt x="0" y="209"/>
                      </a:lnTo>
                      <a:close/>
                    </a:path>
                  </a:pathLst>
                </a:custGeom>
                <a:solidFill>
                  <a:srgbClr val="BCBC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21D44">
                        <a:lumMod val="10000"/>
                      </a:srgbClr>
                    </a:solidFill>
                    <a:effectLst/>
                    <a:uLnTx/>
                    <a:uFillTx/>
                    <a:latin typeface="Calibri" panose="020F0502020204030204"/>
                    <a:ea typeface="+mn-ea"/>
                    <a:cs typeface="+mn-cs"/>
                  </a:endParaRPr>
                </a:p>
              </p:txBody>
            </p:sp>
            <p:sp>
              <p:nvSpPr>
                <p:cNvPr id="1161" name="Freeform 219">
                  <a:extLst>
                    <a:ext uri="{FF2B5EF4-FFF2-40B4-BE49-F238E27FC236}">
                      <a16:creationId xmlns:a16="http://schemas.microsoft.com/office/drawing/2014/main" id="{C0179B0E-33B3-4480-B83B-502109DB64B8}"/>
                    </a:ext>
                  </a:extLst>
                </p:cNvPr>
                <p:cNvSpPr>
                  <a:spLocks/>
                </p:cNvSpPr>
                <p:nvPr/>
              </p:nvSpPr>
              <p:spPr bwMode="auto">
                <a:xfrm>
                  <a:off x="5546725" y="2892425"/>
                  <a:ext cx="69850" cy="44450"/>
                </a:xfrm>
                <a:custGeom>
                  <a:avLst/>
                  <a:gdLst>
                    <a:gd name="T0" fmla="*/ 0 w 117"/>
                    <a:gd name="T1" fmla="*/ 44 h 75"/>
                    <a:gd name="T2" fmla="*/ 30 w 117"/>
                    <a:gd name="T3" fmla="*/ 17 h 75"/>
                    <a:gd name="T4" fmla="*/ 117 w 117"/>
                    <a:gd name="T5" fmla="*/ 0 h 75"/>
                    <a:gd name="T6" fmla="*/ 117 w 117"/>
                    <a:gd name="T7" fmla="*/ 75 h 75"/>
                    <a:gd name="T8" fmla="*/ 111 w 117"/>
                    <a:gd name="T9" fmla="*/ 75 h 75"/>
                    <a:gd name="T10" fmla="*/ 0 w 117"/>
                    <a:gd name="T11" fmla="*/ 44 h 75"/>
                  </a:gdLst>
                  <a:ahLst/>
                  <a:cxnLst>
                    <a:cxn ang="0">
                      <a:pos x="T0" y="T1"/>
                    </a:cxn>
                    <a:cxn ang="0">
                      <a:pos x="T2" y="T3"/>
                    </a:cxn>
                    <a:cxn ang="0">
                      <a:pos x="T4" y="T5"/>
                    </a:cxn>
                    <a:cxn ang="0">
                      <a:pos x="T6" y="T7"/>
                    </a:cxn>
                    <a:cxn ang="0">
                      <a:pos x="T8" y="T9"/>
                    </a:cxn>
                    <a:cxn ang="0">
                      <a:pos x="T10" y="T11"/>
                    </a:cxn>
                  </a:cxnLst>
                  <a:rect l="0" t="0" r="r" b="b"/>
                  <a:pathLst>
                    <a:path w="117" h="75">
                      <a:moveTo>
                        <a:pt x="0" y="44"/>
                      </a:moveTo>
                      <a:cubicBezTo>
                        <a:pt x="30" y="17"/>
                        <a:pt x="30" y="17"/>
                        <a:pt x="30" y="17"/>
                      </a:cubicBezTo>
                      <a:cubicBezTo>
                        <a:pt x="117" y="0"/>
                        <a:pt x="117" y="0"/>
                        <a:pt x="117" y="0"/>
                      </a:cubicBezTo>
                      <a:cubicBezTo>
                        <a:pt x="117" y="75"/>
                        <a:pt x="117" y="75"/>
                        <a:pt x="117" y="75"/>
                      </a:cubicBezTo>
                      <a:cubicBezTo>
                        <a:pt x="115" y="75"/>
                        <a:pt x="113" y="75"/>
                        <a:pt x="111" y="75"/>
                      </a:cubicBezTo>
                      <a:cubicBezTo>
                        <a:pt x="32" y="75"/>
                        <a:pt x="0" y="44"/>
                        <a:pt x="0" y="44"/>
                      </a:cubicBezTo>
                      <a:close/>
                    </a:path>
                  </a:pathLst>
                </a:custGeom>
                <a:solidFill>
                  <a:srgbClr val="DB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21D44">
                        <a:lumMod val="10000"/>
                      </a:srgbClr>
                    </a:solidFill>
                    <a:effectLst/>
                    <a:uLnTx/>
                    <a:uFillTx/>
                    <a:latin typeface="Calibri" panose="020F0502020204030204"/>
                    <a:ea typeface="+mn-ea"/>
                    <a:cs typeface="+mn-cs"/>
                  </a:endParaRPr>
                </a:p>
              </p:txBody>
            </p:sp>
            <p:sp>
              <p:nvSpPr>
                <p:cNvPr id="1162" name="Freeform 220">
                  <a:extLst>
                    <a:ext uri="{FF2B5EF4-FFF2-40B4-BE49-F238E27FC236}">
                      <a16:creationId xmlns:a16="http://schemas.microsoft.com/office/drawing/2014/main" id="{3E18F50F-B813-E788-7FA2-DC49074749C6}"/>
                    </a:ext>
                  </a:extLst>
                </p:cNvPr>
                <p:cNvSpPr>
                  <a:spLocks/>
                </p:cNvSpPr>
                <p:nvPr/>
              </p:nvSpPr>
              <p:spPr bwMode="auto">
                <a:xfrm>
                  <a:off x="5110162" y="2778125"/>
                  <a:ext cx="509587" cy="1136650"/>
                </a:xfrm>
                <a:custGeom>
                  <a:avLst/>
                  <a:gdLst>
                    <a:gd name="T0" fmla="*/ 0 w 321"/>
                    <a:gd name="T1" fmla="*/ 100 h 716"/>
                    <a:gd name="T2" fmla="*/ 0 w 321"/>
                    <a:gd name="T3" fmla="*/ 100 h 716"/>
                    <a:gd name="T4" fmla="*/ 201 w 321"/>
                    <a:gd name="T5" fmla="*/ 54 h 716"/>
                    <a:gd name="T6" fmla="*/ 227 w 321"/>
                    <a:gd name="T7" fmla="*/ 0 h 716"/>
                    <a:gd name="T8" fmla="*/ 293 w 321"/>
                    <a:gd name="T9" fmla="*/ 54 h 716"/>
                    <a:gd name="T10" fmla="*/ 319 w 321"/>
                    <a:gd name="T11" fmla="*/ 72 h 716"/>
                    <a:gd name="T12" fmla="*/ 321 w 321"/>
                    <a:gd name="T13" fmla="*/ 716 h 716"/>
                    <a:gd name="T14" fmla="*/ 104 w 321"/>
                    <a:gd name="T15" fmla="*/ 716 h 716"/>
                    <a:gd name="T16" fmla="*/ 63 w 321"/>
                    <a:gd name="T17" fmla="*/ 331 h 716"/>
                    <a:gd name="T18" fmla="*/ 63 w 321"/>
                    <a:gd name="T19" fmla="*/ 289 h 716"/>
                    <a:gd name="T20" fmla="*/ 0 w 321"/>
                    <a:gd name="T21" fmla="*/ 100 h 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1" h="716">
                      <a:moveTo>
                        <a:pt x="0" y="100"/>
                      </a:moveTo>
                      <a:lnTo>
                        <a:pt x="0" y="100"/>
                      </a:lnTo>
                      <a:lnTo>
                        <a:pt x="201" y="54"/>
                      </a:lnTo>
                      <a:lnTo>
                        <a:pt x="227" y="0"/>
                      </a:lnTo>
                      <a:lnTo>
                        <a:pt x="293" y="54"/>
                      </a:lnTo>
                      <a:lnTo>
                        <a:pt x="319" y="72"/>
                      </a:lnTo>
                      <a:lnTo>
                        <a:pt x="321" y="716"/>
                      </a:lnTo>
                      <a:lnTo>
                        <a:pt x="104" y="716"/>
                      </a:lnTo>
                      <a:lnTo>
                        <a:pt x="63" y="331"/>
                      </a:lnTo>
                      <a:lnTo>
                        <a:pt x="63" y="289"/>
                      </a:lnTo>
                      <a:lnTo>
                        <a:pt x="0" y="10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21D44">
                        <a:lumMod val="10000"/>
                      </a:srgbClr>
                    </a:solidFill>
                    <a:effectLst/>
                    <a:uLnTx/>
                    <a:uFillTx/>
                    <a:latin typeface="Calibri" panose="020F0502020204030204"/>
                    <a:ea typeface="+mn-ea"/>
                    <a:cs typeface="+mn-cs"/>
                  </a:endParaRPr>
                </a:p>
              </p:txBody>
            </p:sp>
            <p:sp>
              <p:nvSpPr>
                <p:cNvPr id="1163" name="Freeform 221">
                  <a:extLst>
                    <a:ext uri="{FF2B5EF4-FFF2-40B4-BE49-F238E27FC236}">
                      <a16:creationId xmlns:a16="http://schemas.microsoft.com/office/drawing/2014/main" id="{012C3EB2-61EF-FD61-0F2F-CF7FAB6810F8}"/>
                    </a:ext>
                  </a:extLst>
                </p:cNvPr>
                <p:cNvSpPr>
                  <a:spLocks/>
                </p:cNvSpPr>
                <p:nvPr/>
              </p:nvSpPr>
              <p:spPr bwMode="auto">
                <a:xfrm>
                  <a:off x="4862512" y="2971800"/>
                  <a:ext cx="350837" cy="942975"/>
                </a:xfrm>
                <a:custGeom>
                  <a:avLst/>
                  <a:gdLst>
                    <a:gd name="T0" fmla="*/ 135 w 221"/>
                    <a:gd name="T1" fmla="*/ 0 h 594"/>
                    <a:gd name="T2" fmla="*/ 221 w 221"/>
                    <a:gd name="T3" fmla="*/ 209 h 594"/>
                    <a:gd name="T4" fmla="*/ 145 w 221"/>
                    <a:gd name="T5" fmla="*/ 436 h 594"/>
                    <a:gd name="T6" fmla="*/ 204 w 221"/>
                    <a:gd name="T7" fmla="*/ 594 h 594"/>
                    <a:gd name="T8" fmla="*/ 79 w 221"/>
                    <a:gd name="T9" fmla="*/ 594 h 594"/>
                    <a:gd name="T10" fmla="*/ 0 w 221"/>
                    <a:gd name="T11" fmla="*/ 381 h 594"/>
                    <a:gd name="T12" fmla="*/ 135 w 221"/>
                    <a:gd name="T13" fmla="*/ 0 h 594"/>
                  </a:gdLst>
                  <a:ahLst/>
                  <a:cxnLst>
                    <a:cxn ang="0">
                      <a:pos x="T0" y="T1"/>
                    </a:cxn>
                    <a:cxn ang="0">
                      <a:pos x="T2" y="T3"/>
                    </a:cxn>
                    <a:cxn ang="0">
                      <a:pos x="T4" y="T5"/>
                    </a:cxn>
                    <a:cxn ang="0">
                      <a:pos x="T6" y="T7"/>
                    </a:cxn>
                    <a:cxn ang="0">
                      <a:pos x="T8" y="T9"/>
                    </a:cxn>
                    <a:cxn ang="0">
                      <a:pos x="T10" y="T11"/>
                    </a:cxn>
                    <a:cxn ang="0">
                      <a:pos x="T12" y="T13"/>
                    </a:cxn>
                  </a:cxnLst>
                  <a:rect l="0" t="0" r="r" b="b"/>
                  <a:pathLst>
                    <a:path w="221" h="594">
                      <a:moveTo>
                        <a:pt x="135" y="0"/>
                      </a:moveTo>
                      <a:lnTo>
                        <a:pt x="221" y="209"/>
                      </a:lnTo>
                      <a:lnTo>
                        <a:pt x="145" y="436"/>
                      </a:lnTo>
                      <a:lnTo>
                        <a:pt x="204" y="594"/>
                      </a:lnTo>
                      <a:lnTo>
                        <a:pt x="79" y="594"/>
                      </a:lnTo>
                      <a:lnTo>
                        <a:pt x="0" y="381"/>
                      </a:lnTo>
                      <a:lnTo>
                        <a:pt x="135"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21D44">
                        <a:lumMod val="10000"/>
                      </a:srgbClr>
                    </a:solidFill>
                    <a:effectLst/>
                    <a:uLnTx/>
                    <a:uFillTx/>
                    <a:latin typeface="Calibri" panose="020F0502020204030204"/>
                    <a:ea typeface="+mn-ea"/>
                    <a:cs typeface="+mn-cs"/>
                  </a:endParaRPr>
                </a:p>
              </p:txBody>
            </p:sp>
            <p:sp>
              <p:nvSpPr>
                <p:cNvPr id="1164" name="Freeform 222">
                  <a:extLst>
                    <a:ext uri="{FF2B5EF4-FFF2-40B4-BE49-F238E27FC236}">
                      <a16:creationId xmlns:a16="http://schemas.microsoft.com/office/drawing/2014/main" id="{06DA3F4E-AC98-DBA7-F98D-F494AD11A536}"/>
                    </a:ext>
                  </a:extLst>
                </p:cNvPr>
                <p:cNvSpPr>
                  <a:spLocks/>
                </p:cNvSpPr>
                <p:nvPr/>
              </p:nvSpPr>
              <p:spPr bwMode="auto">
                <a:xfrm>
                  <a:off x="5068887" y="2936875"/>
                  <a:ext cx="141287" cy="366713"/>
                </a:xfrm>
                <a:custGeom>
                  <a:avLst/>
                  <a:gdLst>
                    <a:gd name="T0" fmla="*/ 1 w 89"/>
                    <a:gd name="T1" fmla="*/ 6 h 231"/>
                    <a:gd name="T2" fmla="*/ 26 w 89"/>
                    <a:gd name="T3" fmla="*/ 0 h 231"/>
                    <a:gd name="T4" fmla="*/ 26 w 89"/>
                    <a:gd name="T5" fmla="*/ 0 h 231"/>
                    <a:gd name="T6" fmla="*/ 89 w 89"/>
                    <a:gd name="T7" fmla="*/ 189 h 231"/>
                    <a:gd name="T8" fmla="*/ 89 w 89"/>
                    <a:gd name="T9" fmla="*/ 231 h 231"/>
                    <a:gd name="T10" fmla="*/ 0 w 89"/>
                    <a:gd name="T11" fmla="*/ 9 h 231"/>
                    <a:gd name="T12" fmla="*/ 1 w 89"/>
                    <a:gd name="T13" fmla="*/ 6 h 231"/>
                  </a:gdLst>
                  <a:ahLst/>
                  <a:cxnLst>
                    <a:cxn ang="0">
                      <a:pos x="T0" y="T1"/>
                    </a:cxn>
                    <a:cxn ang="0">
                      <a:pos x="T2" y="T3"/>
                    </a:cxn>
                    <a:cxn ang="0">
                      <a:pos x="T4" y="T5"/>
                    </a:cxn>
                    <a:cxn ang="0">
                      <a:pos x="T6" y="T7"/>
                    </a:cxn>
                    <a:cxn ang="0">
                      <a:pos x="T8" y="T9"/>
                    </a:cxn>
                    <a:cxn ang="0">
                      <a:pos x="T10" y="T11"/>
                    </a:cxn>
                    <a:cxn ang="0">
                      <a:pos x="T12" y="T13"/>
                    </a:cxn>
                  </a:cxnLst>
                  <a:rect l="0" t="0" r="r" b="b"/>
                  <a:pathLst>
                    <a:path w="89" h="231">
                      <a:moveTo>
                        <a:pt x="1" y="6"/>
                      </a:moveTo>
                      <a:lnTo>
                        <a:pt x="26" y="0"/>
                      </a:lnTo>
                      <a:lnTo>
                        <a:pt x="26" y="0"/>
                      </a:lnTo>
                      <a:lnTo>
                        <a:pt x="89" y="189"/>
                      </a:lnTo>
                      <a:lnTo>
                        <a:pt x="89" y="231"/>
                      </a:lnTo>
                      <a:lnTo>
                        <a:pt x="0" y="9"/>
                      </a:lnTo>
                      <a:lnTo>
                        <a:pt x="1" y="6"/>
                      </a:lnTo>
                      <a:close/>
                    </a:path>
                  </a:pathLst>
                </a:custGeom>
                <a:solidFill>
                  <a:srgbClr val="BFCB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21D44">
                        <a:lumMod val="10000"/>
                      </a:srgbClr>
                    </a:solidFill>
                    <a:effectLst/>
                    <a:uLnTx/>
                    <a:uFillTx/>
                    <a:latin typeface="Calibri" panose="020F0502020204030204"/>
                    <a:ea typeface="+mn-ea"/>
                    <a:cs typeface="+mn-cs"/>
                  </a:endParaRPr>
                </a:p>
              </p:txBody>
            </p:sp>
            <p:sp>
              <p:nvSpPr>
                <p:cNvPr id="1165" name="Freeform 224">
                  <a:extLst>
                    <a:ext uri="{FF2B5EF4-FFF2-40B4-BE49-F238E27FC236}">
                      <a16:creationId xmlns:a16="http://schemas.microsoft.com/office/drawing/2014/main" id="{A2E4836F-7563-1B84-828F-259CFF951863}"/>
                    </a:ext>
                  </a:extLst>
                </p:cNvPr>
                <p:cNvSpPr>
                  <a:spLocks/>
                </p:cNvSpPr>
                <p:nvPr/>
              </p:nvSpPr>
              <p:spPr bwMode="auto">
                <a:xfrm>
                  <a:off x="5541962" y="2919412"/>
                  <a:ext cx="4762" cy="4763"/>
                </a:xfrm>
                <a:custGeom>
                  <a:avLst/>
                  <a:gdLst>
                    <a:gd name="T0" fmla="*/ 3 w 3"/>
                    <a:gd name="T1" fmla="*/ 0 h 3"/>
                    <a:gd name="T2" fmla="*/ 3 w 3"/>
                    <a:gd name="T3" fmla="*/ 0 h 3"/>
                    <a:gd name="T4" fmla="*/ 0 w 3"/>
                    <a:gd name="T5" fmla="*/ 3 h 3"/>
                    <a:gd name="T6" fmla="*/ 3 w 3"/>
                    <a:gd name="T7" fmla="*/ 0 h 3"/>
                  </a:gdLst>
                  <a:ahLst/>
                  <a:cxnLst>
                    <a:cxn ang="0">
                      <a:pos x="T0" y="T1"/>
                    </a:cxn>
                    <a:cxn ang="0">
                      <a:pos x="T2" y="T3"/>
                    </a:cxn>
                    <a:cxn ang="0">
                      <a:pos x="T4" y="T5"/>
                    </a:cxn>
                    <a:cxn ang="0">
                      <a:pos x="T6" y="T7"/>
                    </a:cxn>
                  </a:cxnLst>
                  <a:rect l="0" t="0" r="r" b="b"/>
                  <a:pathLst>
                    <a:path w="3" h="3">
                      <a:moveTo>
                        <a:pt x="3" y="0"/>
                      </a:moveTo>
                      <a:lnTo>
                        <a:pt x="3" y="0"/>
                      </a:lnTo>
                      <a:lnTo>
                        <a:pt x="0" y="3"/>
                      </a:lnTo>
                      <a:lnTo>
                        <a:pt x="3" y="0"/>
                      </a:lnTo>
                      <a:close/>
                    </a:path>
                  </a:pathLst>
                </a:custGeom>
                <a:solidFill>
                  <a:srgbClr val="C8D3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21D44">
                        <a:lumMod val="10000"/>
                      </a:srgbClr>
                    </a:solidFill>
                    <a:effectLst/>
                    <a:uLnTx/>
                    <a:uFillTx/>
                    <a:latin typeface="Calibri" panose="020F0502020204030204"/>
                    <a:ea typeface="+mn-ea"/>
                    <a:cs typeface="+mn-cs"/>
                  </a:endParaRPr>
                </a:p>
              </p:txBody>
            </p:sp>
            <p:sp>
              <p:nvSpPr>
                <p:cNvPr id="1166" name="Freeform 225">
                  <a:extLst>
                    <a:ext uri="{FF2B5EF4-FFF2-40B4-BE49-F238E27FC236}">
                      <a16:creationId xmlns:a16="http://schemas.microsoft.com/office/drawing/2014/main" id="{FC3BA087-46C7-B7AE-9829-7436CB44EEAD}"/>
                    </a:ext>
                  </a:extLst>
                </p:cNvPr>
                <p:cNvSpPr>
                  <a:spLocks/>
                </p:cNvSpPr>
                <p:nvPr/>
              </p:nvSpPr>
              <p:spPr bwMode="auto">
                <a:xfrm>
                  <a:off x="5546725" y="2892425"/>
                  <a:ext cx="69850" cy="36513"/>
                </a:xfrm>
                <a:custGeom>
                  <a:avLst/>
                  <a:gdLst>
                    <a:gd name="T0" fmla="*/ 30 w 117"/>
                    <a:gd name="T1" fmla="*/ 17 h 61"/>
                    <a:gd name="T2" fmla="*/ 117 w 117"/>
                    <a:gd name="T3" fmla="*/ 0 h 61"/>
                    <a:gd name="T4" fmla="*/ 117 w 117"/>
                    <a:gd name="T5" fmla="*/ 30 h 61"/>
                    <a:gd name="T6" fmla="*/ 53 w 117"/>
                    <a:gd name="T7" fmla="*/ 44 h 61"/>
                    <a:gd name="T8" fmla="*/ 38 w 117"/>
                    <a:gd name="T9" fmla="*/ 61 h 61"/>
                    <a:gd name="T10" fmla="*/ 0 w 117"/>
                    <a:gd name="T11" fmla="*/ 44 h 61"/>
                    <a:gd name="T12" fmla="*/ 30 w 117"/>
                    <a:gd name="T13" fmla="*/ 17 h 61"/>
                  </a:gdLst>
                  <a:ahLst/>
                  <a:cxnLst>
                    <a:cxn ang="0">
                      <a:pos x="T0" y="T1"/>
                    </a:cxn>
                    <a:cxn ang="0">
                      <a:pos x="T2" y="T3"/>
                    </a:cxn>
                    <a:cxn ang="0">
                      <a:pos x="T4" y="T5"/>
                    </a:cxn>
                    <a:cxn ang="0">
                      <a:pos x="T6" y="T7"/>
                    </a:cxn>
                    <a:cxn ang="0">
                      <a:pos x="T8" y="T9"/>
                    </a:cxn>
                    <a:cxn ang="0">
                      <a:pos x="T10" y="T11"/>
                    </a:cxn>
                    <a:cxn ang="0">
                      <a:pos x="T12" y="T13"/>
                    </a:cxn>
                  </a:cxnLst>
                  <a:rect l="0" t="0" r="r" b="b"/>
                  <a:pathLst>
                    <a:path w="117" h="61">
                      <a:moveTo>
                        <a:pt x="30" y="17"/>
                      </a:moveTo>
                      <a:cubicBezTo>
                        <a:pt x="117" y="0"/>
                        <a:pt x="117" y="0"/>
                        <a:pt x="117" y="0"/>
                      </a:cubicBezTo>
                      <a:cubicBezTo>
                        <a:pt x="117" y="30"/>
                        <a:pt x="117" y="30"/>
                        <a:pt x="117" y="30"/>
                      </a:cubicBezTo>
                      <a:cubicBezTo>
                        <a:pt x="53" y="44"/>
                        <a:pt x="53" y="44"/>
                        <a:pt x="53" y="44"/>
                      </a:cubicBezTo>
                      <a:cubicBezTo>
                        <a:pt x="38" y="61"/>
                        <a:pt x="38" y="61"/>
                        <a:pt x="38" y="61"/>
                      </a:cubicBezTo>
                      <a:cubicBezTo>
                        <a:pt x="15" y="53"/>
                        <a:pt x="0" y="44"/>
                        <a:pt x="0" y="44"/>
                      </a:cubicBezTo>
                      <a:lnTo>
                        <a:pt x="30" y="17"/>
                      </a:lnTo>
                      <a:close/>
                    </a:path>
                  </a:pathLst>
                </a:custGeom>
                <a:solidFill>
                  <a:srgbClr val="C4CA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21D44">
                        <a:lumMod val="10000"/>
                      </a:srgbClr>
                    </a:solidFill>
                    <a:effectLst/>
                    <a:uLnTx/>
                    <a:uFillTx/>
                    <a:latin typeface="Calibri" panose="020F0502020204030204"/>
                    <a:ea typeface="+mn-ea"/>
                    <a:cs typeface="+mn-cs"/>
                  </a:endParaRPr>
                </a:p>
              </p:txBody>
            </p:sp>
            <p:sp>
              <p:nvSpPr>
                <p:cNvPr id="1167" name="Freeform 226">
                  <a:extLst>
                    <a:ext uri="{FF2B5EF4-FFF2-40B4-BE49-F238E27FC236}">
                      <a16:creationId xmlns:a16="http://schemas.microsoft.com/office/drawing/2014/main" id="{2282B151-0827-C43E-A320-6AE5C0A945ED}"/>
                    </a:ext>
                  </a:extLst>
                </p:cNvPr>
                <p:cNvSpPr>
                  <a:spLocks/>
                </p:cNvSpPr>
                <p:nvPr/>
              </p:nvSpPr>
              <p:spPr bwMode="auto">
                <a:xfrm>
                  <a:off x="5461000" y="2924175"/>
                  <a:ext cx="82550" cy="111125"/>
                </a:xfrm>
                <a:custGeom>
                  <a:avLst/>
                  <a:gdLst>
                    <a:gd name="T0" fmla="*/ 0 w 140"/>
                    <a:gd name="T1" fmla="*/ 128 h 187"/>
                    <a:gd name="T2" fmla="*/ 137 w 140"/>
                    <a:gd name="T3" fmla="*/ 0 h 187"/>
                    <a:gd name="T4" fmla="*/ 97 w 140"/>
                    <a:gd name="T5" fmla="*/ 38 h 187"/>
                    <a:gd name="T6" fmla="*/ 140 w 140"/>
                    <a:gd name="T7" fmla="*/ 55 h 187"/>
                    <a:gd name="T8" fmla="*/ 21 w 140"/>
                    <a:gd name="T9" fmla="*/ 187 h 187"/>
                    <a:gd name="T10" fmla="*/ 0 w 140"/>
                    <a:gd name="T11" fmla="*/ 128 h 187"/>
                  </a:gdLst>
                  <a:ahLst/>
                  <a:cxnLst>
                    <a:cxn ang="0">
                      <a:pos x="T0" y="T1"/>
                    </a:cxn>
                    <a:cxn ang="0">
                      <a:pos x="T2" y="T3"/>
                    </a:cxn>
                    <a:cxn ang="0">
                      <a:pos x="T4" y="T5"/>
                    </a:cxn>
                    <a:cxn ang="0">
                      <a:pos x="T6" y="T7"/>
                    </a:cxn>
                    <a:cxn ang="0">
                      <a:pos x="T8" y="T9"/>
                    </a:cxn>
                    <a:cxn ang="0">
                      <a:pos x="T10" y="T11"/>
                    </a:cxn>
                  </a:cxnLst>
                  <a:rect l="0" t="0" r="r" b="b"/>
                  <a:pathLst>
                    <a:path w="140" h="187">
                      <a:moveTo>
                        <a:pt x="0" y="128"/>
                      </a:moveTo>
                      <a:cubicBezTo>
                        <a:pt x="137" y="0"/>
                        <a:pt x="137" y="0"/>
                        <a:pt x="137" y="0"/>
                      </a:cubicBezTo>
                      <a:cubicBezTo>
                        <a:pt x="97" y="38"/>
                        <a:pt x="97" y="38"/>
                        <a:pt x="97" y="38"/>
                      </a:cubicBezTo>
                      <a:cubicBezTo>
                        <a:pt x="97" y="38"/>
                        <a:pt x="114" y="46"/>
                        <a:pt x="140" y="55"/>
                      </a:cubicBezTo>
                      <a:cubicBezTo>
                        <a:pt x="21" y="187"/>
                        <a:pt x="21" y="187"/>
                        <a:pt x="21" y="187"/>
                      </a:cubicBezTo>
                      <a:lnTo>
                        <a:pt x="0" y="128"/>
                      </a:lnTo>
                      <a:close/>
                    </a:path>
                  </a:pathLst>
                </a:custGeom>
                <a:solidFill>
                  <a:srgbClr val="C4CA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21D44">
                        <a:lumMod val="10000"/>
                      </a:srgbClr>
                    </a:solidFill>
                    <a:effectLst/>
                    <a:uLnTx/>
                    <a:uFillTx/>
                    <a:latin typeface="Calibri" panose="020F0502020204030204"/>
                    <a:ea typeface="+mn-ea"/>
                    <a:cs typeface="+mn-cs"/>
                  </a:endParaRPr>
                </a:p>
              </p:txBody>
            </p:sp>
            <p:sp>
              <p:nvSpPr>
                <p:cNvPr id="1168" name="Freeform 227">
                  <a:extLst>
                    <a:ext uri="{FF2B5EF4-FFF2-40B4-BE49-F238E27FC236}">
                      <a16:creationId xmlns:a16="http://schemas.microsoft.com/office/drawing/2014/main" id="{0FAC0ED1-EDD1-DB17-6CCE-FBC231F51AFC}"/>
                    </a:ext>
                  </a:extLst>
                </p:cNvPr>
                <p:cNvSpPr>
                  <a:spLocks/>
                </p:cNvSpPr>
                <p:nvPr/>
              </p:nvSpPr>
              <p:spPr bwMode="auto">
                <a:xfrm>
                  <a:off x="5518150" y="2919412"/>
                  <a:ext cx="52387" cy="38100"/>
                </a:xfrm>
                <a:custGeom>
                  <a:avLst/>
                  <a:gdLst>
                    <a:gd name="T0" fmla="*/ 40 w 87"/>
                    <a:gd name="T1" fmla="*/ 9 h 64"/>
                    <a:gd name="T2" fmla="*/ 49 w 87"/>
                    <a:gd name="T3" fmla="*/ 0 h 64"/>
                    <a:gd name="T4" fmla="*/ 87 w 87"/>
                    <a:gd name="T5" fmla="*/ 17 h 64"/>
                    <a:gd name="T6" fmla="*/ 43 w 87"/>
                    <a:gd name="T7" fmla="*/ 64 h 64"/>
                    <a:gd name="T8" fmla="*/ 0 w 87"/>
                    <a:gd name="T9" fmla="*/ 47 h 64"/>
                    <a:gd name="T10" fmla="*/ 40 w 87"/>
                    <a:gd name="T11" fmla="*/ 9 h 64"/>
                  </a:gdLst>
                  <a:ahLst/>
                  <a:cxnLst>
                    <a:cxn ang="0">
                      <a:pos x="T0" y="T1"/>
                    </a:cxn>
                    <a:cxn ang="0">
                      <a:pos x="T2" y="T3"/>
                    </a:cxn>
                    <a:cxn ang="0">
                      <a:pos x="T4" y="T5"/>
                    </a:cxn>
                    <a:cxn ang="0">
                      <a:pos x="T6" y="T7"/>
                    </a:cxn>
                    <a:cxn ang="0">
                      <a:pos x="T8" y="T9"/>
                    </a:cxn>
                    <a:cxn ang="0">
                      <a:pos x="T10" y="T11"/>
                    </a:cxn>
                  </a:cxnLst>
                  <a:rect l="0" t="0" r="r" b="b"/>
                  <a:pathLst>
                    <a:path w="87" h="64">
                      <a:moveTo>
                        <a:pt x="40" y="9"/>
                      </a:moveTo>
                      <a:cubicBezTo>
                        <a:pt x="49" y="0"/>
                        <a:pt x="49" y="0"/>
                        <a:pt x="49" y="0"/>
                      </a:cubicBezTo>
                      <a:cubicBezTo>
                        <a:pt x="49" y="0"/>
                        <a:pt x="64" y="9"/>
                        <a:pt x="87" y="17"/>
                      </a:cubicBezTo>
                      <a:cubicBezTo>
                        <a:pt x="43" y="64"/>
                        <a:pt x="43" y="64"/>
                        <a:pt x="43" y="64"/>
                      </a:cubicBezTo>
                      <a:cubicBezTo>
                        <a:pt x="17" y="55"/>
                        <a:pt x="0" y="47"/>
                        <a:pt x="0" y="47"/>
                      </a:cubicBezTo>
                      <a:lnTo>
                        <a:pt x="40" y="9"/>
                      </a:lnTo>
                      <a:close/>
                    </a:path>
                  </a:pathLst>
                </a:custGeom>
                <a:solidFill>
                  <a:srgbClr val="BBC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21D44">
                        <a:lumMod val="10000"/>
                      </a:srgbClr>
                    </a:solidFill>
                    <a:effectLst/>
                    <a:uLnTx/>
                    <a:uFillTx/>
                    <a:latin typeface="Calibri" panose="020F0502020204030204"/>
                    <a:ea typeface="+mn-ea"/>
                    <a:cs typeface="+mn-cs"/>
                  </a:endParaRPr>
                </a:p>
              </p:txBody>
            </p:sp>
            <p:sp>
              <p:nvSpPr>
                <p:cNvPr id="1169" name="Freeform 228">
                  <a:extLst>
                    <a:ext uri="{FF2B5EF4-FFF2-40B4-BE49-F238E27FC236}">
                      <a16:creationId xmlns:a16="http://schemas.microsoft.com/office/drawing/2014/main" id="{9814FA74-2AA5-EC1C-1DCD-989C5D3526D8}"/>
                    </a:ext>
                  </a:extLst>
                </p:cNvPr>
                <p:cNvSpPr>
                  <a:spLocks/>
                </p:cNvSpPr>
                <p:nvPr/>
              </p:nvSpPr>
              <p:spPr bwMode="auto">
                <a:xfrm>
                  <a:off x="5543550" y="2928937"/>
                  <a:ext cx="73025" cy="42863"/>
                </a:xfrm>
                <a:custGeom>
                  <a:avLst/>
                  <a:gdLst>
                    <a:gd name="T0" fmla="*/ 44 w 123"/>
                    <a:gd name="T1" fmla="*/ 0 h 71"/>
                    <a:gd name="T2" fmla="*/ 123 w 123"/>
                    <a:gd name="T3" fmla="*/ 14 h 71"/>
                    <a:gd name="T4" fmla="*/ 123 w 123"/>
                    <a:gd name="T5" fmla="*/ 71 h 71"/>
                    <a:gd name="T6" fmla="*/ 0 w 123"/>
                    <a:gd name="T7" fmla="*/ 47 h 71"/>
                    <a:gd name="T8" fmla="*/ 44 w 123"/>
                    <a:gd name="T9" fmla="*/ 0 h 71"/>
                  </a:gdLst>
                  <a:ahLst/>
                  <a:cxnLst>
                    <a:cxn ang="0">
                      <a:pos x="T0" y="T1"/>
                    </a:cxn>
                    <a:cxn ang="0">
                      <a:pos x="T2" y="T3"/>
                    </a:cxn>
                    <a:cxn ang="0">
                      <a:pos x="T4" y="T5"/>
                    </a:cxn>
                    <a:cxn ang="0">
                      <a:pos x="T6" y="T7"/>
                    </a:cxn>
                    <a:cxn ang="0">
                      <a:pos x="T8" y="T9"/>
                    </a:cxn>
                  </a:cxnLst>
                  <a:rect l="0" t="0" r="r" b="b"/>
                  <a:pathLst>
                    <a:path w="123" h="71">
                      <a:moveTo>
                        <a:pt x="44" y="0"/>
                      </a:moveTo>
                      <a:cubicBezTo>
                        <a:pt x="65" y="7"/>
                        <a:pt x="93" y="14"/>
                        <a:pt x="123" y="14"/>
                      </a:cubicBezTo>
                      <a:cubicBezTo>
                        <a:pt x="123" y="71"/>
                        <a:pt x="123" y="71"/>
                        <a:pt x="123" y="71"/>
                      </a:cubicBezTo>
                      <a:cubicBezTo>
                        <a:pt x="77" y="71"/>
                        <a:pt x="32" y="58"/>
                        <a:pt x="0" y="47"/>
                      </a:cubicBezTo>
                      <a:lnTo>
                        <a:pt x="44" y="0"/>
                      </a:lnTo>
                      <a:close/>
                    </a:path>
                  </a:pathLst>
                </a:custGeom>
                <a:solidFill>
                  <a:srgbClr val="BFCB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21D44">
                        <a:lumMod val="10000"/>
                      </a:srgbClr>
                    </a:solidFill>
                    <a:effectLst/>
                    <a:uLnTx/>
                    <a:uFillTx/>
                    <a:latin typeface="Calibri" panose="020F0502020204030204"/>
                    <a:ea typeface="+mn-ea"/>
                    <a:cs typeface="+mn-cs"/>
                  </a:endParaRPr>
                </a:p>
              </p:txBody>
            </p:sp>
            <p:sp>
              <p:nvSpPr>
                <p:cNvPr id="1170" name="Freeform 230">
                  <a:extLst>
                    <a:ext uri="{FF2B5EF4-FFF2-40B4-BE49-F238E27FC236}">
                      <a16:creationId xmlns:a16="http://schemas.microsoft.com/office/drawing/2014/main" id="{4240DC39-6A89-7800-6E44-3988F1DA2586}"/>
                    </a:ext>
                  </a:extLst>
                </p:cNvPr>
                <p:cNvSpPr>
                  <a:spLocks/>
                </p:cNvSpPr>
                <p:nvPr/>
              </p:nvSpPr>
              <p:spPr bwMode="auto">
                <a:xfrm>
                  <a:off x="5053012" y="2971800"/>
                  <a:ext cx="157162" cy="331788"/>
                </a:xfrm>
                <a:custGeom>
                  <a:avLst/>
                  <a:gdLst>
                    <a:gd name="T0" fmla="*/ 99 w 99"/>
                    <a:gd name="T1" fmla="*/ 209 h 209"/>
                    <a:gd name="T2" fmla="*/ 0 w 99"/>
                    <a:gd name="T3" fmla="*/ 40 h 209"/>
                    <a:gd name="T4" fmla="*/ 15 w 99"/>
                    <a:gd name="T5" fmla="*/ 0 h 209"/>
                    <a:gd name="T6" fmla="*/ 99 w 99"/>
                    <a:gd name="T7" fmla="*/ 209 h 209"/>
                  </a:gdLst>
                  <a:ahLst/>
                  <a:cxnLst>
                    <a:cxn ang="0">
                      <a:pos x="T0" y="T1"/>
                    </a:cxn>
                    <a:cxn ang="0">
                      <a:pos x="T2" y="T3"/>
                    </a:cxn>
                    <a:cxn ang="0">
                      <a:pos x="T4" y="T5"/>
                    </a:cxn>
                    <a:cxn ang="0">
                      <a:pos x="T6" y="T7"/>
                    </a:cxn>
                  </a:cxnLst>
                  <a:rect l="0" t="0" r="r" b="b"/>
                  <a:pathLst>
                    <a:path w="99" h="209">
                      <a:moveTo>
                        <a:pt x="99" y="209"/>
                      </a:moveTo>
                      <a:lnTo>
                        <a:pt x="0" y="40"/>
                      </a:lnTo>
                      <a:lnTo>
                        <a:pt x="15" y="0"/>
                      </a:lnTo>
                      <a:lnTo>
                        <a:pt x="99" y="209"/>
                      </a:lnTo>
                      <a:close/>
                    </a:path>
                  </a:pathLst>
                </a:custGeom>
                <a:solidFill>
                  <a:srgbClr val="CECF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21D44">
                        <a:lumMod val="10000"/>
                      </a:srgbClr>
                    </a:solidFill>
                    <a:effectLst/>
                    <a:uLnTx/>
                    <a:uFillTx/>
                    <a:latin typeface="Calibri" panose="020F0502020204030204"/>
                    <a:ea typeface="+mn-ea"/>
                    <a:cs typeface="+mn-cs"/>
                  </a:endParaRPr>
                </a:p>
              </p:txBody>
            </p:sp>
          </p:grpSp>
          <p:pic>
            <p:nvPicPr>
              <p:cNvPr id="1139" name="Picture 4" descr="Related image">
                <a:extLst>
                  <a:ext uri="{FF2B5EF4-FFF2-40B4-BE49-F238E27FC236}">
                    <a16:creationId xmlns:a16="http://schemas.microsoft.com/office/drawing/2014/main" id="{7808BBA3-5596-2675-E6B5-12BD4F0172C0}"/>
                  </a:ext>
                </a:extLst>
              </p:cNvPr>
              <p:cNvPicPr>
                <a:picLocks noChangeAspect="1" noChangeArrowheads="1"/>
              </p:cNvPicPr>
              <p:nvPr/>
            </p:nvPicPr>
            <p:blipFill>
              <a:blip r:embed="rId17" cstate="email">
                <a:extLst>
                  <a:ext uri="{28A0092B-C50C-407E-A947-70E740481C1C}">
                    <a14:useLocalDpi xmlns:a14="http://schemas.microsoft.com/office/drawing/2010/main"/>
                  </a:ext>
                </a:extLst>
              </a:blip>
              <a:srcRect/>
              <a:stretch>
                <a:fillRect/>
              </a:stretch>
            </p:blipFill>
            <p:spPr bwMode="auto">
              <a:xfrm>
                <a:off x="4735038" y="389311"/>
                <a:ext cx="2499020" cy="249902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8" name="Group 37">
              <a:extLst>
                <a:ext uri="{FF2B5EF4-FFF2-40B4-BE49-F238E27FC236}">
                  <a16:creationId xmlns:a16="http://schemas.microsoft.com/office/drawing/2014/main" id="{C2CA8CB6-3B8E-D5F3-394D-FB658287B246}"/>
                </a:ext>
              </a:extLst>
            </p:cNvPr>
            <p:cNvGrpSpPr/>
            <p:nvPr/>
          </p:nvGrpSpPr>
          <p:grpSpPr>
            <a:xfrm>
              <a:off x="4150079" y="3158100"/>
              <a:ext cx="611950" cy="529580"/>
              <a:chOff x="8348400" y="554399"/>
              <a:chExt cx="4495802" cy="4884580"/>
            </a:xfrm>
          </p:grpSpPr>
          <p:grpSp>
            <p:nvGrpSpPr>
              <p:cNvPr id="1103" name="Group 1102">
                <a:extLst>
                  <a:ext uri="{FF2B5EF4-FFF2-40B4-BE49-F238E27FC236}">
                    <a16:creationId xmlns:a16="http://schemas.microsoft.com/office/drawing/2014/main" id="{E687A21C-0C66-D8C3-0FAE-E340BFBE9CF0}"/>
                  </a:ext>
                </a:extLst>
              </p:cNvPr>
              <p:cNvGrpSpPr/>
              <p:nvPr/>
            </p:nvGrpSpPr>
            <p:grpSpPr>
              <a:xfrm>
                <a:off x="8348400" y="554399"/>
                <a:ext cx="4495802" cy="4884580"/>
                <a:chOff x="4862512" y="1951037"/>
                <a:chExt cx="1508125" cy="1966872"/>
              </a:xfrm>
            </p:grpSpPr>
            <p:sp>
              <p:nvSpPr>
                <p:cNvPr id="1105" name="Freeform 194">
                  <a:extLst>
                    <a:ext uri="{FF2B5EF4-FFF2-40B4-BE49-F238E27FC236}">
                      <a16:creationId xmlns:a16="http://schemas.microsoft.com/office/drawing/2014/main" id="{E0CD2460-6721-A564-9D20-0256EFB59F01}"/>
                    </a:ext>
                  </a:extLst>
                </p:cNvPr>
                <p:cNvSpPr>
                  <a:spLocks/>
                </p:cNvSpPr>
                <p:nvPr/>
              </p:nvSpPr>
              <p:spPr bwMode="auto">
                <a:xfrm>
                  <a:off x="5489575" y="2613025"/>
                  <a:ext cx="261937" cy="279400"/>
                </a:xfrm>
                <a:custGeom>
                  <a:avLst/>
                  <a:gdLst>
                    <a:gd name="T0" fmla="*/ 165 w 165"/>
                    <a:gd name="T1" fmla="*/ 137 h 176"/>
                    <a:gd name="T2" fmla="*/ 80 w 165"/>
                    <a:gd name="T3" fmla="*/ 176 h 176"/>
                    <a:gd name="T4" fmla="*/ 0 w 165"/>
                    <a:gd name="T5" fmla="*/ 137 h 176"/>
                    <a:gd name="T6" fmla="*/ 0 w 165"/>
                    <a:gd name="T7" fmla="*/ 0 h 176"/>
                    <a:gd name="T8" fmla="*/ 165 w 165"/>
                    <a:gd name="T9" fmla="*/ 0 h 176"/>
                    <a:gd name="T10" fmla="*/ 165 w 165"/>
                    <a:gd name="T11" fmla="*/ 137 h 176"/>
                  </a:gdLst>
                  <a:ahLst/>
                  <a:cxnLst>
                    <a:cxn ang="0">
                      <a:pos x="T0" y="T1"/>
                    </a:cxn>
                    <a:cxn ang="0">
                      <a:pos x="T2" y="T3"/>
                    </a:cxn>
                    <a:cxn ang="0">
                      <a:pos x="T4" y="T5"/>
                    </a:cxn>
                    <a:cxn ang="0">
                      <a:pos x="T6" y="T7"/>
                    </a:cxn>
                    <a:cxn ang="0">
                      <a:pos x="T8" y="T9"/>
                    </a:cxn>
                    <a:cxn ang="0">
                      <a:pos x="T10" y="T11"/>
                    </a:cxn>
                  </a:cxnLst>
                  <a:rect l="0" t="0" r="r" b="b"/>
                  <a:pathLst>
                    <a:path w="165" h="176">
                      <a:moveTo>
                        <a:pt x="165" y="137"/>
                      </a:moveTo>
                      <a:lnTo>
                        <a:pt x="80" y="176"/>
                      </a:lnTo>
                      <a:lnTo>
                        <a:pt x="0" y="137"/>
                      </a:lnTo>
                      <a:lnTo>
                        <a:pt x="0" y="0"/>
                      </a:lnTo>
                      <a:lnTo>
                        <a:pt x="165" y="0"/>
                      </a:lnTo>
                      <a:lnTo>
                        <a:pt x="165" y="137"/>
                      </a:lnTo>
                      <a:close/>
                    </a:path>
                  </a:pathLst>
                </a:custGeom>
                <a:solidFill>
                  <a:srgbClr val="E4BD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21D44">
                        <a:lumMod val="10000"/>
                      </a:srgbClr>
                    </a:solidFill>
                    <a:effectLst/>
                    <a:uLnTx/>
                    <a:uFillTx/>
                    <a:latin typeface="Calibri" panose="020F0502020204030204"/>
                    <a:ea typeface="+mn-ea"/>
                    <a:cs typeface="+mn-cs"/>
                  </a:endParaRPr>
                </a:p>
              </p:txBody>
            </p:sp>
            <p:sp>
              <p:nvSpPr>
                <p:cNvPr id="1106" name="Freeform 195">
                  <a:extLst>
                    <a:ext uri="{FF2B5EF4-FFF2-40B4-BE49-F238E27FC236}">
                      <a16:creationId xmlns:a16="http://schemas.microsoft.com/office/drawing/2014/main" id="{CCA927D7-AD21-C47B-4B4D-58FC88CA01B1}"/>
                    </a:ext>
                  </a:extLst>
                </p:cNvPr>
                <p:cNvSpPr>
                  <a:spLocks/>
                </p:cNvSpPr>
                <p:nvPr/>
              </p:nvSpPr>
              <p:spPr bwMode="auto">
                <a:xfrm>
                  <a:off x="5614987" y="2036762"/>
                  <a:ext cx="271462" cy="714375"/>
                </a:xfrm>
                <a:custGeom>
                  <a:avLst/>
                  <a:gdLst>
                    <a:gd name="T0" fmla="*/ 458 w 458"/>
                    <a:gd name="T1" fmla="*/ 458 h 1202"/>
                    <a:gd name="T2" fmla="*/ 0 w 458"/>
                    <a:gd name="T3" fmla="*/ 0 h 1202"/>
                    <a:gd name="T4" fmla="*/ 0 w 458"/>
                    <a:gd name="T5" fmla="*/ 1202 h 1202"/>
                    <a:gd name="T6" fmla="*/ 127 w 458"/>
                    <a:gd name="T7" fmla="*/ 1202 h 1202"/>
                    <a:gd name="T8" fmla="*/ 309 w 458"/>
                    <a:gd name="T9" fmla="*/ 1046 h 1202"/>
                    <a:gd name="T10" fmla="*/ 437 w 458"/>
                    <a:gd name="T11" fmla="*/ 596 h 1202"/>
                    <a:gd name="T12" fmla="*/ 437 w 458"/>
                    <a:gd name="T13" fmla="*/ 596 h 1202"/>
                    <a:gd name="T14" fmla="*/ 458 w 458"/>
                    <a:gd name="T15" fmla="*/ 458 h 12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8" h="1202">
                      <a:moveTo>
                        <a:pt x="458" y="458"/>
                      </a:moveTo>
                      <a:cubicBezTo>
                        <a:pt x="458" y="205"/>
                        <a:pt x="253" y="0"/>
                        <a:pt x="0" y="0"/>
                      </a:cubicBezTo>
                      <a:cubicBezTo>
                        <a:pt x="0" y="1202"/>
                        <a:pt x="0" y="1202"/>
                        <a:pt x="0" y="1202"/>
                      </a:cubicBezTo>
                      <a:cubicBezTo>
                        <a:pt x="127" y="1202"/>
                        <a:pt x="127" y="1202"/>
                        <a:pt x="127" y="1202"/>
                      </a:cubicBezTo>
                      <a:cubicBezTo>
                        <a:pt x="309" y="1046"/>
                        <a:pt x="309" y="1046"/>
                        <a:pt x="309" y="1046"/>
                      </a:cubicBezTo>
                      <a:cubicBezTo>
                        <a:pt x="437" y="596"/>
                        <a:pt x="437" y="596"/>
                        <a:pt x="437" y="596"/>
                      </a:cubicBezTo>
                      <a:cubicBezTo>
                        <a:pt x="437" y="596"/>
                        <a:pt x="437" y="596"/>
                        <a:pt x="437" y="596"/>
                      </a:cubicBezTo>
                      <a:cubicBezTo>
                        <a:pt x="451" y="552"/>
                        <a:pt x="458" y="506"/>
                        <a:pt x="458" y="458"/>
                      </a:cubicBezTo>
                      <a:close/>
                    </a:path>
                  </a:pathLst>
                </a:custGeom>
                <a:solidFill>
                  <a:srgbClr val="E4BD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21D44">
                        <a:lumMod val="10000"/>
                      </a:srgbClr>
                    </a:solidFill>
                    <a:effectLst/>
                    <a:uLnTx/>
                    <a:uFillTx/>
                    <a:latin typeface="Calibri" panose="020F0502020204030204"/>
                    <a:ea typeface="+mn-ea"/>
                    <a:cs typeface="+mn-cs"/>
                  </a:endParaRPr>
                </a:p>
              </p:txBody>
            </p:sp>
            <p:sp>
              <p:nvSpPr>
                <p:cNvPr id="1107" name="Freeform 196">
                  <a:extLst>
                    <a:ext uri="{FF2B5EF4-FFF2-40B4-BE49-F238E27FC236}">
                      <a16:creationId xmlns:a16="http://schemas.microsoft.com/office/drawing/2014/main" id="{5E7C31CC-ED00-A5C9-B2A4-4354320F2C07}"/>
                    </a:ext>
                  </a:extLst>
                </p:cNvPr>
                <p:cNvSpPr>
                  <a:spLocks/>
                </p:cNvSpPr>
                <p:nvPr/>
              </p:nvSpPr>
              <p:spPr bwMode="auto">
                <a:xfrm>
                  <a:off x="5343525" y="2036762"/>
                  <a:ext cx="271462" cy="714375"/>
                </a:xfrm>
                <a:custGeom>
                  <a:avLst/>
                  <a:gdLst>
                    <a:gd name="T0" fmla="*/ 0 w 458"/>
                    <a:gd name="T1" fmla="*/ 458 h 1202"/>
                    <a:gd name="T2" fmla="*/ 28 w 458"/>
                    <a:gd name="T3" fmla="*/ 615 h 1202"/>
                    <a:gd name="T4" fmla="*/ 28 w 458"/>
                    <a:gd name="T5" fmla="*/ 615 h 1202"/>
                    <a:gd name="T6" fmla="*/ 163 w 458"/>
                    <a:gd name="T7" fmla="*/ 1065 h 1202"/>
                    <a:gd name="T8" fmla="*/ 351 w 458"/>
                    <a:gd name="T9" fmla="*/ 1202 h 1202"/>
                    <a:gd name="T10" fmla="*/ 458 w 458"/>
                    <a:gd name="T11" fmla="*/ 1202 h 1202"/>
                    <a:gd name="T12" fmla="*/ 458 w 458"/>
                    <a:gd name="T13" fmla="*/ 0 h 1202"/>
                    <a:gd name="T14" fmla="*/ 0 w 458"/>
                    <a:gd name="T15" fmla="*/ 458 h 12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8" h="1202">
                      <a:moveTo>
                        <a:pt x="0" y="458"/>
                      </a:moveTo>
                      <a:cubicBezTo>
                        <a:pt x="0" y="513"/>
                        <a:pt x="10" y="566"/>
                        <a:pt x="28" y="615"/>
                      </a:cubicBezTo>
                      <a:cubicBezTo>
                        <a:pt x="28" y="615"/>
                        <a:pt x="28" y="615"/>
                        <a:pt x="28" y="615"/>
                      </a:cubicBezTo>
                      <a:cubicBezTo>
                        <a:pt x="163" y="1065"/>
                        <a:pt x="163" y="1065"/>
                        <a:pt x="163" y="1065"/>
                      </a:cubicBezTo>
                      <a:cubicBezTo>
                        <a:pt x="351" y="1202"/>
                        <a:pt x="351" y="1202"/>
                        <a:pt x="351" y="1202"/>
                      </a:cubicBezTo>
                      <a:cubicBezTo>
                        <a:pt x="458" y="1202"/>
                        <a:pt x="458" y="1202"/>
                        <a:pt x="458" y="1202"/>
                      </a:cubicBezTo>
                      <a:cubicBezTo>
                        <a:pt x="458" y="0"/>
                        <a:pt x="458" y="0"/>
                        <a:pt x="458" y="0"/>
                      </a:cubicBezTo>
                      <a:cubicBezTo>
                        <a:pt x="205" y="0"/>
                        <a:pt x="0" y="205"/>
                        <a:pt x="0" y="458"/>
                      </a:cubicBezTo>
                      <a:close/>
                    </a:path>
                  </a:pathLst>
                </a:custGeom>
                <a:solidFill>
                  <a:srgbClr val="E4BD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21D44">
                        <a:lumMod val="10000"/>
                      </a:srgbClr>
                    </a:solidFill>
                    <a:effectLst/>
                    <a:uLnTx/>
                    <a:uFillTx/>
                    <a:latin typeface="Calibri" panose="020F0502020204030204"/>
                    <a:ea typeface="+mn-ea"/>
                    <a:cs typeface="+mn-cs"/>
                  </a:endParaRPr>
                </a:p>
              </p:txBody>
            </p:sp>
            <p:sp>
              <p:nvSpPr>
                <p:cNvPr id="1108" name="Freeform 197">
                  <a:extLst>
                    <a:ext uri="{FF2B5EF4-FFF2-40B4-BE49-F238E27FC236}">
                      <a16:creationId xmlns:a16="http://schemas.microsoft.com/office/drawing/2014/main" id="{A5F2AA54-21DD-A5E6-3280-2C35794E27F4}"/>
                    </a:ext>
                  </a:extLst>
                </p:cNvPr>
                <p:cNvSpPr>
                  <a:spLocks/>
                </p:cNvSpPr>
                <p:nvPr/>
              </p:nvSpPr>
              <p:spPr bwMode="auto">
                <a:xfrm>
                  <a:off x="5402262" y="2393950"/>
                  <a:ext cx="212725" cy="247650"/>
                </a:xfrm>
                <a:custGeom>
                  <a:avLst/>
                  <a:gdLst>
                    <a:gd name="T0" fmla="*/ 110 w 134"/>
                    <a:gd name="T1" fmla="*/ 0 h 156"/>
                    <a:gd name="T2" fmla="*/ 95 w 134"/>
                    <a:gd name="T3" fmla="*/ 48 h 156"/>
                    <a:gd name="T4" fmla="*/ 55 w 134"/>
                    <a:gd name="T5" fmla="*/ 71 h 156"/>
                    <a:gd name="T6" fmla="*/ 0 w 134"/>
                    <a:gd name="T7" fmla="*/ 62 h 156"/>
                    <a:gd name="T8" fmla="*/ 134 w 134"/>
                    <a:gd name="T9" fmla="*/ 156 h 156"/>
                    <a:gd name="T10" fmla="*/ 134 w 134"/>
                    <a:gd name="T11" fmla="*/ 0 h 156"/>
                    <a:gd name="T12" fmla="*/ 110 w 134"/>
                    <a:gd name="T13" fmla="*/ 0 h 156"/>
                  </a:gdLst>
                  <a:ahLst/>
                  <a:cxnLst>
                    <a:cxn ang="0">
                      <a:pos x="T0" y="T1"/>
                    </a:cxn>
                    <a:cxn ang="0">
                      <a:pos x="T2" y="T3"/>
                    </a:cxn>
                    <a:cxn ang="0">
                      <a:pos x="T4" y="T5"/>
                    </a:cxn>
                    <a:cxn ang="0">
                      <a:pos x="T6" y="T7"/>
                    </a:cxn>
                    <a:cxn ang="0">
                      <a:pos x="T8" y="T9"/>
                    </a:cxn>
                    <a:cxn ang="0">
                      <a:pos x="T10" y="T11"/>
                    </a:cxn>
                    <a:cxn ang="0">
                      <a:pos x="T12" y="T13"/>
                    </a:cxn>
                  </a:cxnLst>
                  <a:rect l="0" t="0" r="r" b="b"/>
                  <a:pathLst>
                    <a:path w="134" h="156">
                      <a:moveTo>
                        <a:pt x="110" y="0"/>
                      </a:moveTo>
                      <a:lnTo>
                        <a:pt x="95" y="48"/>
                      </a:lnTo>
                      <a:lnTo>
                        <a:pt x="55" y="71"/>
                      </a:lnTo>
                      <a:lnTo>
                        <a:pt x="0" y="62"/>
                      </a:lnTo>
                      <a:lnTo>
                        <a:pt x="134" y="156"/>
                      </a:lnTo>
                      <a:lnTo>
                        <a:pt x="134" y="0"/>
                      </a:lnTo>
                      <a:lnTo>
                        <a:pt x="110" y="0"/>
                      </a:lnTo>
                      <a:close/>
                    </a:path>
                  </a:pathLst>
                </a:custGeom>
                <a:solidFill>
                  <a:srgbClr val="E4BD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21D44">
                        <a:lumMod val="10000"/>
                      </a:srgbClr>
                    </a:solidFill>
                    <a:effectLst/>
                    <a:uLnTx/>
                    <a:uFillTx/>
                    <a:latin typeface="Calibri" panose="020F0502020204030204"/>
                    <a:ea typeface="+mn-ea"/>
                    <a:cs typeface="+mn-cs"/>
                  </a:endParaRPr>
                </a:p>
              </p:txBody>
            </p:sp>
            <p:sp>
              <p:nvSpPr>
                <p:cNvPr id="1109" name="Freeform 198">
                  <a:extLst>
                    <a:ext uri="{FF2B5EF4-FFF2-40B4-BE49-F238E27FC236}">
                      <a16:creationId xmlns:a16="http://schemas.microsoft.com/office/drawing/2014/main" id="{F5327772-CAB0-ED2C-304E-AE0F736795A0}"/>
                    </a:ext>
                  </a:extLst>
                </p:cNvPr>
                <p:cNvSpPr>
                  <a:spLocks/>
                </p:cNvSpPr>
                <p:nvPr/>
              </p:nvSpPr>
              <p:spPr bwMode="auto">
                <a:xfrm>
                  <a:off x="5584825" y="2541587"/>
                  <a:ext cx="60325" cy="30163"/>
                </a:xfrm>
                <a:custGeom>
                  <a:avLst/>
                  <a:gdLst>
                    <a:gd name="T0" fmla="*/ 19 w 38"/>
                    <a:gd name="T1" fmla="*/ 0 h 19"/>
                    <a:gd name="T2" fmla="*/ 0 w 38"/>
                    <a:gd name="T3" fmla="*/ 0 h 19"/>
                    <a:gd name="T4" fmla="*/ 19 w 38"/>
                    <a:gd name="T5" fmla="*/ 19 h 19"/>
                    <a:gd name="T6" fmla="*/ 38 w 38"/>
                    <a:gd name="T7" fmla="*/ 0 h 19"/>
                    <a:gd name="T8" fmla="*/ 19 w 38"/>
                    <a:gd name="T9" fmla="*/ 0 h 19"/>
                  </a:gdLst>
                  <a:ahLst/>
                  <a:cxnLst>
                    <a:cxn ang="0">
                      <a:pos x="T0" y="T1"/>
                    </a:cxn>
                    <a:cxn ang="0">
                      <a:pos x="T2" y="T3"/>
                    </a:cxn>
                    <a:cxn ang="0">
                      <a:pos x="T4" y="T5"/>
                    </a:cxn>
                    <a:cxn ang="0">
                      <a:pos x="T6" y="T7"/>
                    </a:cxn>
                    <a:cxn ang="0">
                      <a:pos x="T8" y="T9"/>
                    </a:cxn>
                  </a:cxnLst>
                  <a:rect l="0" t="0" r="r" b="b"/>
                  <a:pathLst>
                    <a:path w="38" h="19">
                      <a:moveTo>
                        <a:pt x="19" y="0"/>
                      </a:moveTo>
                      <a:lnTo>
                        <a:pt x="0" y="0"/>
                      </a:lnTo>
                      <a:lnTo>
                        <a:pt x="19" y="19"/>
                      </a:lnTo>
                      <a:lnTo>
                        <a:pt x="38" y="0"/>
                      </a:lnTo>
                      <a:lnTo>
                        <a:pt x="19" y="0"/>
                      </a:lnTo>
                      <a:close/>
                    </a:path>
                  </a:pathLst>
                </a:custGeom>
                <a:solidFill>
                  <a:srgbClr val="CA9A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21D44">
                        <a:lumMod val="10000"/>
                      </a:srgbClr>
                    </a:solidFill>
                    <a:effectLst/>
                    <a:uLnTx/>
                    <a:uFillTx/>
                    <a:latin typeface="Calibri" panose="020F0502020204030204"/>
                    <a:ea typeface="+mn-ea"/>
                    <a:cs typeface="+mn-cs"/>
                  </a:endParaRPr>
                </a:p>
              </p:txBody>
            </p:sp>
            <p:sp>
              <p:nvSpPr>
                <p:cNvPr id="1110" name="Freeform 199">
                  <a:extLst>
                    <a:ext uri="{FF2B5EF4-FFF2-40B4-BE49-F238E27FC236}">
                      <a16:creationId xmlns:a16="http://schemas.microsoft.com/office/drawing/2014/main" id="{8DC849C6-E21F-F31A-9DED-7B43A2132B09}"/>
                    </a:ext>
                  </a:extLst>
                </p:cNvPr>
                <p:cNvSpPr>
                  <a:spLocks/>
                </p:cNvSpPr>
                <p:nvPr/>
              </p:nvSpPr>
              <p:spPr bwMode="auto">
                <a:xfrm>
                  <a:off x="5614987" y="1951037"/>
                  <a:ext cx="288925" cy="519113"/>
                </a:xfrm>
                <a:custGeom>
                  <a:avLst/>
                  <a:gdLst>
                    <a:gd name="T0" fmla="*/ 152 w 182"/>
                    <a:gd name="T1" fmla="*/ 60 h 327"/>
                    <a:gd name="T2" fmla="*/ 182 w 182"/>
                    <a:gd name="T3" fmla="*/ 60 h 327"/>
                    <a:gd name="T4" fmla="*/ 131 w 182"/>
                    <a:gd name="T5" fmla="*/ 20 h 327"/>
                    <a:gd name="T6" fmla="*/ 0 w 182"/>
                    <a:gd name="T7" fmla="*/ 0 h 327"/>
                    <a:gd name="T8" fmla="*/ 0 w 182"/>
                    <a:gd name="T9" fmla="*/ 113 h 327"/>
                    <a:gd name="T10" fmla="*/ 27 w 182"/>
                    <a:gd name="T11" fmla="*/ 98 h 327"/>
                    <a:gd name="T12" fmla="*/ 93 w 182"/>
                    <a:gd name="T13" fmla="*/ 112 h 327"/>
                    <a:gd name="T14" fmla="*/ 138 w 182"/>
                    <a:gd name="T15" fmla="*/ 170 h 327"/>
                    <a:gd name="T16" fmla="*/ 145 w 182"/>
                    <a:gd name="T17" fmla="*/ 259 h 327"/>
                    <a:gd name="T18" fmla="*/ 144 w 182"/>
                    <a:gd name="T19" fmla="*/ 327 h 327"/>
                    <a:gd name="T20" fmla="*/ 154 w 182"/>
                    <a:gd name="T21" fmla="*/ 327 h 327"/>
                    <a:gd name="T22" fmla="*/ 172 w 182"/>
                    <a:gd name="T23" fmla="*/ 259 h 327"/>
                    <a:gd name="T24" fmla="*/ 171 w 182"/>
                    <a:gd name="T25" fmla="*/ 233 h 327"/>
                    <a:gd name="T26" fmla="*/ 171 w 182"/>
                    <a:gd name="T27" fmla="*/ 137 h 327"/>
                    <a:gd name="T28" fmla="*/ 150 w 182"/>
                    <a:gd name="T29" fmla="*/ 89 h 327"/>
                    <a:gd name="T30" fmla="*/ 179 w 182"/>
                    <a:gd name="T31" fmla="*/ 96 h 327"/>
                    <a:gd name="T32" fmla="*/ 152 w 182"/>
                    <a:gd name="T33" fmla="*/ 60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82" h="327">
                      <a:moveTo>
                        <a:pt x="152" y="60"/>
                      </a:moveTo>
                      <a:lnTo>
                        <a:pt x="182" y="60"/>
                      </a:lnTo>
                      <a:lnTo>
                        <a:pt x="131" y="20"/>
                      </a:lnTo>
                      <a:lnTo>
                        <a:pt x="0" y="0"/>
                      </a:lnTo>
                      <a:lnTo>
                        <a:pt x="0" y="113"/>
                      </a:lnTo>
                      <a:lnTo>
                        <a:pt x="27" y="98"/>
                      </a:lnTo>
                      <a:lnTo>
                        <a:pt x="93" y="112"/>
                      </a:lnTo>
                      <a:lnTo>
                        <a:pt x="138" y="170"/>
                      </a:lnTo>
                      <a:lnTo>
                        <a:pt x="145" y="259"/>
                      </a:lnTo>
                      <a:lnTo>
                        <a:pt x="144" y="327"/>
                      </a:lnTo>
                      <a:lnTo>
                        <a:pt x="154" y="327"/>
                      </a:lnTo>
                      <a:lnTo>
                        <a:pt x="172" y="259"/>
                      </a:lnTo>
                      <a:lnTo>
                        <a:pt x="171" y="233"/>
                      </a:lnTo>
                      <a:lnTo>
                        <a:pt x="171" y="137"/>
                      </a:lnTo>
                      <a:lnTo>
                        <a:pt x="150" y="89"/>
                      </a:lnTo>
                      <a:lnTo>
                        <a:pt x="179" y="96"/>
                      </a:lnTo>
                      <a:lnTo>
                        <a:pt x="152" y="60"/>
                      </a:lnTo>
                      <a:close/>
                    </a:path>
                  </a:pathLst>
                </a:custGeom>
                <a:solidFill>
                  <a:srgbClr val="2D39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21D44">
                        <a:lumMod val="10000"/>
                      </a:srgbClr>
                    </a:solidFill>
                    <a:effectLst/>
                    <a:uLnTx/>
                    <a:uFillTx/>
                    <a:latin typeface="Calibri" panose="020F0502020204030204"/>
                    <a:ea typeface="+mn-ea"/>
                    <a:cs typeface="+mn-cs"/>
                  </a:endParaRPr>
                </a:p>
              </p:txBody>
            </p:sp>
            <p:sp>
              <p:nvSpPr>
                <p:cNvPr id="1111" name="Freeform 200">
                  <a:extLst>
                    <a:ext uri="{FF2B5EF4-FFF2-40B4-BE49-F238E27FC236}">
                      <a16:creationId xmlns:a16="http://schemas.microsoft.com/office/drawing/2014/main" id="{BD29E338-6305-3052-9F01-2FD343053A73}"/>
                    </a:ext>
                  </a:extLst>
                </p:cNvPr>
                <p:cNvSpPr>
                  <a:spLocks/>
                </p:cNvSpPr>
                <p:nvPr/>
              </p:nvSpPr>
              <p:spPr bwMode="auto">
                <a:xfrm>
                  <a:off x="5335587" y="1951037"/>
                  <a:ext cx="279400" cy="522288"/>
                </a:xfrm>
                <a:custGeom>
                  <a:avLst/>
                  <a:gdLst>
                    <a:gd name="T0" fmla="*/ 90 w 176"/>
                    <a:gd name="T1" fmla="*/ 35 h 329"/>
                    <a:gd name="T2" fmla="*/ 57 w 176"/>
                    <a:gd name="T3" fmla="*/ 58 h 329"/>
                    <a:gd name="T4" fmla="*/ 26 w 176"/>
                    <a:gd name="T5" fmla="*/ 48 h 329"/>
                    <a:gd name="T6" fmla="*/ 51 w 176"/>
                    <a:gd name="T7" fmla="*/ 71 h 329"/>
                    <a:gd name="T8" fmla="*/ 12 w 176"/>
                    <a:gd name="T9" fmla="*/ 89 h 329"/>
                    <a:gd name="T10" fmla="*/ 0 w 176"/>
                    <a:gd name="T11" fmla="*/ 123 h 329"/>
                    <a:gd name="T12" fmla="*/ 2 w 176"/>
                    <a:gd name="T13" fmla="*/ 169 h 329"/>
                    <a:gd name="T14" fmla="*/ 0 w 176"/>
                    <a:gd name="T15" fmla="*/ 262 h 329"/>
                    <a:gd name="T16" fmla="*/ 18 w 176"/>
                    <a:gd name="T17" fmla="*/ 329 h 329"/>
                    <a:gd name="T18" fmla="*/ 28 w 176"/>
                    <a:gd name="T19" fmla="*/ 329 h 329"/>
                    <a:gd name="T20" fmla="*/ 27 w 176"/>
                    <a:gd name="T21" fmla="*/ 262 h 329"/>
                    <a:gd name="T22" fmla="*/ 35 w 176"/>
                    <a:gd name="T23" fmla="*/ 162 h 329"/>
                    <a:gd name="T24" fmla="*/ 77 w 176"/>
                    <a:gd name="T25" fmla="*/ 108 h 329"/>
                    <a:gd name="T26" fmla="*/ 120 w 176"/>
                    <a:gd name="T27" fmla="*/ 91 h 329"/>
                    <a:gd name="T28" fmla="*/ 176 w 176"/>
                    <a:gd name="T29" fmla="*/ 113 h 329"/>
                    <a:gd name="T30" fmla="*/ 176 w 176"/>
                    <a:gd name="T31" fmla="*/ 0 h 329"/>
                    <a:gd name="T32" fmla="*/ 90 w 176"/>
                    <a:gd name="T33" fmla="*/ 35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6" h="329">
                      <a:moveTo>
                        <a:pt x="90" y="35"/>
                      </a:moveTo>
                      <a:lnTo>
                        <a:pt x="57" y="58"/>
                      </a:lnTo>
                      <a:lnTo>
                        <a:pt x="26" y="48"/>
                      </a:lnTo>
                      <a:lnTo>
                        <a:pt x="51" y="71"/>
                      </a:lnTo>
                      <a:lnTo>
                        <a:pt x="12" y="89"/>
                      </a:lnTo>
                      <a:lnTo>
                        <a:pt x="0" y="123"/>
                      </a:lnTo>
                      <a:lnTo>
                        <a:pt x="2" y="169"/>
                      </a:lnTo>
                      <a:lnTo>
                        <a:pt x="0" y="262"/>
                      </a:lnTo>
                      <a:lnTo>
                        <a:pt x="18" y="329"/>
                      </a:lnTo>
                      <a:lnTo>
                        <a:pt x="28" y="329"/>
                      </a:lnTo>
                      <a:lnTo>
                        <a:pt x="27" y="262"/>
                      </a:lnTo>
                      <a:lnTo>
                        <a:pt x="35" y="162"/>
                      </a:lnTo>
                      <a:lnTo>
                        <a:pt x="77" y="108"/>
                      </a:lnTo>
                      <a:lnTo>
                        <a:pt x="120" y="91"/>
                      </a:lnTo>
                      <a:lnTo>
                        <a:pt x="176" y="113"/>
                      </a:lnTo>
                      <a:lnTo>
                        <a:pt x="176" y="0"/>
                      </a:lnTo>
                      <a:lnTo>
                        <a:pt x="90" y="35"/>
                      </a:lnTo>
                      <a:close/>
                    </a:path>
                  </a:pathLst>
                </a:custGeom>
                <a:solidFill>
                  <a:srgbClr val="3640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21D44">
                        <a:lumMod val="10000"/>
                      </a:srgbClr>
                    </a:solidFill>
                    <a:effectLst/>
                    <a:uLnTx/>
                    <a:uFillTx/>
                    <a:latin typeface="Calibri" panose="020F0502020204030204"/>
                    <a:ea typeface="+mn-ea"/>
                    <a:cs typeface="+mn-cs"/>
                  </a:endParaRPr>
                </a:p>
              </p:txBody>
            </p:sp>
            <p:sp>
              <p:nvSpPr>
                <p:cNvPr id="1112" name="Freeform 201">
                  <a:extLst>
                    <a:ext uri="{FF2B5EF4-FFF2-40B4-BE49-F238E27FC236}">
                      <a16:creationId xmlns:a16="http://schemas.microsoft.com/office/drawing/2014/main" id="{DFD60620-7F42-039F-3FBD-0F91E1E72E62}"/>
                    </a:ext>
                  </a:extLst>
                </p:cNvPr>
                <p:cNvSpPr>
                  <a:spLocks/>
                </p:cNvSpPr>
                <p:nvPr/>
              </p:nvSpPr>
              <p:spPr bwMode="auto">
                <a:xfrm>
                  <a:off x="5330825" y="2420937"/>
                  <a:ext cx="76200" cy="150813"/>
                </a:xfrm>
                <a:custGeom>
                  <a:avLst/>
                  <a:gdLst>
                    <a:gd name="T0" fmla="*/ 31 w 48"/>
                    <a:gd name="T1" fmla="*/ 31 h 95"/>
                    <a:gd name="T2" fmla="*/ 12 w 48"/>
                    <a:gd name="T3" fmla="*/ 0 h 95"/>
                    <a:gd name="T4" fmla="*/ 0 w 48"/>
                    <a:gd name="T5" fmla="*/ 18 h 95"/>
                    <a:gd name="T6" fmla="*/ 18 w 48"/>
                    <a:gd name="T7" fmla="*/ 83 h 95"/>
                    <a:gd name="T8" fmla="*/ 31 w 48"/>
                    <a:gd name="T9" fmla="*/ 95 h 95"/>
                    <a:gd name="T10" fmla="*/ 48 w 48"/>
                    <a:gd name="T11" fmla="*/ 90 h 95"/>
                    <a:gd name="T12" fmla="*/ 31 w 48"/>
                    <a:gd name="T13" fmla="*/ 31 h 95"/>
                  </a:gdLst>
                  <a:ahLst/>
                  <a:cxnLst>
                    <a:cxn ang="0">
                      <a:pos x="T0" y="T1"/>
                    </a:cxn>
                    <a:cxn ang="0">
                      <a:pos x="T2" y="T3"/>
                    </a:cxn>
                    <a:cxn ang="0">
                      <a:pos x="T4" y="T5"/>
                    </a:cxn>
                    <a:cxn ang="0">
                      <a:pos x="T6" y="T7"/>
                    </a:cxn>
                    <a:cxn ang="0">
                      <a:pos x="T8" y="T9"/>
                    </a:cxn>
                    <a:cxn ang="0">
                      <a:pos x="T10" y="T11"/>
                    </a:cxn>
                    <a:cxn ang="0">
                      <a:pos x="T12" y="T13"/>
                    </a:cxn>
                  </a:cxnLst>
                  <a:rect l="0" t="0" r="r" b="b"/>
                  <a:pathLst>
                    <a:path w="48" h="95">
                      <a:moveTo>
                        <a:pt x="31" y="31"/>
                      </a:moveTo>
                      <a:lnTo>
                        <a:pt x="12" y="0"/>
                      </a:lnTo>
                      <a:lnTo>
                        <a:pt x="0" y="18"/>
                      </a:lnTo>
                      <a:lnTo>
                        <a:pt x="18" y="83"/>
                      </a:lnTo>
                      <a:lnTo>
                        <a:pt x="31" y="95"/>
                      </a:lnTo>
                      <a:lnTo>
                        <a:pt x="48" y="90"/>
                      </a:lnTo>
                      <a:lnTo>
                        <a:pt x="31" y="31"/>
                      </a:lnTo>
                      <a:close/>
                    </a:path>
                  </a:pathLst>
                </a:custGeom>
                <a:solidFill>
                  <a:srgbClr val="E4BD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21D44">
                        <a:lumMod val="10000"/>
                      </a:srgbClr>
                    </a:solidFill>
                    <a:effectLst/>
                    <a:uLnTx/>
                    <a:uFillTx/>
                    <a:latin typeface="Calibri" panose="020F0502020204030204"/>
                    <a:ea typeface="+mn-ea"/>
                    <a:cs typeface="+mn-cs"/>
                  </a:endParaRPr>
                </a:p>
              </p:txBody>
            </p:sp>
            <p:sp>
              <p:nvSpPr>
                <p:cNvPr id="1113" name="Freeform 202">
                  <a:extLst>
                    <a:ext uri="{FF2B5EF4-FFF2-40B4-BE49-F238E27FC236}">
                      <a16:creationId xmlns:a16="http://schemas.microsoft.com/office/drawing/2014/main" id="{E9E74A16-7E71-0664-7782-CFB62BA30F44}"/>
                    </a:ext>
                  </a:extLst>
                </p:cNvPr>
                <p:cNvSpPr>
                  <a:spLocks/>
                </p:cNvSpPr>
                <p:nvPr/>
              </p:nvSpPr>
              <p:spPr bwMode="auto">
                <a:xfrm>
                  <a:off x="5826125" y="2413000"/>
                  <a:ext cx="77787" cy="158750"/>
                </a:xfrm>
                <a:custGeom>
                  <a:avLst/>
                  <a:gdLst>
                    <a:gd name="T0" fmla="*/ 8 w 49"/>
                    <a:gd name="T1" fmla="*/ 30 h 100"/>
                    <a:gd name="T2" fmla="*/ 31 w 49"/>
                    <a:gd name="T3" fmla="*/ 0 h 100"/>
                    <a:gd name="T4" fmla="*/ 49 w 49"/>
                    <a:gd name="T5" fmla="*/ 23 h 100"/>
                    <a:gd name="T6" fmla="*/ 31 w 49"/>
                    <a:gd name="T7" fmla="*/ 88 h 100"/>
                    <a:gd name="T8" fmla="*/ 17 w 49"/>
                    <a:gd name="T9" fmla="*/ 100 h 100"/>
                    <a:gd name="T10" fmla="*/ 0 w 49"/>
                    <a:gd name="T11" fmla="*/ 95 h 100"/>
                    <a:gd name="T12" fmla="*/ 8 w 49"/>
                    <a:gd name="T13" fmla="*/ 30 h 100"/>
                  </a:gdLst>
                  <a:ahLst/>
                  <a:cxnLst>
                    <a:cxn ang="0">
                      <a:pos x="T0" y="T1"/>
                    </a:cxn>
                    <a:cxn ang="0">
                      <a:pos x="T2" y="T3"/>
                    </a:cxn>
                    <a:cxn ang="0">
                      <a:pos x="T4" y="T5"/>
                    </a:cxn>
                    <a:cxn ang="0">
                      <a:pos x="T6" y="T7"/>
                    </a:cxn>
                    <a:cxn ang="0">
                      <a:pos x="T8" y="T9"/>
                    </a:cxn>
                    <a:cxn ang="0">
                      <a:pos x="T10" y="T11"/>
                    </a:cxn>
                    <a:cxn ang="0">
                      <a:pos x="T12" y="T13"/>
                    </a:cxn>
                  </a:cxnLst>
                  <a:rect l="0" t="0" r="r" b="b"/>
                  <a:pathLst>
                    <a:path w="49" h="100">
                      <a:moveTo>
                        <a:pt x="8" y="30"/>
                      </a:moveTo>
                      <a:lnTo>
                        <a:pt x="31" y="0"/>
                      </a:lnTo>
                      <a:lnTo>
                        <a:pt x="49" y="23"/>
                      </a:lnTo>
                      <a:lnTo>
                        <a:pt x="31" y="88"/>
                      </a:lnTo>
                      <a:lnTo>
                        <a:pt x="17" y="100"/>
                      </a:lnTo>
                      <a:lnTo>
                        <a:pt x="0" y="95"/>
                      </a:lnTo>
                      <a:lnTo>
                        <a:pt x="8" y="30"/>
                      </a:lnTo>
                      <a:close/>
                    </a:path>
                  </a:pathLst>
                </a:custGeom>
                <a:solidFill>
                  <a:srgbClr val="E2AB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21D44">
                        <a:lumMod val="10000"/>
                      </a:srgbClr>
                    </a:solidFill>
                    <a:effectLst/>
                    <a:uLnTx/>
                    <a:uFillTx/>
                    <a:latin typeface="Calibri" panose="020F0502020204030204"/>
                    <a:ea typeface="+mn-ea"/>
                    <a:cs typeface="+mn-cs"/>
                  </a:endParaRPr>
                </a:p>
              </p:txBody>
            </p:sp>
            <p:sp>
              <p:nvSpPr>
                <p:cNvPr id="1114" name="Freeform 203">
                  <a:extLst>
                    <a:ext uri="{FF2B5EF4-FFF2-40B4-BE49-F238E27FC236}">
                      <a16:creationId xmlns:a16="http://schemas.microsoft.com/office/drawing/2014/main" id="{1F1DAD3C-50F1-7397-0EA9-21D6D02DDDBF}"/>
                    </a:ext>
                  </a:extLst>
                </p:cNvPr>
                <p:cNvSpPr>
                  <a:spLocks/>
                </p:cNvSpPr>
                <p:nvPr/>
              </p:nvSpPr>
              <p:spPr bwMode="auto">
                <a:xfrm>
                  <a:off x="5673725" y="2413000"/>
                  <a:ext cx="230187" cy="214313"/>
                </a:xfrm>
                <a:custGeom>
                  <a:avLst/>
                  <a:gdLst>
                    <a:gd name="T0" fmla="*/ 0 w 145"/>
                    <a:gd name="T1" fmla="*/ 50 h 135"/>
                    <a:gd name="T2" fmla="*/ 85 w 145"/>
                    <a:gd name="T3" fmla="*/ 135 h 135"/>
                    <a:gd name="T4" fmla="*/ 96 w 145"/>
                    <a:gd name="T5" fmla="*/ 95 h 135"/>
                    <a:gd name="T6" fmla="*/ 113 w 145"/>
                    <a:gd name="T7" fmla="*/ 100 h 135"/>
                    <a:gd name="T8" fmla="*/ 127 w 145"/>
                    <a:gd name="T9" fmla="*/ 88 h 135"/>
                    <a:gd name="T10" fmla="*/ 145 w 145"/>
                    <a:gd name="T11" fmla="*/ 23 h 135"/>
                    <a:gd name="T12" fmla="*/ 127 w 145"/>
                    <a:gd name="T13" fmla="*/ 0 h 135"/>
                    <a:gd name="T14" fmla="*/ 101 w 145"/>
                    <a:gd name="T15" fmla="*/ 32 h 135"/>
                    <a:gd name="T16" fmla="*/ 60 w 145"/>
                    <a:gd name="T17" fmla="*/ 56 h 135"/>
                    <a:gd name="T18" fmla="*/ 0 w 145"/>
                    <a:gd name="T19" fmla="*/ 5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5" h="135">
                      <a:moveTo>
                        <a:pt x="0" y="50"/>
                      </a:moveTo>
                      <a:lnTo>
                        <a:pt x="85" y="135"/>
                      </a:lnTo>
                      <a:lnTo>
                        <a:pt x="96" y="95"/>
                      </a:lnTo>
                      <a:lnTo>
                        <a:pt x="113" y="100"/>
                      </a:lnTo>
                      <a:lnTo>
                        <a:pt x="127" y="88"/>
                      </a:lnTo>
                      <a:lnTo>
                        <a:pt x="145" y="23"/>
                      </a:lnTo>
                      <a:lnTo>
                        <a:pt x="127" y="0"/>
                      </a:lnTo>
                      <a:lnTo>
                        <a:pt x="101" y="32"/>
                      </a:lnTo>
                      <a:lnTo>
                        <a:pt x="60" y="56"/>
                      </a:lnTo>
                      <a:lnTo>
                        <a:pt x="0" y="50"/>
                      </a:lnTo>
                      <a:close/>
                    </a:path>
                  </a:pathLst>
                </a:custGeom>
                <a:solidFill>
                  <a:srgbClr val="E4BD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21D44">
                        <a:lumMod val="10000"/>
                      </a:srgbClr>
                    </a:solidFill>
                    <a:effectLst/>
                    <a:uLnTx/>
                    <a:uFillTx/>
                    <a:latin typeface="Calibri" panose="020F0502020204030204"/>
                    <a:ea typeface="+mn-ea"/>
                    <a:cs typeface="+mn-cs"/>
                  </a:endParaRPr>
                </a:p>
              </p:txBody>
            </p:sp>
            <p:sp>
              <p:nvSpPr>
                <p:cNvPr id="1115" name="Freeform 206">
                  <a:extLst>
                    <a:ext uri="{FF2B5EF4-FFF2-40B4-BE49-F238E27FC236}">
                      <a16:creationId xmlns:a16="http://schemas.microsoft.com/office/drawing/2014/main" id="{DABCE3AC-DED0-9525-3FE6-B6FB9EE5AB06}"/>
                    </a:ext>
                  </a:extLst>
                </p:cNvPr>
                <p:cNvSpPr>
                  <a:spLocks/>
                </p:cNvSpPr>
                <p:nvPr/>
              </p:nvSpPr>
              <p:spPr bwMode="auto">
                <a:xfrm>
                  <a:off x="5489575" y="2698750"/>
                  <a:ext cx="261937" cy="98425"/>
                </a:xfrm>
                <a:custGeom>
                  <a:avLst/>
                  <a:gdLst>
                    <a:gd name="T0" fmla="*/ 0 w 165"/>
                    <a:gd name="T1" fmla="*/ 15 h 62"/>
                    <a:gd name="T2" fmla="*/ 46 w 165"/>
                    <a:gd name="T3" fmla="*/ 62 h 62"/>
                    <a:gd name="T4" fmla="*/ 123 w 165"/>
                    <a:gd name="T5" fmla="*/ 62 h 62"/>
                    <a:gd name="T6" fmla="*/ 165 w 165"/>
                    <a:gd name="T7" fmla="*/ 22 h 62"/>
                    <a:gd name="T8" fmla="*/ 165 w 165"/>
                    <a:gd name="T9" fmla="*/ 0 h 62"/>
                    <a:gd name="T10" fmla="*/ 127 w 165"/>
                    <a:gd name="T11" fmla="*/ 33 h 62"/>
                    <a:gd name="T12" fmla="*/ 39 w 165"/>
                    <a:gd name="T13" fmla="*/ 33 h 62"/>
                    <a:gd name="T14" fmla="*/ 0 w 165"/>
                    <a:gd name="T15" fmla="*/ 5 h 62"/>
                    <a:gd name="T16" fmla="*/ 0 w 165"/>
                    <a:gd name="T17" fmla="*/ 15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5" h="62">
                      <a:moveTo>
                        <a:pt x="0" y="15"/>
                      </a:moveTo>
                      <a:lnTo>
                        <a:pt x="46" y="62"/>
                      </a:lnTo>
                      <a:lnTo>
                        <a:pt x="123" y="62"/>
                      </a:lnTo>
                      <a:lnTo>
                        <a:pt x="165" y="22"/>
                      </a:lnTo>
                      <a:lnTo>
                        <a:pt x="165" y="0"/>
                      </a:lnTo>
                      <a:lnTo>
                        <a:pt x="127" y="33"/>
                      </a:lnTo>
                      <a:lnTo>
                        <a:pt x="39" y="33"/>
                      </a:lnTo>
                      <a:lnTo>
                        <a:pt x="0" y="5"/>
                      </a:lnTo>
                      <a:lnTo>
                        <a:pt x="0" y="15"/>
                      </a:lnTo>
                      <a:close/>
                    </a:path>
                  </a:pathLst>
                </a:custGeom>
                <a:solidFill>
                  <a:srgbClr val="D5A2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21D44">
                        <a:lumMod val="10000"/>
                      </a:srgbClr>
                    </a:solidFill>
                    <a:effectLst/>
                    <a:uLnTx/>
                    <a:uFillTx/>
                    <a:latin typeface="Calibri" panose="020F0502020204030204"/>
                    <a:ea typeface="+mn-ea"/>
                    <a:cs typeface="+mn-cs"/>
                  </a:endParaRPr>
                </a:p>
              </p:txBody>
            </p:sp>
            <p:sp>
              <p:nvSpPr>
                <p:cNvPr id="1116" name="Freeform 207">
                  <a:extLst>
                    <a:ext uri="{FF2B5EF4-FFF2-40B4-BE49-F238E27FC236}">
                      <a16:creationId xmlns:a16="http://schemas.microsoft.com/office/drawing/2014/main" id="{11DD2737-2280-91AD-E0C1-0DA2AE3DB752}"/>
                    </a:ext>
                  </a:extLst>
                </p:cNvPr>
                <p:cNvSpPr>
                  <a:spLocks/>
                </p:cNvSpPr>
                <p:nvPr/>
              </p:nvSpPr>
              <p:spPr bwMode="auto">
                <a:xfrm>
                  <a:off x="5616575" y="2892425"/>
                  <a:ext cx="69850" cy="44450"/>
                </a:xfrm>
                <a:custGeom>
                  <a:avLst/>
                  <a:gdLst>
                    <a:gd name="T0" fmla="*/ 117 w 117"/>
                    <a:gd name="T1" fmla="*/ 44 h 75"/>
                    <a:gd name="T2" fmla="*/ 87 w 117"/>
                    <a:gd name="T3" fmla="*/ 17 h 75"/>
                    <a:gd name="T4" fmla="*/ 0 w 117"/>
                    <a:gd name="T5" fmla="*/ 0 h 75"/>
                    <a:gd name="T6" fmla="*/ 0 w 117"/>
                    <a:gd name="T7" fmla="*/ 75 h 75"/>
                    <a:gd name="T8" fmla="*/ 6 w 117"/>
                    <a:gd name="T9" fmla="*/ 75 h 75"/>
                    <a:gd name="T10" fmla="*/ 117 w 117"/>
                    <a:gd name="T11" fmla="*/ 44 h 75"/>
                  </a:gdLst>
                  <a:ahLst/>
                  <a:cxnLst>
                    <a:cxn ang="0">
                      <a:pos x="T0" y="T1"/>
                    </a:cxn>
                    <a:cxn ang="0">
                      <a:pos x="T2" y="T3"/>
                    </a:cxn>
                    <a:cxn ang="0">
                      <a:pos x="T4" y="T5"/>
                    </a:cxn>
                    <a:cxn ang="0">
                      <a:pos x="T6" y="T7"/>
                    </a:cxn>
                    <a:cxn ang="0">
                      <a:pos x="T8" y="T9"/>
                    </a:cxn>
                    <a:cxn ang="0">
                      <a:pos x="T10" y="T11"/>
                    </a:cxn>
                  </a:cxnLst>
                  <a:rect l="0" t="0" r="r" b="b"/>
                  <a:pathLst>
                    <a:path w="117" h="75">
                      <a:moveTo>
                        <a:pt x="117" y="44"/>
                      </a:moveTo>
                      <a:cubicBezTo>
                        <a:pt x="87" y="17"/>
                        <a:pt x="87" y="17"/>
                        <a:pt x="87" y="17"/>
                      </a:cubicBezTo>
                      <a:cubicBezTo>
                        <a:pt x="0" y="0"/>
                        <a:pt x="0" y="0"/>
                        <a:pt x="0" y="0"/>
                      </a:cubicBezTo>
                      <a:cubicBezTo>
                        <a:pt x="0" y="75"/>
                        <a:pt x="0" y="75"/>
                        <a:pt x="0" y="75"/>
                      </a:cubicBezTo>
                      <a:cubicBezTo>
                        <a:pt x="2" y="75"/>
                        <a:pt x="4" y="75"/>
                        <a:pt x="6" y="75"/>
                      </a:cubicBezTo>
                      <a:cubicBezTo>
                        <a:pt x="86" y="75"/>
                        <a:pt x="117" y="44"/>
                        <a:pt x="117" y="44"/>
                      </a:cubicBezTo>
                      <a:close/>
                    </a:path>
                  </a:pathLst>
                </a:custGeom>
                <a:solidFill>
                  <a:srgbClr val="C8C8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21D44">
                        <a:lumMod val="10000"/>
                      </a:srgbClr>
                    </a:solidFill>
                    <a:effectLst/>
                    <a:uLnTx/>
                    <a:uFillTx/>
                    <a:latin typeface="Calibri" panose="020F0502020204030204"/>
                    <a:ea typeface="+mn-ea"/>
                    <a:cs typeface="+mn-cs"/>
                  </a:endParaRPr>
                </a:p>
              </p:txBody>
            </p:sp>
            <p:sp>
              <p:nvSpPr>
                <p:cNvPr id="1117" name="Freeform 208">
                  <a:extLst>
                    <a:ext uri="{FF2B5EF4-FFF2-40B4-BE49-F238E27FC236}">
                      <a16:creationId xmlns:a16="http://schemas.microsoft.com/office/drawing/2014/main" id="{C4F39906-005C-3A83-31E1-D2211233694D}"/>
                    </a:ext>
                  </a:extLst>
                </p:cNvPr>
                <p:cNvSpPr>
                  <a:spLocks/>
                </p:cNvSpPr>
                <p:nvPr/>
              </p:nvSpPr>
              <p:spPr bwMode="auto">
                <a:xfrm>
                  <a:off x="5615121" y="2781259"/>
                  <a:ext cx="511175" cy="1136650"/>
                </a:xfrm>
                <a:custGeom>
                  <a:avLst/>
                  <a:gdLst>
                    <a:gd name="T0" fmla="*/ 322 w 322"/>
                    <a:gd name="T1" fmla="*/ 100 h 716"/>
                    <a:gd name="T2" fmla="*/ 322 w 322"/>
                    <a:gd name="T3" fmla="*/ 100 h 716"/>
                    <a:gd name="T4" fmla="*/ 120 w 322"/>
                    <a:gd name="T5" fmla="*/ 54 h 716"/>
                    <a:gd name="T6" fmla="*/ 95 w 322"/>
                    <a:gd name="T7" fmla="*/ 0 h 716"/>
                    <a:gd name="T8" fmla="*/ 28 w 322"/>
                    <a:gd name="T9" fmla="*/ 54 h 716"/>
                    <a:gd name="T10" fmla="*/ 2 w 322"/>
                    <a:gd name="T11" fmla="*/ 72 h 716"/>
                    <a:gd name="T12" fmla="*/ 0 w 322"/>
                    <a:gd name="T13" fmla="*/ 716 h 716"/>
                    <a:gd name="T14" fmla="*/ 218 w 322"/>
                    <a:gd name="T15" fmla="*/ 716 h 716"/>
                    <a:gd name="T16" fmla="*/ 258 w 322"/>
                    <a:gd name="T17" fmla="*/ 331 h 716"/>
                    <a:gd name="T18" fmla="*/ 258 w 322"/>
                    <a:gd name="T19" fmla="*/ 289 h 716"/>
                    <a:gd name="T20" fmla="*/ 322 w 322"/>
                    <a:gd name="T21" fmla="*/ 100 h 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2" h="716">
                      <a:moveTo>
                        <a:pt x="322" y="100"/>
                      </a:moveTo>
                      <a:lnTo>
                        <a:pt x="322" y="100"/>
                      </a:lnTo>
                      <a:lnTo>
                        <a:pt x="120" y="54"/>
                      </a:lnTo>
                      <a:lnTo>
                        <a:pt x="95" y="0"/>
                      </a:lnTo>
                      <a:lnTo>
                        <a:pt x="28" y="54"/>
                      </a:lnTo>
                      <a:lnTo>
                        <a:pt x="2" y="72"/>
                      </a:lnTo>
                      <a:lnTo>
                        <a:pt x="0" y="716"/>
                      </a:lnTo>
                      <a:lnTo>
                        <a:pt x="218" y="716"/>
                      </a:lnTo>
                      <a:lnTo>
                        <a:pt x="258" y="331"/>
                      </a:lnTo>
                      <a:lnTo>
                        <a:pt x="258" y="289"/>
                      </a:lnTo>
                      <a:lnTo>
                        <a:pt x="322" y="100"/>
                      </a:lnTo>
                      <a:close/>
                    </a:path>
                  </a:pathLst>
                </a:custGeom>
                <a:solidFill>
                  <a:schemeClr val="accent5">
                    <a:lumMod val="50000"/>
                  </a:schemeClr>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21D44">
                        <a:lumMod val="10000"/>
                      </a:srgbClr>
                    </a:solidFill>
                    <a:effectLst/>
                    <a:uLnTx/>
                    <a:uFillTx/>
                    <a:latin typeface="Calibri" panose="020F0502020204030204"/>
                    <a:ea typeface="+mn-ea"/>
                    <a:cs typeface="+mn-cs"/>
                  </a:endParaRPr>
                </a:p>
              </p:txBody>
            </p:sp>
            <p:sp>
              <p:nvSpPr>
                <p:cNvPr id="1118" name="Freeform 209">
                  <a:extLst>
                    <a:ext uri="{FF2B5EF4-FFF2-40B4-BE49-F238E27FC236}">
                      <a16:creationId xmlns:a16="http://schemas.microsoft.com/office/drawing/2014/main" id="{5DD2026B-4C7D-F913-DCEF-477FCDDC6CF0}"/>
                    </a:ext>
                  </a:extLst>
                </p:cNvPr>
                <p:cNvSpPr>
                  <a:spLocks/>
                </p:cNvSpPr>
                <p:nvPr/>
              </p:nvSpPr>
              <p:spPr bwMode="auto">
                <a:xfrm>
                  <a:off x="6019800" y="2971800"/>
                  <a:ext cx="350837" cy="942975"/>
                </a:xfrm>
                <a:custGeom>
                  <a:avLst/>
                  <a:gdLst>
                    <a:gd name="T0" fmla="*/ 87 w 221"/>
                    <a:gd name="T1" fmla="*/ 0 h 594"/>
                    <a:gd name="T2" fmla="*/ 0 w 221"/>
                    <a:gd name="T3" fmla="*/ 209 h 594"/>
                    <a:gd name="T4" fmla="*/ 77 w 221"/>
                    <a:gd name="T5" fmla="*/ 436 h 594"/>
                    <a:gd name="T6" fmla="*/ 17 w 221"/>
                    <a:gd name="T7" fmla="*/ 594 h 594"/>
                    <a:gd name="T8" fmla="*/ 142 w 221"/>
                    <a:gd name="T9" fmla="*/ 594 h 594"/>
                    <a:gd name="T10" fmla="*/ 221 w 221"/>
                    <a:gd name="T11" fmla="*/ 381 h 594"/>
                    <a:gd name="T12" fmla="*/ 87 w 221"/>
                    <a:gd name="T13" fmla="*/ 0 h 594"/>
                  </a:gdLst>
                  <a:ahLst/>
                  <a:cxnLst>
                    <a:cxn ang="0">
                      <a:pos x="T0" y="T1"/>
                    </a:cxn>
                    <a:cxn ang="0">
                      <a:pos x="T2" y="T3"/>
                    </a:cxn>
                    <a:cxn ang="0">
                      <a:pos x="T4" y="T5"/>
                    </a:cxn>
                    <a:cxn ang="0">
                      <a:pos x="T6" y="T7"/>
                    </a:cxn>
                    <a:cxn ang="0">
                      <a:pos x="T8" y="T9"/>
                    </a:cxn>
                    <a:cxn ang="0">
                      <a:pos x="T10" y="T11"/>
                    </a:cxn>
                    <a:cxn ang="0">
                      <a:pos x="T12" y="T13"/>
                    </a:cxn>
                  </a:cxnLst>
                  <a:rect l="0" t="0" r="r" b="b"/>
                  <a:pathLst>
                    <a:path w="221" h="594">
                      <a:moveTo>
                        <a:pt x="87" y="0"/>
                      </a:moveTo>
                      <a:lnTo>
                        <a:pt x="0" y="209"/>
                      </a:lnTo>
                      <a:lnTo>
                        <a:pt x="77" y="436"/>
                      </a:lnTo>
                      <a:lnTo>
                        <a:pt x="17" y="594"/>
                      </a:lnTo>
                      <a:lnTo>
                        <a:pt x="142" y="594"/>
                      </a:lnTo>
                      <a:lnTo>
                        <a:pt x="221" y="381"/>
                      </a:lnTo>
                      <a:lnTo>
                        <a:pt x="87" y="0"/>
                      </a:lnTo>
                      <a:close/>
                    </a:path>
                  </a:pathLst>
                </a:custGeom>
                <a:solidFill>
                  <a:srgbClr val="C8C8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21D44">
                        <a:lumMod val="10000"/>
                      </a:srgbClr>
                    </a:solidFill>
                    <a:effectLst/>
                    <a:uLnTx/>
                    <a:uFillTx/>
                    <a:latin typeface="Calibri" panose="020F0502020204030204"/>
                    <a:ea typeface="+mn-ea"/>
                    <a:cs typeface="+mn-cs"/>
                  </a:endParaRPr>
                </a:p>
              </p:txBody>
            </p:sp>
            <p:sp>
              <p:nvSpPr>
                <p:cNvPr id="1119" name="Freeform 210">
                  <a:extLst>
                    <a:ext uri="{FF2B5EF4-FFF2-40B4-BE49-F238E27FC236}">
                      <a16:creationId xmlns:a16="http://schemas.microsoft.com/office/drawing/2014/main" id="{E3D754A9-B28A-D131-8D80-BD918A8A985C}"/>
                    </a:ext>
                  </a:extLst>
                </p:cNvPr>
                <p:cNvSpPr>
                  <a:spLocks/>
                </p:cNvSpPr>
                <p:nvPr/>
              </p:nvSpPr>
              <p:spPr bwMode="auto">
                <a:xfrm>
                  <a:off x="6022975" y="2936875"/>
                  <a:ext cx="142875" cy="366713"/>
                </a:xfrm>
                <a:custGeom>
                  <a:avLst/>
                  <a:gdLst>
                    <a:gd name="T0" fmla="*/ 89 w 90"/>
                    <a:gd name="T1" fmla="*/ 6 h 231"/>
                    <a:gd name="T2" fmla="*/ 64 w 90"/>
                    <a:gd name="T3" fmla="*/ 0 h 231"/>
                    <a:gd name="T4" fmla="*/ 64 w 90"/>
                    <a:gd name="T5" fmla="*/ 0 h 231"/>
                    <a:gd name="T6" fmla="*/ 0 w 90"/>
                    <a:gd name="T7" fmla="*/ 189 h 231"/>
                    <a:gd name="T8" fmla="*/ 0 w 90"/>
                    <a:gd name="T9" fmla="*/ 231 h 231"/>
                    <a:gd name="T10" fmla="*/ 90 w 90"/>
                    <a:gd name="T11" fmla="*/ 9 h 231"/>
                    <a:gd name="T12" fmla="*/ 89 w 90"/>
                    <a:gd name="T13" fmla="*/ 6 h 231"/>
                  </a:gdLst>
                  <a:ahLst/>
                  <a:cxnLst>
                    <a:cxn ang="0">
                      <a:pos x="T0" y="T1"/>
                    </a:cxn>
                    <a:cxn ang="0">
                      <a:pos x="T2" y="T3"/>
                    </a:cxn>
                    <a:cxn ang="0">
                      <a:pos x="T4" y="T5"/>
                    </a:cxn>
                    <a:cxn ang="0">
                      <a:pos x="T6" y="T7"/>
                    </a:cxn>
                    <a:cxn ang="0">
                      <a:pos x="T8" y="T9"/>
                    </a:cxn>
                    <a:cxn ang="0">
                      <a:pos x="T10" y="T11"/>
                    </a:cxn>
                    <a:cxn ang="0">
                      <a:pos x="T12" y="T13"/>
                    </a:cxn>
                  </a:cxnLst>
                  <a:rect l="0" t="0" r="r" b="b"/>
                  <a:pathLst>
                    <a:path w="90" h="231">
                      <a:moveTo>
                        <a:pt x="89" y="6"/>
                      </a:moveTo>
                      <a:lnTo>
                        <a:pt x="64" y="0"/>
                      </a:lnTo>
                      <a:lnTo>
                        <a:pt x="64" y="0"/>
                      </a:lnTo>
                      <a:lnTo>
                        <a:pt x="0" y="189"/>
                      </a:lnTo>
                      <a:lnTo>
                        <a:pt x="0" y="231"/>
                      </a:lnTo>
                      <a:lnTo>
                        <a:pt x="90" y="9"/>
                      </a:lnTo>
                      <a:lnTo>
                        <a:pt x="89" y="6"/>
                      </a:lnTo>
                      <a:close/>
                    </a:path>
                  </a:pathLst>
                </a:custGeom>
                <a:solidFill>
                  <a:srgbClr val="AFBA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21D44">
                        <a:lumMod val="10000"/>
                      </a:srgbClr>
                    </a:solidFill>
                    <a:effectLst/>
                    <a:uLnTx/>
                    <a:uFillTx/>
                    <a:latin typeface="Calibri" panose="020F0502020204030204"/>
                    <a:ea typeface="+mn-ea"/>
                    <a:cs typeface="+mn-cs"/>
                  </a:endParaRPr>
                </a:p>
              </p:txBody>
            </p:sp>
            <p:sp>
              <p:nvSpPr>
                <p:cNvPr id="1120" name="Freeform 211">
                  <a:extLst>
                    <a:ext uri="{FF2B5EF4-FFF2-40B4-BE49-F238E27FC236}">
                      <a16:creationId xmlns:a16="http://schemas.microsoft.com/office/drawing/2014/main" id="{95F84AA1-0D04-3D4B-3A04-F7D0451D1B80}"/>
                    </a:ext>
                  </a:extLst>
                </p:cNvPr>
                <p:cNvSpPr>
                  <a:spLocks/>
                </p:cNvSpPr>
                <p:nvPr/>
              </p:nvSpPr>
              <p:spPr bwMode="auto">
                <a:xfrm>
                  <a:off x="5616575" y="2778125"/>
                  <a:ext cx="187325" cy="230188"/>
                </a:xfrm>
                <a:custGeom>
                  <a:avLst/>
                  <a:gdLst>
                    <a:gd name="T0" fmla="*/ 118 w 118"/>
                    <a:gd name="T1" fmla="*/ 54 h 145"/>
                    <a:gd name="T2" fmla="*/ 104 w 118"/>
                    <a:gd name="T3" fmla="*/ 145 h 145"/>
                    <a:gd name="T4" fmla="*/ 33 w 118"/>
                    <a:gd name="T5" fmla="*/ 79 h 145"/>
                    <a:gd name="T6" fmla="*/ 0 w 118"/>
                    <a:gd name="T7" fmla="*/ 72 h 145"/>
                    <a:gd name="T8" fmla="*/ 26 w 118"/>
                    <a:gd name="T9" fmla="*/ 54 h 145"/>
                    <a:gd name="T10" fmla="*/ 93 w 118"/>
                    <a:gd name="T11" fmla="*/ 0 h 145"/>
                    <a:gd name="T12" fmla="*/ 118 w 118"/>
                    <a:gd name="T13" fmla="*/ 54 h 145"/>
                  </a:gdLst>
                  <a:ahLst/>
                  <a:cxnLst>
                    <a:cxn ang="0">
                      <a:pos x="T0" y="T1"/>
                    </a:cxn>
                    <a:cxn ang="0">
                      <a:pos x="T2" y="T3"/>
                    </a:cxn>
                    <a:cxn ang="0">
                      <a:pos x="T4" y="T5"/>
                    </a:cxn>
                    <a:cxn ang="0">
                      <a:pos x="T6" y="T7"/>
                    </a:cxn>
                    <a:cxn ang="0">
                      <a:pos x="T8" y="T9"/>
                    </a:cxn>
                    <a:cxn ang="0">
                      <a:pos x="T10" y="T11"/>
                    </a:cxn>
                    <a:cxn ang="0">
                      <a:pos x="T12" y="T13"/>
                    </a:cxn>
                  </a:cxnLst>
                  <a:rect l="0" t="0" r="r" b="b"/>
                  <a:pathLst>
                    <a:path w="118" h="145">
                      <a:moveTo>
                        <a:pt x="118" y="54"/>
                      </a:moveTo>
                      <a:lnTo>
                        <a:pt x="104" y="145"/>
                      </a:lnTo>
                      <a:lnTo>
                        <a:pt x="33" y="79"/>
                      </a:lnTo>
                      <a:lnTo>
                        <a:pt x="0" y="72"/>
                      </a:lnTo>
                      <a:lnTo>
                        <a:pt x="26" y="54"/>
                      </a:lnTo>
                      <a:lnTo>
                        <a:pt x="93" y="0"/>
                      </a:lnTo>
                      <a:lnTo>
                        <a:pt x="118" y="54"/>
                      </a:lnTo>
                      <a:close/>
                    </a:path>
                  </a:pathLst>
                </a:custGeom>
                <a:solidFill>
                  <a:schemeClr val="accent5">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21D44">
                        <a:lumMod val="10000"/>
                      </a:srgbClr>
                    </a:solidFill>
                    <a:effectLst/>
                    <a:uLnTx/>
                    <a:uFillTx/>
                    <a:latin typeface="Calibri" panose="020F0502020204030204"/>
                    <a:ea typeface="+mn-ea"/>
                    <a:cs typeface="+mn-cs"/>
                  </a:endParaRPr>
                </a:p>
              </p:txBody>
            </p:sp>
            <p:sp>
              <p:nvSpPr>
                <p:cNvPr id="1121" name="Freeform 212">
                  <a:extLst>
                    <a:ext uri="{FF2B5EF4-FFF2-40B4-BE49-F238E27FC236}">
                      <a16:creationId xmlns:a16="http://schemas.microsoft.com/office/drawing/2014/main" id="{14946821-7607-D7F7-4EF5-A6A1316A5B35}"/>
                    </a:ext>
                  </a:extLst>
                </p:cNvPr>
                <p:cNvSpPr>
                  <a:spLocks/>
                </p:cNvSpPr>
                <p:nvPr/>
              </p:nvSpPr>
              <p:spPr bwMode="auto">
                <a:xfrm>
                  <a:off x="5686425" y="2919412"/>
                  <a:ext cx="6350" cy="4763"/>
                </a:xfrm>
                <a:custGeom>
                  <a:avLst/>
                  <a:gdLst>
                    <a:gd name="T0" fmla="*/ 0 w 4"/>
                    <a:gd name="T1" fmla="*/ 0 h 3"/>
                    <a:gd name="T2" fmla="*/ 0 w 4"/>
                    <a:gd name="T3" fmla="*/ 0 h 3"/>
                    <a:gd name="T4" fmla="*/ 4 w 4"/>
                    <a:gd name="T5" fmla="*/ 3 h 3"/>
                    <a:gd name="T6" fmla="*/ 0 w 4"/>
                    <a:gd name="T7" fmla="*/ 0 h 3"/>
                  </a:gdLst>
                  <a:ahLst/>
                  <a:cxnLst>
                    <a:cxn ang="0">
                      <a:pos x="T0" y="T1"/>
                    </a:cxn>
                    <a:cxn ang="0">
                      <a:pos x="T2" y="T3"/>
                    </a:cxn>
                    <a:cxn ang="0">
                      <a:pos x="T4" y="T5"/>
                    </a:cxn>
                    <a:cxn ang="0">
                      <a:pos x="T6" y="T7"/>
                    </a:cxn>
                  </a:cxnLst>
                  <a:rect l="0" t="0" r="r" b="b"/>
                  <a:pathLst>
                    <a:path w="4" h="3">
                      <a:moveTo>
                        <a:pt x="0" y="0"/>
                      </a:moveTo>
                      <a:lnTo>
                        <a:pt x="0" y="0"/>
                      </a:lnTo>
                      <a:lnTo>
                        <a:pt x="4" y="3"/>
                      </a:lnTo>
                      <a:lnTo>
                        <a:pt x="0" y="0"/>
                      </a:lnTo>
                      <a:close/>
                    </a:path>
                  </a:pathLst>
                </a:custGeom>
                <a:solidFill>
                  <a:srgbClr val="B7C2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21D44">
                        <a:lumMod val="10000"/>
                      </a:srgbClr>
                    </a:solidFill>
                    <a:effectLst/>
                    <a:uLnTx/>
                    <a:uFillTx/>
                    <a:latin typeface="Calibri" panose="020F0502020204030204"/>
                    <a:ea typeface="+mn-ea"/>
                    <a:cs typeface="+mn-cs"/>
                  </a:endParaRPr>
                </a:p>
              </p:txBody>
            </p:sp>
            <p:sp>
              <p:nvSpPr>
                <p:cNvPr id="1122" name="Freeform 213">
                  <a:extLst>
                    <a:ext uri="{FF2B5EF4-FFF2-40B4-BE49-F238E27FC236}">
                      <a16:creationId xmlns:a16="http://schemas.microsoft.com/office/drawing/2014/main" id="{9CFFB0AF-97B1-EBB2-4803-0037840A702E}"/>
                    </a:ext>
                  </a:extLst>
                </p:cNvPr>
                <p:cNvSpPr>
                  <a:spLocks/>
                </p:cNvSpPr>
                <p:nvPr/>
              </p:nvSpPr>
              <p:spPr bwMode="auto">
                <a:xfrm>
                  <a:off x="5616575" y="2892425"/>
                  <a:ext cx="69850" cy="36513"/>
                </a:xfrm>
                <a:custGeom>
                  <a:avLst/>
                  <a:gdLst>
                    <a:gd name="T0" fmla="*/ 87 w 117"/>
                    <a:gd name="T1" fmla="*/ 17 h 61"/>
                    <a:gd name="T2" fmla="*/ 0 w 117"/>
                    <a:gd name="T3" fmla="*/ 0 h 61"/>
                    <a:gd name="T4" fmla="*/ 0 w 117"/>
                    <a:gd name="T5" fmla="*/ 30 h 61"/>
                    <a:gd name="T6" fmla="*/ 65 w 117"/>
                    <a:gd name="T7" fmla="*/ 44 h 61"/>
                    <a:gd name="T8" fmla="*/ 80 w 117"/>
                    <a:gd name="T9" fmla="*/ 61 h 61"/>
                    <a:gd name="T10" fmla="*/ 117 w 117"/>
                    <a:gd name="T11" fmla="*/ 44 h 61"/>
                    <a:gd name="T12" fmla="*/ 87 w 117"/>
                    <a:gd name="T13" fmla="*/ 17 h 61"/>
                  </a:gdLst>
                  <a:ahLst/>
                  <a:cxnLst>
                    <a:cxn ang="0">
                      <a:pos x="T0" y="T1"/>
                    </a:cxn>
                    <a:cxn ang="0">
                      <a:pos x="T2" y="T3"/>
                    </a:cxn>
                    <a:cxn ang="0">
                      <a:pos x="T4" y="T5"/>
                    </a:cxn>
                    <a:cxn ang="0">
                      <a:pos x="T6" y="T7"/>
                    </a:cxn>
                    <a:cxn ang="0">
                      <a:pos x="T8" y="T9"/>
                    </a:cxn>
                    <a:cxn ang="0">
                      <a:pos x="T10" y="T11"/>
                    </a:cxn>
                    <a:cxn ang="0">
                      <a:pos x="T12" y="T13"/>
                    </a:cxn>
                  </a:cxnLst>
                  <a:rect l="0" t="0" r="r" b="b"/>
                  <a:pathLst>
                    <a:path w="117" h="61">
                      <a:moveTo>
                        <a:pt x="87" y="17"/>
                      </a:moveTo>
                      <a:cubicBezTo>
                        <a:pt x="0" y="0"/>
                        <a:pt x="0" y="0"/>
                        <a:pt x="0" y="0"/>
                      </a:cubicBezTo>
                      <a:cubicBezTo>
                        <a:pt x="0" y="30"/>
                        <a:pt x="0" y="30"/>
                        <a:pt x="0" y="30"/>
                      </a:cubicBezTo>
                      <a:cubicBezTo>
                        <a:pt x="65" y="44"/>
                        <a:pt x="65" y="44"/>
                        <a:pt x="65" y="44"/>
                      </a:cubicBezTo>
                      <a:cubicBezTo>
                        <a:pt x="80" y="61"/>
                        <a:pt x="80" y="61"/>
                        <a:pt x="80" y="61"/>
                      </a:cubicBezTo>
                      <a:cubicBezTo>
                        <a:pt x="103" y="53"/>
                        <a:pt x="117" y="44"/>
                        <a:pt x="117" y="44"/>
                      </a:cubicBezTo>
                      <a:lnTo>
                        <a:pt x="87" y="17"/>
                      </a:lnTo>
                      <a:close/>
                    </a:path>
                  </a:pathLst>
                </a:custGeom>
                <a:solidFill>
                  <a:srgbClr val="B4B9C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21D44">
                        <a:lumMod val="10000"/>
                      </a:srgbClr>
                    </a:solidFill>
                    <a:effectLst/>
                    <a:uLnTx/>
                    <a:uFillTx/>
                    <a:latin typeface="Calibri" panose="020F0502020204030204"/>
                    <a:ea typeface="+mn-ea"/>
                    <a:cs typeface="+mn-cs"/>
                  </a:endParaRPr>
                </a:p>
              </p:txBody>
            </p:sp>
            <p:sp>
              <p:nvSpPr>
                <p:cNvPr id="1123" name="Freeform 214">
                  <a:extLst>
                    <a:ext uri="{FF2B5EF4-FFF2-40B4-BE49-F238E27FC236}">
                      <a16:creationId xmlns:a16="http://schemas.microsoft.com/office/drawing/2014/main" id="{6C24A84A-4016-82B1-2855-738595A33FA0}"/>
                    </a:ext>
                  </a:extLst>
                </p:cNvPr>
                <p:cNvSpPr>
                  <a:spLocks/>
                </p:cNvSpPr>
                <p:nvPr/>
              </p:nvSpPr>
              <p:spPr bwMode="auto">
                <a:xfrm>
                  <a:off x="5689600" y="2924175"/>
                  <a:ext cx="84137" cy="111125"/>
                </a:xfrm>
                <a:custGeom>
                  <a:avLst/>
                  <a:gdLst>
                    <a:gd name="T0" fmla="*/ 141 w 141"/>
                    <a:gd name="T1" fmla="*/ 128 h 187"/>
                    <a:gd name="T2" fmla="*/ 4 w 141"/>
                    <a:gd name="T3" fmla="*/ 0 h 187"/>
                    <a:gd name="T4" fmla="*/ 44 w 141"/>
                    <a:gd name="T5" fmla="*/ 38 h 187"/>
                    <a:gd name="T6" fmla="*/ 0 w 141"/>
                    <a:gd name="T7" fmla="*/ 55 h 187"/>
                    <a:gd name="T8" fmla="*/ 120 w 141"/>
                    <a:gd name="T9" fmla="*/ 187 h 187"/>
                    <a:gd name="T10" fmla="*/ 141 w 141"/>
                    <a:gd name="T11" fmla="*/ 128 h 187"/>
                  </a:gdLst>
                  <a:ahLst/>
                  <a:cxnLst>
                    <a:cxn ang="0">
                      <a:pos x="T0" y="T1"/>
                    </a:cxn>
                    <a:cxn ang="0">
                      <a:pos x="T2" y="T3"/>
                    </a:cxn>
                    <a:cxn ang="0">
                      <a:pos x="T4" y="T5"/>
                    </a:cxn>
                    <a:cxn ang="0">
                      <a:pos x="T6" y="T7"/>
                    </a:cxn>
                    <a:cxn ang="0">
                      <a:pos x="T8" y="T9"/>
                    </a:cxn>
                    <a:cxn ang="0">
                      <a:pos x="T10" y="T11"/>
                    </a:cxn>
                  </a:cxnLst>
                  <a:rect l="0" t="0" r="r" b="b"/>
                  <a:pathLst>
                    <a:path w="141" h="187">
                      <a:moveTo>
                        <a:pt x="141" y="128"/>
                      </a:moveTo>
                      <a:cubicBezTo>
                        <a:pt x="4" y="0"/>
                        <a:pt x="4" y="0"/>
                        <a:pt x="4" y="0"/>
                      </a:cubicBezTo>
                      <a:cubicBezTo>
                        <a:pt x="44" y="38"/>
                        <a:pt x="44" y="38"/>
                        <a:pt x="44" y="38"/>
                      </a:cubicBezTo>
                      <a:cubicBezTo>
                        <a:pt x="44" y="38"/>
                        <a:pt x="27" y="46"/>
                        <a:pt x="0" y="55"/>
                      </a:cubicBezTo>
                      <a:cubicBezTo>
                        <a:pt x="120" y="187"/>
                        <a:pt x="120" y="187"/>
                        <a:pt x="120" y="187"/>
                      </a:cubicBezTo>
                      <a:lnTo>
                        <a:pt x="141" y="128"/>
                      </a:lnTo>
                      <a:close/>
                    </a:path>
                  </a:pathLst>
                </a:custGeom>
                <a:solidFill>
                  <a:srgbClr val="B4B9C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21D44">
                        <a:lumMod val="10000"/>
                      </a:srgbClr>
                    </a:solidFill>
                    <a:effectLst/>
                    <a:uLnTx/>
                    <a:uFillTx/>
                    <a:latin typeface="Calibri" panose="020F0502020204030204"/>
                    <a:ea typeface="+mn-ea"/>
                    <a:cs typeface="+mn-cs"/>
                  </a:endParaRPr>
                </a:p>
              </p:txBody>
            </p:sp>
            <p:sp>
              <p:nvSpPr>
                <p:cNvPr id="1124" name="Freeform 215">
                  <a:extLst>
                    <a:ext uri="{FF2B5EF4-FFF2-40B4-BE49-F238E27FC236}">
                      <a16:creationId xmlns:a16="http://schemas.microsoft.com/office/drawing/2014/main" id="{6B511796-0859-5BF0-51E9-0E9C5F4F7CAD}"/>
                    </a:ext>
                  </a:extLst>
                </p:cNvPr>
                <p:cNvSpPr>
                  <a:spLocks/>
                </p:cNvSpPr>
                <p:nvPr/>
              </p:nvSpPr>
              <p:spPr bwMode="auto">
                <a:xfrm>
                  <a:off x="5664200" y="2919412"/>
                  <a:ext cx="52387" cy="38100"/>
                </a:xfrm>
                <a:custGeom>
                  <a:avLst/>
                  <a:gdLst>
                    <a:gd name="T0" fmla="*/ 47 w 87"/>
                    <a:gd name="T1" fmla="*/ 9 h 64"/>
                    <a:gd name="T2" fmla="*/ 37 w 87"/>
                    <a:gd name="T3" fmla="*/ 0 h 64"/>
                    <a:gd name="T4" fmla="*/ 0 w 87"/>
                    <a:gd name="T5" fmla="*/ 17 h 64"/>
                    <a:gd name="T6" fmla="*/ 43 w 87"/>
                    <a:gd name="T7" fmla="*/ 64 h 64"/>
                    <a:gd name="T8" fmla="*/ 87 w 87"/>
                    <a:gd name="T9" fmla="*/ 47 h 64"/>
                    <a:gd name="T10" fmla="*/ 47 w 87"/>
                    <a:gd name="T11" fmla="*/ 9 h 64"/>
                  </a:gdLst>
                  <a:ahLst/>
                  <a:cxnLst>
                    <a:cxn ang="0">
                      <a:pos x="T0" y="T1"/>
                    </a:cxn>
                    <a:cxn ang="0">
                      <a:pos x="T2" y="T3"/>
                    </a:cxn>
                    <a:cxn ang="0">
                      <a:pos x="T4" y="T5"/>
                    </a:cxn>
                    <a:cxn ang="0">
                      <a:pos x="T6" y="T7"/>
                    </a:cxn>
                    <a:cxn ang="0">
                      <a:pos x="T8" y="T9"/>
                    </a:cxn>
                    <a:cxn ang="0">
                      <a:pos x="T10" y="T11"/>
                    </a:cxn>
                  </a:cxnLst>
                  <a:rect l="0" t="0" r="r" b="b"/>
                  <a:pathLst>
                    <a:path w="87" h="64">
                      <a:moveTo>
                        <a:pt x="47" y="9"/>
                      </a:moveTo>
                      <a:cubicBezTo>
                        <a:pt x="37" y="0"/>
                        <a:pt x="37" y="0"/>
                        <a:pt x="37" y="0"/>
                      </a:cubicBezTo>
                      <a:cubicBezTo>
                        <a:pt x="37" y="0"/>
                        <a:pt x="23" y="9"/>
                        <a:pt x="0" y="17"/>
                      </a:cubicBezTo>
                      <a:cubicBezTo>
                        <a:pt x="43" y="64"/>
                        <a:pt x="43" y="64"/>
                        <a:pt x="43" y="64"/>
                      </a:cubicBezTo>
                      <a:cubicBezTo>
                        <a:pt x="70" y="55"/>
                        <a:pt x="87" y="47"/>
                        <a:pt x="87" y="47"/>
                      </a:cubicBezTo>
                      <a:lnTo>
                        <a:pt x="47" y="9"/>
                      </a:lnTo>
                      <a:close/>
                    </a:path>
                  </a:pathLst>
                </a:custGeom>
                <a:solidFill>
                  <a:srgbClr val="ABB1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21D44">
                        <a:lumMod val="10000"/>
                      </a:srgbClr>
                    </a:solidFill>
                    <a:effectLst/>
                    <a:uLnTx/>
                    <a:uFillTx/>
                    <a:latin typeface="Calibri" panose="020F0502020204030204"/>
                    <a:ea typeface="+mn-ea"/>
                    <a:cs typeface="+mn-cs"/>
                  </a:endParaRPr>
                </a:p>
              </p:txBody>
            </p:sp>
            <p:sp>
              <p:nvSpPr>
                <p:cNvPr id="1125" name="Freeform 216">
                  <a:extLst>
                    <a:ext uri="{FF2B5EF4-FFF2-40B4-BE49-F238E27FC236}">
                      <a16:creationId xmlns:a16="http://schemas.microsoft.com/office/drawing/2014/main" id="{80A34660-003B-7BEA-6E06-0CEC0A6EB39B}"/>
                    </a:ext>
                  </a:extLst>
                </p:cNvPr>
                <p:cNvSpPr>
                  <a:spLocks/>
                </p:cNvSpPr>
                <p:nvPr/>
              </p:nvSpPr>
              <p:spPr bwMode="auto">
                <a:xfrm>
                  <a:off x="5616575" y="2928937"/>
                  <a:ext cx="73025" cy="42863"/>
                </a:xfrm>
                <a:custGeom>
                  <a:avLst/>
                  <a:gdLst>
                    <a:gd name="T0" fmla="*/ 80 w 123"/>
                    <a:gd name="T1" fmla="*/ 0 h 71"/>
                    <a:gd name="T2" fmla="*/ 0 w 123"/>
                    <a:gd name="T3" fmla="*/ 14 h 71"/>
                    <a:gd name="T4" fmla="*/ 0 w 123"/>
                    <a:gd name="T5" fmla="*/ 71 h 71"/>
                    <a:gd name="T6" fmla="*/ 123 w 123"/>
                    <a:gd name="T7" fmla="*/ 47 h 71"/>
                    <a:gd name="T8" fmla="*/ 80 w 123"/>
                    <a:gd name="T9" fmla="*/ 0 h 71"/>
                  </a:gdLst>
                  <a:ahLst/>
                  <a:cxnLst>
                    <a:cxn ang="0">
                      <a:pos x="T0" y="T1"/>
                    </a:cxn>
                    <a:cxn ang="0">
                      <a:pos x="T2" y="T3"/>
                    </a:cxn>
                    <a:cxn ang="0">
                      <a:pos x="T4" y="T5"/>
                    </a:cxn>
                    <a:cxn ang="0">
                      <a:pos x="T6" y="T7"/>
                    </a:cxn>
                    <a:cxn ang="0">
                      <a:pos x="T8" y="T9"/>
                    </a:cxn>
                  </a:cxnLst>
                  <a:rect l="0" t="0" r="r" b="b"/>
                  <a:pathLst>
                    <a:path w="123" h="71">
                      <a:moveTo>
                        <a:pt x="80" y="0"/>
                      </a:moveTo>
                      <a:cubicBezTo>
                        <a:pt x="59" y="7"/>
                        <a:pt x="31" y="14"/>
                        <a:pt x="0" y="14"/>
                      </a:cubicBezTo>
                      <a:cubicBezTo>
                        <a:pt x="0" y="71"/>
                        <a:pt x="0" y="71"/>
                        <a:pt x="0" y="71"/>
                      </a:cubicBezTo>
                      <a:cubicBezTo>
                        <a:pt x="46" y="71"/>
                        <a:pt x="91" y="58"/>
                        <a:pt x="123" y="47"/>
                      </a:cubicBezTo>
                      <a:lnTo>
                        <a:pt x="80" y="0"/>
                      </a:lnTo>
                      <a:close/>
                    </a:path>
                  </a:pathLst>
                </a:custGeom>
                <a:solidFill>
                  <a:srgbClr val="AFBA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21D44">
                        <a:lumMod val="10000"/>
                      </a:srgbClr>
                    </a:solidFill>
                    <a:effectLst/>
                    <a:uLnTx/>
                    <a:uFillTx/>
                    <a:latin typeface="Calibri" panose="020F0502020204030204"/>
                    <a:ea typeface="+mn-ea"/>
                    <a:cs typeface="+mn-cs"/>
                  </a:endParaRPr>
                </a:p>
              </p:txBody>
            </p:sp>
            <p:sp>
              <p:nvSpPr>
                <p:cNvPr id="1126" name="Freeform 218">
                  <a:extLst>
                    <a:ext uri="{FF2B5EF4-FFF2-40B4-BE49-F238E27FC236}">
                      <a16:creationId xmlns:a16="http://schemas.microsoft.com/office/drawing/2014/main" id="{FB22D4C1-C1C0-EB44-6D79-636D043559B0}"/>
                    </a:ext>
                  </a:extLst>
                </p:cNvPr>
                <p:cNvSpPr>
                  <a:spLocks/>
                </p:cNvSpPr>
                <p:nvPr/>
              </p:nvSpPr>
              <p:spPr bwMode="auto">
                <a:xfrm>
                  <a:off x="6022975" y="2971800"/>
                  <a:ext cx="158750" cy="331788"/>
                </a:xfrm>
                <a:custGeom>
                  <a:avLst/>
                  <a:gdLst>
                    <a:gd name="T0" fmla="*/ 0 w 100"/>
                    <a:gd name="T1" fmla="*/ 209 h 209"/>
                    <a:gd name="T2" fmla="*/ 100 w 100"/>
                    <a:gd name="T3" fmla="*/ 40 h 209"/>
                    <a:gd name="T4" fmla="*/ 84 w 100"/>
                    <a:gd name="T5" fmla="*/ 0 h 209"/>
                    <a:gd name="T6" fmla="*/ 0 w 100"/>
                    <a:gd name="T7" fmla="*/ 209 h 209"/>
                  </a:gdLst>
                  <a:ahLst/>
                  <a:cxnLst>
                    <a:cxn ang="0">
                      <a:pos x="T0" y="T1"/>
                    </a:cxn>
                    <a:cxn ang="0">
                      <a:pos x="T2" y="T3"/>
                    </a:cxn>
                    <a:cxn ang="0">
                      <a:pos x="T4" y="T5"/>
                    </a:cxn>
                    <a:cxn ang="0">
                      <a:pos x="T6" y="T7"/>
                    </a:cxn>
                  </a:cxnLst>
                  <a:rect l="0" t="0" r="r" b="b"/>
                  <a:pathLst>
                    <a:path w="100" h="209">
                      <a:moveTo>
                        <a:pt x="0" y="209"/>
                      </a:moveTo>
                      <a:lnTo>
                        <a:pt x="100" y="40"/>
                      </a:lnTo>
                      <a:lnTo>
                        <a:pt x="84" y="0"/>
                      </a:lnTo>
                      <a:lnTo>
                        <a:pt x="0" y="209"/>
                      </a:lnTo>
                      <a:close/>
                    </a:path>
                  </a:pathLst>
                </a:custGeom>
                <a:solidFill>
                  <a:srgbClr val="BCBC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21D44">
                        <a:lumMod val="10000"/>
                      </a:srgbClr>
                    </a:solidFill>
                    <a:effectLst/>
                    <a:uLnTx/>
                    <a:uFillTx/>
                    <a:latin typeface="Calibri" panose="020F0502020204030204"/>
                    <a:ea typeface="+mn-ea"/>
                    <a:cs typeface="+mn-cs"/>
                  </a:endParaRPr>
                </a:p>
              </p:txBody>
            </p:sp>
            <p:sp>
              <p:nvSpPr>
                <p:cNvPr id="1127" name="Freeform 219">
                  <a:extLst>
                    <a:ext uri="{FF2B5EF4-FFF2-40B4-BE49-F238E27FC236}">
                      <a16:creationId xmlns:a16="http://schemas.microsoft.com/office/drawing/2014/main" id="{0965F8D4-3072-1B71-0618-02487C562DD6}"/>
                    </a:ext>
                  </a:extLst>
                </p:cNvPr>
                <p:cNvSpPr>
                  <a:spLocks/>
                </p:cNvSpPr>
                <p:nvPr/>
              </p:nvSpPr>
              <p:spPr bwMode="auto">
                <a:xfrm>
                  <a:off x="5546725" y="2892425"/>
                  <a:ext cx="69850" cy="44450"/>
                </a:xfrm>
                <a:custGeom>
                  <a:avLst/>
                  <a:gdLst>
                    <a:gd name="T0" fmla="*/ 0 w 117"/>
                    <a:gd name="T1" fmla="*/ 44 h 75"/>
                    <a:gd name="T2" fmla="*/ 30 w 117"/>
                    <a:gd name="T3" fmla="*/ 17 h 75"/>
                    <a:gd name="T4" fmla="*/ 117 w 117"/>
                    <a:gd name="T5" fmla="*/ 0 h 75"/>
                    <a:gd name="T6" fmla="*/ 117 w 117"/>
                    <a:gd name="T7" fmla="*/ 75 h 75"/>
                    <a:gd name="T8" fmla="*/ 111 w 117"/>
                    <a:gd name="T9" fmla="*/ 75 h 75"/>
                    <a:gd name="T10" fmla="*/ 0 w 117"/>
                    <a:gd name="T11" fmla="*/ 44 h 75"/>
                  </a:gdLst>
                  <a:ahLst/>
                  <a:cxnLst>
                    <a:cxn ang="0">
                      <a:pos x="T0" y="T1"/>
                    </a:cxn>
                    <a:cxn ang="0">
                      <a:pos x="T2" y="T3"/>
                    </a:cxn>
                    <a:cxn ang="0">
                      <a:pos x="T4" y="T5"/>
                    </a:cxn>
                    <a:cxn ang="0">
                      <a:pos x="T6" y="T7"/>
                    </a:cxn>
                    <a:cxn ang="0">
                      <a:pos x="T8" y="T9"/>
                    </a:cxn>
                    <a:cxn ang="0">
                      <a:pos x="T10" y="T11"/>
                    </a:cxn>
                  </a:cxnLst>
                  <a:rect l="0" t="0" r="r" b="b"/>
                  <a:pathLst>
                    <a:path w="117" h="75">
                      <a:moveTo>
                        <a:pt x="0" y="44"/>
                      </a:moveTo>
                      <a:cubicBezTo>
                        <a:pt x="30" y="17"/>
                        <a:pt x="30" y="17"/>
                        <a:pt x="30" y="17"/>
                      </a:cubicBezTo>
                      <a:cubicBezTo>
                        <a:pt x="117" y="0"/>
                        <a:pt x="117" y="0"/>
                        <a:pt x="117" y="0"/>
                      </a:cubicBezTo>
                      <a:cubicBezTo>
                        <a:pt x="117" y="75"/>
                        <a:pt x="117" y="75"/>
                        <a:pt x="117" y="75"/>
                      </a:cubicBezTo>
                      <a:cubicBezTo>
                        <a:pt x="115" y="75"/>
                        <a:pt x="113" y="75"/>
                        <a:pt x="111" y="75"/>
                      </a:cubicBezTo>
                      <a:cubicBezTo>
                        <a:pt x="32" y="75"/>
                        <a:pt x="0" y="44"/>
                        <a:pt x="0" y="44"/>
                      </a:cubicBezTo>
                      <a:close/>
                    </a:path>
                  </a:pathLst>
                </a:custGeom>
                <a:solidFill>
                  <a:srgbClr val="DB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21D44">
                        <a:lumMod val="10000"/>
                      </a:srgbClr>
                    </a:solidFill>
                    <a:effectLst/>
                    <a:uLnTx/>
                    <a:uFillTx/>
                    <a:latin typeface="Calibri" panose="020F0502020204030204"/>
                    <a:ea typeface="+mn-ea"/>
                    <a:cs typeface="+mn-cs"/>
                  </a:endParaRPr>
                </a:p>
              </p:txBody>
            </p:sp>
            <p:sp>
              <p:nvSpPr>
                <p:cNvPr id="1128" name="Freeform 220">
                  <a:extLst>
                    <a:ext uri="{FF2B5EF4-FFF2-40B4-BE49-F238E27FC236}">
                      <a16:creationId xmlns:a16="http://schemas.microsoft.com/office/drawing/2014/main" id="{BF59387A-510D-4A6B-70CD-C5F11C9B5932}"/>
                    </a:ext>
                  </a:extLst>
                </p:cNvPr>
                <p:cNvSpPr>
                  <a:spLocks/>
                </p:cNvSpPr>
                <p:nvPr/>
              </p:nvSpPr>
              <p:spPr bwMode="auto">
                <a:xfrm>
                  <a:off x="5110162" y="2778125"/>
                  <a:ext cx="509587" cy="1136650"/>
                </a:xfrm>
                <a:custGeom>
                  <a:avLst/>
                  <a:gdLst>
                    <a:gd name="T0" fmla="*/ 0 w 321"/>
                    <a:gd name="T1" fmla="*/ 100 h 716"/>
                    <a:gd name="T2" fmla="*/ 0 w 321"/>
                    <a:gd name="T3" fmla="*/ 100 h 716"/>
                    <a:gd name="T4" fmla="*/ 201 w 321"/>
                    <a:gd name="T5" fmla="*/ 54 h 716"/>
                    <a:gd name="T6" fmla="*/ 227 w 321"/>
                    <a:gd name="T7" fmla="*/ 0 h 716"/>
                    <a:gd name="T8" fmla="*/ 293 w 321"/>
                    <a:gd name="T9" fmla="*/ 54 h 716"/>
                    <a:gd name="T10" fmla="*/ 319 w 321"/>
                    <a:gd name="T11" fmla="*/ 72 h 716"/>
                    <a:gd name="T12" fmla="*/ 321 w 321"/>
                    <a:gd name="T13" fmla="*/ 716 h 716"/>
                    <a:gd name="T14" fmla="*/ 104 w 321"/>
                    <a:gd name="T15" fmla="*/ 716 h 716"/>
                    <a:gd name="T16" fmla="*/ 63 w 321"/>
                    <a:gd name="T17" fmla="*/ 331 h 716"/>
                    <a:gd name="T18" fmla="*/ 63 w 321"/>
                    <a:gd name="T19" fmla="*/ 289 h 716"/>
                    <a:gd name="T20" fmla="*/ 0 w 321"/>
                    <a:gd name="T21" fmla="*/ 100 h 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1" h="716">
                      <a:moveTo>
                        <a:pt x="0" y="100"/>
                      </a:moveTo>
                      <a:lnTo>
                        <a:pt x="0" y="100"/>
                      </a:lnTo>
                      <a:lnTo>
                        <a:pt x="201" y="54"/>
                      </a:lnTo>
                      <a:lnTo>
                        <a:pt x="227" y="0"/>
                      </a:lnTo>
                      <a:lnTo>
                        <a:pt x="293" y="54"/>
                      </a:lnTo>
                      <a:lnTo>
                        <a:pt x="319" y="72"/>
                      </a:lnTo>
                      <a:lnTo>
                        <a:pt x="321" y="716"/>
                      </a:lnTo>
                      <a:lnTo>
                        <a:pt x="104" y="716"/>
                      </a:lnTo>
                      <a:lnTo>
                        <a:pt x="63" y="331"/>
                      </a:lnTo>
                      <a:lnTo>
                        <a:pt x="63" y="289"/>
                      </a:lnTo>
                      <a:lnTo>
                        <a:pt x="0" y="100"/>
                      </a:lnTo>
                      <a:close/>
                    </a:path>
                  </a:pathLst>
                </a:custGeom>
                <a:solidFill>
                  <a:schemeClr val="accent5">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21D44">
                        <a:lumMod val="10000"/>
                      </a:srgbClr>
                    </a:solidFill>
                    <a:effectLst/>
                    <a:uLnTx/>
                    <a:uFillTx/>
                    <a:latin typeface="Calibri" panose="020F0502020204030204"/>
                    <a:ea typeface="+mn-ea"/>
                    <a:cs typeface="+mn-cs"/>
                  </a:endParaRPr>
                </a:p>
              </p:txBody>
            </p:sp>
            <p:sp>
              <p:nvSpPr>
                <p:cNvPr id="1129" name="Freeform 221">
                  <a:extLst>
                    <a:ext uri="{FF2B5EF4-FFF2-40B4-BE49-F238E27FC236}">
                      <a16:creationId xmlns:a16="http://schemas.microsoft.com/office/drawing/2014/main" id="{4283F613-5224-A732-E729-AC3FC10464F1}"/>
                    </a:ext>
                  </a:extLst>
                </p:cNvPr>
                <p:cNvSpPr>
                  <a:spLocks/>
                </p:cNvSpPr>
                <p:nvPr/>
              </p:nvSpPr>
              <p:spPr bwMode="auto">
                <a:xfrm>
                  <a:off x="4862512" y="2971800"/>
                  <a:ext cx="350837" cy="942975"/>
                </a:xfrm>
                <a:custGeom>
                  <a:avLst/>
                  <a:gdLst>
                    <a:gd name="T0" fmla="*/ 135 w 221"/>
                    <a:gd name="T1" fmla="*/ 0 h 594"/>
                    <a:gd name="T2" fmla="*/ 221 w 221"/>
                    <a:gd name="T3" fmla="*/ 209 h 594"/>
                    <a:gd name="T4" fmla="*/ 145 w 221"/>
                    <a:gd name="T5" fmla="*/ 436 h 594"/>
                    <a:gd name="T6" fmla="*/ 204 w 221"/>
                    <a:gd name="T7" fmla="*/ 594 h 594"/>
                    <a:gd name="T8" fmla="*/ 79 w 221"/>
                    <a:gd name="T9" fmla="*/ 594 h 594"/>
                    <a:gd name="T10" fmla="*/ 0 w 221"/>
                    <a:gd name="T11" fmla="*/ 381 h 594"/>
                    <a:gd name="T12" fmla="*/ 135 w 221"/>
                    <a:gd name="T13" fmla="*/ 0 h 594"/>
                  </a:gdLst>
                  <a:ahLst/>
                  <a:cxnLst>
                    <a:cxn ang="0">
                      <a:pos x="T0" y="T1"/>
                    </a:cxn>
                    <a:cxn ang="0">
                      <a:pos x="T2" y="T3"/>
                    </a:cxn>
                    <a:cxn ang="0">
                      <a:pos x="T4" y="T5"/>
                    </a:cxn>
                    <a:cxn ang="0">
                      <a:pos x="T6" y="T7"/>
                    </a:cxn>
                    <a:cxn ang="0">
                      <a:pos x="T8" y="T9"/>
                    </a:cxn>
                    <a:cxn ang="0">
                      <a:pos x="T10" y="T11"/>
                    </a:cxn>
                    <a:cxn ang="0">
                      <a:pos x="T12" y="T13"/>
                    </a:cxn>
                  </a:cxnLst>
                  <a:rect l="0" t="0" r="r" b="b"/>
                  <a:pathLst>
                    <a:path w="221" h="594">
                      <a:moveTo>
                        <a:pt x="135" y="0"/>
                      </a:moveTo>
                      <a:lnTo>
                        <a:pt x="221" y="209"/>
                      </a:lnTo>
                      <a:lnTo>
                        <a:pt x="145" y="436"/>
                      </a:lnTo>
                      <a:lnTo>
                        <a:pt x="204" y="594"/>
                      </a:lnTo>
                      <a:lnTo>
                        <a:pt x="79" y="594"/>
                      </a:lnTo>
                      <a:lnTo>
                        <a:pt x="0" y="381"/>
                      </a:lnTo>
                      <a:lnTo>
                        <a:pt x="135" y="0"/>
                      </a:lnTo>
                      <a:close/>
                    </a:path>
                  </a:pathLst>
                </a:custGeom>
                <a:solidFill>
                  <a:srgbClr val="DB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21D44">
                        <a:lumMod val="10000"/>
                      </a:srgbClr>
                    </a:solidFill>
                    <a:effectLst/>
                    <a:uLnTx/>
                    <a:uFillTx/>
                    <a:latin typeface="Calibri" panose="020F0502020204030204"/>
                    <a:ea typeface="+mn-ea"/>
                    <a:cs typeface="+mn-cs"/>
                  </a:endParaRPr>
                </a:p>
              </p:txBody>
            </p:sp>
            <p:sp>
              <p:nvSpPr>
                <p:cNvPr id="1130" name="Freeform 222">
                  <a:extLst>
                    <a:ext uri="{FF2B5EF4-FFF2-40B4-BE49-F238E27FC236}">
                      <a16:creationId xmlns:a16="http://schemas.microsoft.com/office/drawing/2014/main" id="{2FE4D72C-6DA1-1028-9E42-3D9F080BDA62}"/>
                    </a:ext>
                  </a:extLst>
                </p:cNvPr>
                <p:cNvSpPr>
                  <a:spLocks/>
                </p:cNvSpPr>
                <p:nvPr/>
              </p:nvSpPr>
              <p:spPr bwMode="auto">
                <a:xfrm>
                  <a:off x="5068887" y="2936875"/>
                  <a:ext cx="141287" cy="366713"/>
                </a:xfrm>
                <a:custGeom>
                  <a:avLst/>
                  <a:gdLst>
                    <a:gd name="T0" fmla="*/ 1 w 89"/>
                    <a:gd name="T1" fmla="*/ 6 h 231"/>
                    <a:gd name="T2" fmla="*/ 26 w 89"/>
                    <a:gd name="T3" fmla="*/ 0 h 231"/>
                    <a:gd name="T4" fmla="*/ 26 w 89"/>
                    <a:gd name="T5" fmla="*/ 0 h 231"/>
                    <a:gd name="T6" fmla="*/ 89 w 89"/>
                    <a:gd name="T7" fmla="*/ 189 h 231"/>
                    <a:gd name="T8" fmla="*/ 89 w 89"/>
                    <a:gd name="T9" fmla="*/ 231 h 231"/>
                    <a:gd name="T10" fmla="*/ 0 w 89"/>
                    <a:gd name="T11" fmla="*/ 9 h 231"/>
                    <a:gd name="T12" fmla="*/ 1 w 89"/>
                    <a:gd name="T13" fmla="*/ 6 h 231"/>
                  </a:gdLst>
                  <a:ahLst/>
                  <a:cxnLst>
                    <a:cxn ang="0">
                      <a:pos x="T0" y="T1"/>
                    </a:cxn>
                    <a:cxn ang="0">
                      <a:pos x="T2" y="T3"/>
                    </a:cxn>
                    <a:cxn ang="0">
                      <a:pos x="T4" y="T5"/>
                    </a:cxn>
                    <a:cxn ang="0">
                      <a:pos x="T6" y="T7"/>
                    </a:cxn>
                    <a:cxn ang="0">
                      <a:pos x="T8" y="T9"/>
                    </a:cxn>
                    <a:cxn ang="0">
                      <a:pos x="T10" y="T11"/>
                    </a:cxn>
                    <a:cxn ang="0">
                      <a:pos x="T12" y="T13"/>
                    </a:cxn>
                  </a:cxnLst>
                  <a:rect l="0" t="0" r="r" b="b"/>
                  <a:pathLst>
                    <a:path w="89" h="231">
                      <a:moveTo>
                        <a:pt x="1" y="6"/>
                      </a:moveTo>
                      <a:lnTo>
                        <a:pt x="26" y="0"/>
                      </a:lnTo>
                      <a:lnTo>
                        <a:pt x="26" y="0"/>
                      </a:lnTo>
                      <a:lnTo>
                        <a:pt x="89" y="189"/>
                      </a:lnTo>
                      <a:lnTo>
                        <a:pt x="89" y="231"/>
                      </a:lnTo>
                      <a:lnTo>
                        <a:pt x="0" y="9"/>
                      </a:lnTo>
                      <a:lnTo>
                        <a:pt x="1" y="6"/>
                      </a:lnTo>
                      <a:close/>
                    </a:path>
                  </a:pathLst>
                </a:custGeom>
                <a:solidFill>
                  <a:srgbClr val="BFCB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21D44">
                        <a:lumMod val="10000"/>
                      </a:srgbClr>
                    </a:solidFill>
                    <a:effectLst/>
                    <a:uLnTx/>
                    <a:uFillTx/>
                    <a:latin typeface="Calibri" panose="020F0502020204030204"/>
                    <a:ea typeface="+mn-ea"/>
                    <a:cs typeface="+mn-cs"/>
                  </a:endParaRPr>
                </a:p>
              </p:txBody>
            </p:sp>
            <p:sp>
              <p:nvSpPr>
                <p:cNvPr id="1131" name="Freeform 223">
                  <a:extLst>
                    <a:ext uri="{FF2B5EF4-FFF2-40B4-BE49-F238E27FC236}">
                      <a16:creationId xmlns:a16="http://schemas.microsoft.com/office/drawing/2014/main" id="{0054A4E1-82C9-7C7F-6FBE-F1760020F36F}"/>
                    </a:ext>
                  </a:extLst>
                </p:cNvPr>
                <p:cNvSpPr>
                  <a:spLocks/>
                </p:cNvSpPr>
                <p:nvPr/>
              </p:nvSpPr>
              <p:spPr bwMode="auto">
                <a:xfrm>
                  <a:off x="5429250" y="2778125"/>
                  <a:ext cx="187325" cy="230188"/>
                </a:xfrm>
                <a:custGeom>
                  <a:avLst/>
                  <a:gdLst>
                    <a:gd name="T0" fmla="*/ 0 w 118"/>
                    <a:gd name="T1" fmla="*/ 54 h 145"/>
                    <a:gd name="T2" fmla="*/ 14 w 118"/>
                    <a:gd name="T3" fmla="*/ 145 h 145"/>
                    <a:gd name="T4" fmla="*/ 86 w 118"/>
                    <a:gd name="T5" fmla="*/ 79 h 145"/>
                    <a:gd name="T6" fmla="*/ 118 w 118"/>
                    <a:gd name="T7" fmla="*/ 72 h 145"/>
                    <a:gd name="T8" fmla="*/ 92 w 118"/>
                    <a:gd name="T9" fmla="*/ 54 h 145"/>
                    <a:gd name="T10" fmla="*/ 26 w 118"/>
                    <a:gd name="T11" fmla="*/ 0 h 145"/>
                    <a:gd name="T12" fmla="*/ 0 w 118"/>
                    <a:gd name="T13" fmla="*/ 54 h 145"/>
                  </a:gdLst>
                  <a:ahLst/>
                  <a:cxnLst>
                    <a:cxn ang="0">
                      <a:pos x="T0" y="T1"/>
                    </a:cxn>
                    <a:cxn ang="0">
                      <a:pos x="T2" y="T3"/>
                    </a:cxn>
                    <a:cxn ang="0">
                      <a:pos x="T4" y="T5"/>
                    </a:cxn>
                    <a:cxn ang="0">
                      <a:pos x="T6" y="T7"/>
                    </a:cxn>
                    <a:cxn ang="0">
                      <a:pos x="T8" y="T9"/>
                    </a:cxn>
                    <a:cxn ang="0">
                      <a:pos x="T10" y="T11"/>
                    </a:cxn>
                    <a:cxn ang="0">
                      <a:pos x="T12" y="T13"/>
                    </a:cxn>
                  </a:cxnLst>
                  <a:rect l="0" t="0" r="r" b="b"/>
                  <a:pathLst>
                    <a:path w="118" h="145">
                      <a:moveTo>
                        <a:pt x="0" y="54"/>
                      </a:moveTo>
                      <a:lnTo>
                        <a:pt x="14" y="145"/>
                      </a:lnTo>
                      <a:lnTo>
                        <a:pt x="86" y="79"/>
                      </a:lnTo>
                      <a:lnTo>
                        <a:pt x="118" y="72"/>
                      </a:lnTo>
                      <a:lnTo>
                        <a:pt x="92" y="54"/>
                      </a:lnTo>
                      <a:lnTo>
                        <a:pt x="26" y="0"/>
                      </a:lnTo>
                      <a:lnTo>
                        <a:pt x="0" y="54"/>
                      </a:lnTo>
                      <a:close/>
                    </a:path>
                  </a:pathLst>
                </a:custGeom>
                <a:solidFill>
                  <a:schemeClr val="accent5">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21D44">
                        <a:lumMod val="10000"/>
                      </a:srgbClr>
                    </a:solidFill>
                    <a:effectLst/>
                    <a:uLnTx/>
                    <a:uFillTx/>
                    <a:latin typeface="Calibri" panose="020F0502020204030204"/>
                    <a:ea typeface="+mn-ea"/>
                    <a:cs typeface="+mn-cs"/>
                  </a:endParaRPr>
                </a:p>
              </p:txBody>
            </p:sp>
            <p:sp>
              <p:nvSpPr>
                <p:cNvPr id="1132" name="Freeform 224">
                  <a:extLst>
                    <a:ext uri="{FF2B5EF4-FFF2-40B4-BE49-F238E27FC236}">
                      <a16:creationId xmlns:a16="http://schemas.microsoft.com/office/drawing/2014/main" id="{4A715BEE-CFFE-94F3-5F58-75EAC7FBCBAF}"/>
                    </a:ext>
                  </a:extLst>
                </p:cNvPr>
                <p:cNvSpPr>
                  <a:spLocks/>
                </p:cNvSpPr>
                <p:nvPr/>
              </p:nvSpPr>
              <p:spPr bwMode="auto">
                <a:xfrm>
                  <a:off x="5541962" y="2919412"/>
                  <a:ext cx="4762" cy="4763"/>
                </a:xfrm>
                <a:custGeom>
                  <a:avLst/>
                  <a:gdLst>
                    <a:gd name="T0" fmla="*/ 3 w 3"/>
                    <a:gd name="T1" fmla="*/ 0 h 3"/>
                    <a:gd name="T2" fmla="*/ 3 w 3"/>
                    <a:gd name="T3" fmla="*/ 0 h 3"/>
                    <a:gd name="T4" fmla="*/ 0 w 3"/>
                    <a:gd name="T5" fmla="*/ 3 h 3"/>
                    <a:gd name="T6" fmla="*/ 3 w 3"/>
                    <a:gd name="T7" fmla="*/ 0 h 3"/>
                  </a:gdLst>
                  <a:ahLst/>
                  <a:cxnLst>
                    <a:cxn ang="0">
                      <a:pos x="T0" y="T1"/>
                    </a:cxn>
                    <a:cxn ang="0">
                      <a:pos x="T2" y="T3"/>
                    </a:cxn>
                    <a:cxn ang="0">
                      <a:pos x="T4" y="T5"/>
                    </a:cxn>
                    <a:cxn ang="0">
                      <a:pos x="T6" y="T7"/>
                    </a:cxn>
                  </a:cxnLst>
                  <a:rect l="0" t="0" r="r" b="b"/>
                  <a:pathLst>
                    <a:path w="3" h="3">
                      <a:moveTo>
                        <a:pt x="3" y="0"/>
                      </a:moveTo>
                      <a:lnTo>
                        <a:pt x="3" y="0"/>
                      </a:lnTo>
                      <a:lnTo>
                        <a:pt x="0" y="3"/>
                      </a:lnTo>
                      <a:lnTo>
                        <a:pt x="3" y="0"/>
                      </a:lnTo>
                      <a:close/>
                    </a:path>
                  </a:pathLst>
                </a:custGeom>
                <a:solidFill>
                  <a:srgbClr val="C8D3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21D44">
                        <a:lumMod val="10000"/>
                      </a:srgbClr>
                    </a:solidFill>
                    <a:effectLst/>
                    <a:uLnTx/>
                    <a:uFillTx/>
                    <a:latin typeface="Calibri" panose="020F0502020204030204"/>
                    <a:ea typeface="+mn-ea"/>
                    <a:cs typeface="+mn-cs"/>
                  </a:endParaRPr>
                </a:p>
              </p:txBody>
            </p:sp>
            <p:sp>
              <p:nvSpPr>
                <p:cNvPr id="1133" name="Freeform 225">
                  <a:extLst>
                    <a:ext uri="{FF2B5EF4-FFF2-40B4-BE49-F238E27FC236}">
                      <a16:creationId xmlns:a16="http://schemas.microsoft.com/office/drawing/2014/main" id="{A659A61E-946C-15DC-1958-57C7CA348D03}"/>
                    </a:ext>
                  </a:extLst>
                </p:cNvPr>
                <p:cNvSpPr>
                  <a:spLocks/>
                </p:cNvSpPr>
                <p:nvPr/>
              </p:nvSpPr>
              <p:spPr bwMode="auto">
                <a:xfrm>
                  <a:off x="5546725" y="2892425"/>
                  <a:ext cx="69850" cy="36513"/>
                </a:xfrm>
                <a:custGeom>
                  <a:avLst/>
                  <a:gdLst>
                    <a:gd name="T0" fmla="*/ 30 w 117"/>
                    <a:gd name="T1" fmla="*/ 17 h 61"/>
                    <a:gd name="T2" fmla="*/ 117 w 117"/>
                    <a:gd name="T3" fmla="*/ 0 h 61"/>
                    <a:gd name="T4" fmla="*/ 117 w 117"/>
                    <a:gd name="T5" fmla="*/ 30 h 61"/>
                    <a:gd name="T6" fmla="*/ 53 w 117"/>
                    <a:gd name="T7" fmla="*/ 44 h 61"/>
                    <a:gd name="T8" fmla="*/ 38 w 117"/>
                    <a:gd name="T9" fmla="*/ 61 h 61"/>
                    <a:gd name="T10" fmla="*/ 0 w 117"/>
                    <a:gd name="T11" fmla="*/ 44 h 61"/>
                    <a:gd name="T12" fmla="*/ 30 w 117"/>
                    <a:gd name="T13" fmla="*/ 17 h 61"/>
                  </a:gdLst>
                  <a:ahLst/>
                  <a:cxnLst>
                    <a:cxn ang="0">
                      <a:pos x="T0" y="T1"/>
                    </a:cxn>
                    <a:cxn ang="0">
                      <a:pos x="T2" y="T3"/>
                    </a:cxn>
                    <a:cxn ang="0">
                      <a:pos x="T4" y="T5"/>
                    </a:cxn>
                    <a:cxn ang="0">
                      <a:pos x="T6" y="T7"/>
                    </a:cxn>
                    <a:cxn ang="0">
                      <a:pos x="T8" y="T9"/>
                    </a:cxn>
                    <a:cxn ang="0">
                      <a:pos x="T10" y="T11"/>
                    </a:cxn>
                    <a:cxn ang="0">
                      <a:pos x="T12" y="T13"/>
                    </a:cxn>
                  </a:cxnLst>
                  <a:rect l="0" t="0" r="r" b="b"/>
                  <a:pathLst>
                    <a:path w="117" h="61">
                      <a:moveTo>
                        <a:pt x="30" y="17"/>
                      </a:moveTo>
                      <a:cubicBezTo>
                        <a:pt x="117" y="0"/>
                        <a:pt x="117" y="0"/>
                        <a:pt x="117" y="0"/>
                      </a:cubicBezTo>
                      <a:cubicBezTo>
                        <a:pt x="117" y="30"/>
                        <a:pt x="117" y="30"/>
                        <a:pt x="117" y="30"/>
                      </a:cubicBezTo>
                      <a:cubicBezTo>
                        <a:pt x="53" y="44"/>
                        <a:pt x="53" y="44"/>
                        <a:pt x="53" y="44"/>
                      </a:cubicBezTo>
                      <a:cubicBezTo>
                        <a:pt x="38" y="61"/>
                        <a:pt x="38" y="61"/>
                        <a:pt x="38" y="61"/>
                      </a:cubicBezTo>
                      <a:cubicBezTo>
                        <a:pt x="15" y="53"/>
                        <a:pt x="0" y="44"/>
                        <a:pt x="0" y="44"/>
                      </a:cubicBezTo>
                      <a:lnTo>
                        <a:pt x="30" y="17"/>
                      </a:lnTo>
                      <a:close/>
                    </a:path>
                  </a:pathLst>
                </a:custGeom>
                <a:solidFill>
                  <a:srgbClr val="C4CA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21D44">
                        <a:lumMod val="10000"/>
                      </a:srgbClr>
                    </a:solidFill>
                    <a:effectLst/>
                    <a:uLnTx/>
                    <a:uFillTx/>
                    <a:latin typeface="Calibri" panose="020F0502020204030204"/>
                    <a:ea typeface="+mn-ea"/>
                    <a:cs typeface="+mn-cs"/>
                  </a:endParaRPr>
                </a:p>
              </p:txBody>
            </p:sp>
            <p:sp>
              <p:nvSpPr>
                <p:cNvPr id="1134" name="Freeform 226">
                  <a:extLst>
                    <a:ext uri="{FF2B5EF4-FFF2-40B4-BE49-F238E27FC236}">
                      <a16:creationId xmlns:a16="http://schemas.microsoft.com/office/drawing/2014/main" id="{9D66321B-B491-40C7-60CE-CE560ECB4155}"/>
                    </a:ext>
                  </a:extLst>
                </p:cNvPr>
                <p:cNvSpPr>
                  <a:spLocks/>
                </p:cNvSpPr>
                <p:nvPr/>
              </p:nvSpPr>
              <p:spPr bwMode="auto">
                <a:xfrm>
                  <a:off x="5461000" y="2924175"/>
                  <a:ext cx="82550" cy="111125"/>
                </a:xfrm>
                <a:custGeom>
                  <a:avLst/>
                  <a:gdLst>
                    <a:gd name="T0" fmla="*/ 0 w 140"/>
                    <a:gd name="T1" fmla="*/ 128 h 187"/>
                    <a:gd name="T2" fmla="*/ 137 w 140"/>
                    <a:gd name="T3" fmla="*/ 0 h 187"/>
                    <a:gd name="T4" fmla="*/ 97 w 140"/>
                    <a:gd name="T5" fmla="*/ 38 h 187"/>
                    <a:gd name="T6" fmla="*/ 140 w 140"/>
                    <a:gd name="T7" fmla="*/ 55 h 187"/>
                    <a:gd name="T8" fmla="*/ 21 w 140"/>
                    <a:gd name="T9" fmla="*/ 187 h 187"/>
                    <a:gd name="T10" fmla="*/ 0 w 140"/>
                    <a:gd name="T11" fmla="*/ 128 h 187"/>
                  </a:gdLst>
                  <a:ahLst/>
                  <a:cxnLst>
                    <a:cxn ang="0">
                      <a:pos x="T0" y="T1"/>
                    </a:cxn>
                    <a:cxn ang="0">
                      <a:pos x="T2" y="T3"/>
                    </a:cxn>
                    <a:cxn ang="0">
                      <a:pos x="T4" y="T5"/>
                    </a:cxn>
                    <a:cxn ang="0">
                      <a:pos x="T6" y="T7"/>
                    </a:cxn>
                    <a:cxn ang="0">
                      <a:pos x="T8" y="T9"/>
                    </a:cxn>
                    <a:cxn ang="0">
                      <a:pos x="T10" y="T11"/>
                    </a:cxn>
                  </a:cxnLst>
                  <a:rect l="0" t="0" r="r" b="b"/>
                  <a:pathLst>
                    <a:path w="140" h="187">
                      <a:moveTo>
                        <a:pt x="0" y="128"/>
                      </a:moveTo>
                      <a:cubicBezTo>
                        <a:pt x="137" y="0"/>
                        <a:pt x="137" y="0"/>
                        <a:pt x="137" y="0"/>
                      </a:cubicBezTo>
                      <a:cubicBezTo>
                        <a:pt x="97" y="38"/>
                        <a:pt x="97" y="38"/>
                        <a:pt x="97" y="38"/>
                      </a:cubicBezTo>
                      <a:cubicBezTo>
                        <a:pt x="97" y="38"/>
                        <a:pt x="114" y="46"/>
                        <a:pt x="140" y="55"/>
                      </a:cubicBezTo>
                      <a:cubicBezTo>
                        <a:pt x="21" y="187"/>
                        <a:pt x="21" y="187"/>
                        <a:pt x="21" y="187"/>
                      </a:cubicBezTo>
                      <a:lnTo>
                        <a:pt x="0" y="128"/>
                      </a:lnTo>
                      <a:close/>
                    </a:path>
                  </a:pathLst>
                </a:custGeom>
                <a:solidFill>
                  <a:srgbClr val="C4CA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21D44">
                        <a:lumMod val="10000"/>
                      </a:srgbClr>
                    </a:solidFill>
                    <a:effectLst/>
                    <a:uLnTx/>
                    <a:uFillTx/>
                    <a:latin typeface="Calibri" panose="020F0502020204030204"/>
                    <a:ea typeface="+mn-ea"/>
                    <a:cs typeface="+mn-cs"/>
                  </a:endParaRPr>
                </a:p>
              </p:txBody>
            </p:sp>
            <p:sp>
              <p:nvSpPr>
                <p:cNvPr id="1135" name="Freeform 227">
                  <a:extLst>
                    <a:ext uri="{FF2B5EF4-FFF2-40B4-BE49-F238E27FC236}">
                      <a16:creationId xmlns:a16="http://schemas.microsoft.com/office/drawing/2014/main" id="{03AB7075-45FB-8E59-8276-E3CBB691A9D1}"/>
                    </a:ext>
                  </a:extLst>
                </p:cNvPr>
                <p:cNvSpPr>
                  <a:spLocks/>
                </p:cNvSpPr>
                <p:nvPr/>
              </p:nvSpPr>
              <p:spPr bwMode="auto">
                <a:xfrm>
                  <a:off x="5518150" y="2919412"/>
                  <a:ext cx="52387" cy="38100"/>
                </a:xfrm>
                <a:custGeom>
                  <a:avLst/>
                  <a:gdLst>
                    <a:gd name="T0" fmla="*/ 40 w 87"/>
                    <a:gd name="T1" fmla="*/ 9 h 64"/>
                    <a:gd name="T2" fmla="*/ 49 w 87"/>
                    <a:gd name="T3" fmla="*/ 0 h 64"/>
                    <a:gd name="T4" fmla="*/ 87 w 87"/>
                    <a:gd name="T5" fmla="*/ 17 h 64"/>
                    <a:gd name="T6" fmla="*/ 43 w 87"/>
                    <a:gd name="T7" fmla="*/ 64 h 64"/>
                    <a:gd name="T8" fmla="*/ 0 w 87"/>
                    <a:gd name="T9" fmla="*/ 47 h 64"/>
                    <a:gd name="T10" fmla="*/ 40 w 87"/>
                    <a:gd name="T11" fmla="*/ 9 h 64"/>
                  </a:gdLst>
                  <a:ahLst/>
                  <a:cxnLst>
                    <a:cxn ang="0">
                      <a:pos x="T0" y="T1"/>
                    </a:cxn>
                    <a:cxn ang="0">
                      <a:pos x="T2" y="T3"/>
                    </a:cxn>
                    <a:cxn ang="0">
                      <a:pos x="T4" y="T5"/>
                    </a:cxn>
                    <a:cxn ang="0">
                      <a:pos x="T6" y="T7"/>
                    </a:cxn>
                    <a:cxn ang="0">
                      <a:pos x="T8" y="T9"/>
                    </a:cxn>
                    <a:cxn ang="0">
                      <a:pos x="T10" y="T11"/>
                    </a:cxn>
                  </a:cxnLst>
                  <a:rect l="0" t="0" r="r" b="b"/>
                  <a:pathLst>
                    <a:path w="87" h="64">
                      <a:moveTo>
                        <a:pt x="40" y="9"/>
                      </a:moveTo>
                      <a:cubicBezTo>
                        <a:pt x="49" y="0"/>
                        <a:pt x="49" y="0"/>
                        <a:pt x="49" y="0"/>
                      </a:cubicBezTo>
                      <a:cubicBezTo>
                        <a:pt x="49" y="0"/>
                        <a:pt x="64" y="9"/>
                        <a:pt x="87" y="17"/>
                      </a:cubicBezTo>
                      <a:cubicBezTo>
                        <a:pt x="43" y="64"/>
                        <a:pt x="43" y="64"/>
                        <a:pt x="43" y="64"/>
                      </a:cubicBezTo>
                      <a:cubicBezTo>
                        <a:pt x="17" y="55"/>
                        <a:pt x="0" y="47"/>
                        <a:pt x="0" y="47"/>
                      </a:cubicBezTo>
                      <a:lnTo>
                        <a:pt x="40" y="9"/>
                      </a:lnTo>
                      <a:close/>
                    </a:path>
                  </a:pathLst>
                </a:custGeom>
                <a:solidFill>
                  <a:srgbClr val="BBC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21D44">
                        <a:lumMod val="10000"/>
                      </a:srgbClr>
                    </a:solidFill>
                    <a:effectLst/>
                    <a:uLnTx/>
                    <a:uFillTx/>
                    <a:latin typeface="Calibri" panose="020F0502020204030204"/>
                    <a:ea typeface="+mn-ea"/>
                    <a:cs typeface="+mn-cs"/>
                  </a:endParaRPr>
                </a:p>
              </p:txBody>
            </p:sp>
            <p:sp>
              <p:nvSpPr>
                <p:cNvPr id="1136" name="Freeform 228">
                  <a:extLst>
                    <a:ext uri="{FF2B5EF4-FFF2-40B4-BE49-F238E27FC236}">
                      <a16:creationId xmlns:a16="http://schemas.microsoft.com/office/drawing/2014/main" id="{12C8F7BB-C96D-BA0D-3A87-65ED2FAB78F3}"/>
                    </a:ext>
                  </a:extLst>
                </p:cNvPr>
                <p:cNvSpPr>
                  <a:spLocks/>
                </p:cNvSpPr>
                <p:nvPr/>
              </p:nvSpPr>
              <p:spPr bwMode="auto">
                <a:xfrm>
                  <a:off x="5543550" y="2928937"/>
                  <a:ext cx="73025" cy="42863"/>
                </a:xfrm>
                <a:custGeom>
                  <a:avLst/>
                  <a:gdLst>
                    <a:gd name="T0" fmla="*/ 44 w 123"/>
                    <a:gd name="T1" fmla="*/ 0 h 71"/>
                    <a:gd name="T2" fmla="*/ 123 w 123"/>
                    <a:gd name="T3" fmla="*/ 14 h 71"/>
                    <a:gd name="T4" fmla="*/ 123 w 123"/>
                    <a:gd name="T5" fmla="*/ 71 h 71"/>
                    <a:gd name="T6" fmla="*/ 0 w 123"/>
                    <a:gd name="T7" fmla="*/ 47 h 71"/>
                    <a:gd name="T8" fmla="*/ 44 w 123"/>
                    <a:gd name="T9" fmla="*/ 0 h 71"/>
                  </a:gdLst>
                  <a:ahLst/>
                  <a:cxnLst>
                    <a:cxn ang="0">
                      <a:pos x="T0" y="T1"/>
                    </a:cxn>
                    <a:cxn ang="0">
                      <a:pos x="T2" y="T3"/>
                    </a:cxn>
                    <a:cxn ang="0">
                      <a:pos x="T4" y="T5"/>
                    </a:cxn>
                    <a:cxn ang="0">
                      <a:pos x="T6" y="T7"/>
                    </a:cxn>
                    <a:cxn ang="0">
                      <a:pos x="T8" y="T9"/>
                    </a:cxn>
                  </a:cxnLst>
                  <a:rect l="0" t="0" r="r" b="b"/>
                  <a:pathLst>
                    <a:path w="123" h="71">
                      <a:moveTo>
                        <a:pt x="44" y="0"/>
                      </a:moveTo>
                      <a:cubicBezTo>
                        <a:pt x="65" y="7"/>
                        <a:pt x="93" y="14"/>
                        <a:pt x="123" y="14"/>
                      </a:cubicBezTo>
                      <a:cubicBezTo>
                        <a:pt x="123" y="71"/>
                        <a:pt x="123" y="71"/>
                        <a:pt x="123" y="71"/>
                      </a:cubicBezTo>
                      <a:cubicBezTo>
                        <a:pt x="77" y="71"/>
                        <a:pt x="32" y="58"/>
                        <a:pt x="0" y="47"/>
                      </a:cubicBezTo>
                      <a:lnTo>
                        <a:pt x="44" y="0"/>
                      </a:lnTo>
                      <a:close/>
                    </a:path>
                  </a:pathLst>
                </a:custGeom>
                <a:solidFill>
                  <a:srgbClr val="BFCB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21D44">
                        <a:lumMod val="10000"/>
                      </a:srgbClr>
                    </a:solidFill>
                    <a:effectLst/>
                    <a:uLnTx/>
                    <a:uFillTx/>
                    <a:latin typeface="Calibri" panose="020F0502020204030204"/>
                    <a:ea typeface="+mn-ea"/>
                    <a:cs typeface="+mn-cs"/>
                  </a:endParaRPr>
                </a:p>
              </p:txBody>
            </p:sp>
            <p:sp>
              <p:nvSpPr>
                <p:cNvPr id="1137" name="Freeform 230">
                  <a:extLst>
                    <a:ext uri="{FF2B5EF4-FFF2-40B4-BE49-F238E27FC236}">
                      <a16:creationId xmlns:a16="http://schemas.microsoft.com/office/drawing/2014/main" id="{FDFCC33F-F10F-EE8F-DDAB-883A5A024DDA}"/>
                    </a:ext>
                  </a:extLst>
                </p:cNvPr>
                <p:cNvSpPr>
                  <a:spLocks/>
                </p:cNvSpPr>
                <p:nvPr/>
              </p:nvSpPr>
              <p:spPr bwMode="auto">
                <a:xfrm>
                  <a:off x="5053012" y="2971800"/>
                  <a:ext cx="157162" cy="331788"/>
                </a:xfrm>
                <a:custGeom>
                  <a:avLst/>
                  <a:gdLst>
                    <a:gd name="T0" fmla="*/ 99 w 99"/>
                    <a:gd name="T1" fmla="*/ 209 h 209"/>
                    <a:gd name="T2" fmla="*/ 0 w 99"/>
                    <a:gd name="T3" fmla="*/ 40 h 209"/>
                    <a:gd name="T4" fmla="*/ 15 w 99"/>
                    <a:gd name="T5" fmla="*/ 0 h 209"/>
                    <a:gd name="T6" fmla="*/ 99 w 99"/>
                    <a:gd name="T7" fmla="*/ 209 h 209"/>
                  </a:gdLst>
                  <a:ahLst/>
                  <a:cxnLst>
                    <a:cxn ang="0">
                      <a:pos x="T0" y="T1"/>
                    </a:cxn>
                    <a:cxn ang="0">
                      <a:pos x="T2" y="T3"/>
                    </a:cxn>
                    <a:cxn ang="0">
                      <a:pos x="T4" y="T5"/>
                    </a:cxn>
                    <a:cxn ang="0">
                      <a:pos x="T6" y="T7"/>
                    </a:cxn>
                  </a:cxnLst>
                  <a:rect l="0" t="0" r="r" b="b"/>
                  <a:pathLst>
                    <a:path w="99" h="209">
                      <a:moveTo>
                        <a:pt x="99" y="209"/>
                      </a:moveTo>
                      <a:lnTo>
                        <a:pt x="0" y="40"/>
                      </a:lnTo>
                      <a:lnTo>
                        <a:pt x="15" y="0"/>
                      </a:lnTo>
                      <a:lnTo>
                        <a:pt x="99" y="209"/>
                      </a:lnTo>
                      <a:close/>
                    </a:path>
                  </a:pathLst>
                </a:custGeom>
                <a:solidFill>
                  <a:srgbClr val="CECF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21D44">
                        <a:lumMod val="10000"/>
                      </a:srgbClr>
                    </a:solidFill>
                    <a:effectLst/>
                    <a:uLnTx/>
                    <a:uFillTx/>
                    <a:latin typeface="Calibri" panose="020F0502020204030204"/>
                    <a:ea typeface="+mn-ea"/>
                    <a:cs typeface="+mn-cs"/>
                  </a:endParaRPr>
                </a:p>
              </p:txBody>
            </p:sp>
          </p:grpSp>
          <p:pic>
            <p:nvPicPr>
              <p:cNvPr id="1104" name="Picture 8" descr="Image result for tie icon">
                <a:extLst>
                  <a:ext uri="{FF2B5EF4-FFF2-40B4-BE49-F238E27FC236}">
                    <a16:creationId xmlns:a16="http://schemas.microsoft.com/office/drawing/2014/main" id="{62EA8236-5092-FE21-80FE-8B19DE6750EC}"/>
                  </a:ext>
                </a:extLst>
              </p:cNvPr>
              <p:cNvPicPr>
                <a:picLocks noChangeAspect="1" noChangeArrowheads="1"/>
              </p:cNvPicPr>
              <p:nvPr/>
            </p:nvPicPr>
            <p:blipFill>
              <a:blip r:embed="rId18" cstate="email">
                <a:extLst>
                  <a:ext uri="{28A0092B-C50C-407E-A947-70E740481C1C}">
                    <a14:useLocalDpi xmlns:a14="http://schemas.microsoft.com/office/drawing/2010/main"/>
                  </a:ext>
                </a:extLst>
              </a:blip>
              <a:srcRect/>
              <a:stretch>
                <a:fillRect/>
              </a:stretch>
            </p:blipFill>
            <p:spPr bwMode="auto">
              <a:xfrm>
                <a:off x="9297487" y="2975166"/>
                <a:ext cx="2456040" cy="245604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9" name="Group 38">
              <a:extLst>
                <a:ext uri="{FF2B5EF4-FFF2-40B4-BE49-F238E27FC236}">
                  <a16:creationId xmlns:a16="http://schemas.microsoft.com/office/drawing/2014/main" id="{8B9376B7-A392-F23F-DCD2-35CD1AD9CA6F}"/>
                </a:ext>
              </a:extLst>
            </p:cNvPr>
            <p:cNvGrpSpPr/>
            <p:nvPr/>
          </p:nvGrpSpPr>
          <p:grpSpPr>
            <a:xfrm>
              <a:off x="4404521" y="3600261"/>
              <a:ext cx="611950" cy="529580"/>
              <a:chOff x="7418325" y="5750227"/>
              <a:chExt cx="4495802" cy="4884580"/>
            </a:xfrm>
          </p:grpSpPr>
          <p:grpSp>
            <p:nvGrpSpPr>
              <p:cNvPr id="1068" name="Group 1067">
                <a:extLst>
                  <a:ext uri="{FF2B5EF4-FFF2-40B4-BE49-F238E27FC236}">
                    <a16:creationId xmlns:a16="http://schemas.microsoft.com/office/drawing/2014/main" id="{08B32EF5-89AD-A98C-07F7-F891D1887A8A}"/>
                  </a:ext>
                </a:extLst>
              </p:cNvPr>
              <p:cNvGrpSpPr/>
              <p:nvPr/>
            </p:nvGrpSpPr>
            <p:grpSpPr>
              <a:xfrm>
                <a:off x="7418325" y="5750227"/>
                <a:ext cx="4495802" cy="4884580"/>
                <a:chOff x="4862512" y="1951037"/>
                <a:chExt cx="1508125" cy="1966872"/>
              </a:xfrm>
            </p:grpSpPr>
            <p:sp>
              <p:nvSpPr>
                <p:cNvPr id="1070" name="Freeform 194">
                  <a:extLst>
                    <a:ext uri="{FF2B5EF4-FFF2-40B4-BE49-F238E27FC236}">
                      <a16:creationId xmlns:a16="http://schemas.microsoft.com/office/drawing/2014/main" id="{7BA2F6E0-75E1-49EF-1D17-4CB36ED46C39}"/>
                    </a:ext>
                  </a:extLst>
                </p:cNvPr>
                <p:cNvSpPr>
                  <a:spLocks/>
                </p:cNvSpPr>
                <p:nvPr/>
              </p:nvSpPr>
              <p:spPr bwMode="auto">
                <a:xfrm>
                  <a:off x="5489575" y="2613025"/>
                  <a:ext cx="261937" cy="279400"/>
                </a:xfrm>
                <a:custGeom>
                  <a:avLst/>
                  <a:gdLst>
                    <a:gd name="T0" fmla="*/ 165 w 165"/>
                    <a:gd name="T1" fmla="*/ 137 h 176"/>
                    <a:gd name="T2" fmla="*/ 80 w 165"/>
                    <a:gd name="T3" fmla="*/ 176 h 176"/>
                    <a:gd name="T4" fmla="*/ 0 w 165"/>
                    <a:gd name="T5" fmla="*/ 137 h 176"/>
                    <a:gd name="T6" fmla="*/ 0 w 165"/>
                    <a:gd name="T7" fmla="*/ 0 h 176"/>
                    <a:gd name="T8" fmla="*/ 165 w 165"/>
                    <a:gd name="T9" fmla="*/ 0 h 176"/>
                    <a:gd name="T10" fmla="*/ 165 w 165"/>
                    <a:gd name="T11" fmla="*/ 137 h 176"/>
                  </a:gdLst>
                  <a:ahLst/>
                  <a:cxnLst>
                    <a:cxn ang="0">
                      <a:pos x="T0" y="T1"/>
                    </a:cxn>
                    <a:cxn ang="0">
                      <a:pos x="T2" y="T3"/>
                    </a:cxn>
                    <a:cxn ang="0">
                      <a:pos x="T4" y="T5"/>
                    </a:cxn>
                    <a:cxn ang="0">
                      <a:pos x="T6" y="T7"/>
                    </a:cxn>
                    <a:cxn ang="0">
                      <a:pos x="T8" y="T9"/>
                    </a:cxn>
                    <a:cxn ang="0">
                      <a:pos x="T10" y="T11"/>
                    </a:cxn>
                  </a:cxnLst>
                  <a:rect l="0" t="0" r="r" b="b"/>
                  <a:pathLst>
                    <a:path w="165" h="176">
                      <a:moveTo>
                        <a:pt x="165" y="137"/>
                      </a:moveTo>
                      <a:lnTo>
                        <a:pt x="80" y="176"/>
                      </a:lnTo>
                      <a:lnTo>
                        <a:pt x="0" y="137"/>
                      </a:lnTo>
                      <a:lnTo>
                        <a:pt x="0" y="0"/>
                      </a:lnTo>
                      <a:lnTo>
                        <a:pt x="165" y="0"/>
                      </a:lnTo>
                      <a:lnTo>
                        <a:pt x="165" y="137"/>
                      </a:lnTo>
                      <a:close/>
                    </a:path>
                  </a:pathLst>
                </a:custGeom>
                <a:solidFill>
                  <a:srgbClr val="E4BD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21D44">
                        <a:lumMod val="10000"/>
                      </a:srgbClr>
                    </a:solidFill>
                    <a:effectLst/>
                    <a:uLnTx/>
                    <a:uFillTx/>
                    <a:latin typeface="Calibri" panose="020F0502020204030204"/>
                    <a:ea typeface="+mn-ea"/>
                    <a:cs typeface="+mn-cs"/>
                  </a:endParaRPr>
                </a:p>
              </p:txBody>
            </p:sp>
            <p:sp>
              <p:nvSpPr>
                <p:cNvPr id="1071" name="Freeform 195">
                  <a:extLst>
                    <a:ext uri="{FF2B5EF4-FFF2-40B4-BE49-F238E27FC236}">
                      <a16:creationId xmlns:a16="http://schemas.microsoft.com/office/drawing/2014/main" id="{CE152E87-EF25-C2CD-BC0B-E212686C1038}"/>
                    </a:ext>
                  </a:extLst>
                </p:cNvPr>
                <p:cNvSpPr>
                  <a:spLocks/>
                </p:cNvSpPr>
                <p:nvPr/>
              </p:nvSpPr>
              <p:spPr bwMode="auto">
                <a:xfrm>
                  <a:off x="5614987" y="2036762"/>
                  <a:ext cx="271462" cy="714375"/>
                </a:xfrm>
                <a:custGeom>
                  <a:avLst/>
                  <a:gdLst>
                    <a:gd name="T0" fmla="*/ 458 w 458"/>
                    <a:gd name="T1" fmla="*/ 458 h 1202"/>
                    <a:gd name="T2" fmla="*/ 0 w 458"/>
                    <a:gd name="T3" fmla="*/ 0 h 1202"/>
                    <a:gd name="T4" fmla="*/ 0 w 458"/>
                    <a:gd name="T5" fmla="*/ 1202 h 1202"/>
                    <a:gd name="T6" fmla="*/ 127 w 458"/>
                    <a:gd name="T7" fmla="*/ 1202 h 1202"/>
                    <a:gd name="T8" fmla="*/ 309 w 458"/>
                    <a:gd name="T9" fmla="*/ 1046 h 1202"/>
                    <a:gd name="T10" fmla="*/ 437 w 458"/>
                    <a:gd name="T11" fmla="*/ 596 h 1202"/>
                    <a:gd name="T12" fmla="*/ 437 w 458"/>
                    <a:gd name="T13" fmla="*/ 596 h 1202"/>
                    <a:gd name="T14" fmla="*/ 458 w 458"/>
                    <a:gd name="T15" fmla="*/ 458 h 12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8" h="1202">
                      <a:moveTo>
                        <a:pt x="458" y="458"/>
                      </a:moveTo>
                      <a:cubicBezTo>
                        <a:pt x="458" y="205"/>
                        <a:pt x="253" y="0"/>
                        <a:pt x="0" y="0"/>
                      </a:cubicBezTo>
                      <a:cubicBezTo>
                        <a:pt x="0" y="1202"/>
                        <a:pt x="0" y="1202"/>
                        <a:pt x="0" y="1202"/>
                      </a:cubicBezTo>
                      <a:cubicBezTo>
                        <a:pt x="127" y="1202"/>
                        <a:pt x="127" y="1202"/>
                        <a:pt x="127" y="1202"/>
                      </a:cubicBezTo>
                      <a:cubicBezTo>
                        <a:pt x="309" y="1046"/>
                        <a:pt x="309" y="1046"/>
                        <a:pt x="309" y="1046"/>
                      </a:cubicBezTo>
                      <a:cubicBezTo>
                        <a:pt x="437" y="596"/>
                        <a:pt x="437" y="596"/>
                        <a:pt x="437" y="596"/>
                      </a:cubicBezTo>
                      <a:cubicBezTo>
                        <a:pt x="437" y="596"/>
                        <a:pt x="437" y="596"/>
                        <a:pt x="437" y="596"/>
                      </a:cubicBezTo>
                      <a:cubicBezTo>
                        <a:pt x="451" y="552"/>
                        <a:pt x="458" y="506"/>
                        <a:pt x="458" y="458"/>
                      </a:cubicBezTo>
                      <a:close/>
                    </a:path>
                  </a:pathLst>
                </a:custGeom>
                <a:solidFill>
                  <a:srgbClr val="E4BD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21D44">
                        <a:lumMod val="10000"/>
                      </a:srgbClr>
                    </a:solidFill>
                    <a:effectLst/>
                    <a:uLnTx/>
                    <a:uFillTx/>
                    <a:latin typeface="Calibri" panose="020F0502020204030204"/>
                    <a:ea typeface="+mn-ea"/>
                    <a:cs typeface="+mn-cs"/>
                  </a:endParaRPr>
                </a:p>
              </p:txBody>
            </p:sp>
            <p:sp>
              <p:nvSpPr>
                <p:cNvPr id="1072" name="Freeform 196">
                  <a:extLst>
                    <a:ext uri="{FF2B5EF4-FFF2-40B4-BE49-F238E27FC236}">
                      <a16:creationId xmlns:a16="http://schemas.microsoft.com/office/drawing/2014/main" id="{7B3DB50B-5F2D-EB15-0AEA-C547082899F3}"/>
                    </a:ext>
                  </a:extLst>
                </p:cNvPr>
                <p:cNvSpPr>
                  <a:spLocks/>
                </p:cNvSpPr>
                <p:nvPr/>
              </p:nvSpPr>
              <p:spPr bwMode="auto">
                <a:xfrm>
                  <a:off x="5343525" y="2036762"/>
                  <a:ext cx="271462" cy="714375"/>
                </a:xfrm>
                <a:custGeom>
                  <a:avLst/>
                  <a:gdLst>
                    <a:gd name="T0" fmla="*/ 0 w 458"/>
                    <a:gd name="T1" fmla="*/ 458 h 1202"/>
                    <a:gd name="T2" fmla="*/ 28 w 458"/>
                    <a:gd name="T3" fmla="*/ 615 h 1202"/>
                    <a:gd name="T4" fmla="*/ 28 w 458"/>
                    <a:gd name="T5" fmla="*/ 615 h 1202"/>
                    <a:gd name="T6" fmla="*/ 163 w 458"/>
                    <a:gd name="T7" fmla="*/ 1065 h 1202"/>
                    <a:gd name="T8" fmla="*/ 351 w 458"/>
                    <a:gd name="T9" fmla="*/ 1202 h 1202"/>
                    <a:gd name="T10" fmla="*/ 458 w 458"/>
                    <a:gd name="T11" fmla="*/ 1202 h 1202"/>
                    <a:gd name="T12" fmla="*/ 458 w 458"/>
                    <a:gd name="T13" fmla="*/ 0 h 1202"/>
                    <a:gd name="T14" fmla="*/ 0 w 458"/>
                    <a:gd name="T15" fmla="*/ 458 h 12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8" h="1202">
                      <a:moveTo>
                        <a:pt x="0" y="458"/>
                      </a:moveTo>
                      <a:cubicBezTo>
                        <a:pt x="0" y="513"/>
                        <a:pt x="10" y="566"/>
                        <a:pt x="28" y="615"/>
                      </a:cubicBezTo>
                      <a:cubicBezTo>
                        <a:pt x="28" y="615"/>
                        <a:pt x="28" y="615"/>
                        <a:pt x="28" y="615"/>
                      </a:cubicBezTo>
                      <a:cubicBezTo>
                        <a:pt x="163" y="1065"/>
                        <a:pt x="163" y="1065"/>
                        <a:pt x="163" y="1065"/>
                      </a:cubicBezTo>
                      <a:cubicBezTo>
                        <a:pt x="351" y="1202"/>
                        <a:pt x="351" y="1202"/>
                        <a:pt x="351" y="1202"/>
                      </a:cubicBezTo>
                      <a:cubicBezTo>
                        <a:pt x="458" y="1202"/>
                        <a:pt x="458" y="1202"/>
                        <a:pt x="458" y="1202"/>
                      </a:cubicBezTo>
                      <a:cubicBezTo>
                        <a:pt x="458" y="0"/>
                        <a:pt x="458" y="0"/>
                        <a:pt x="458" y="0"/>
                      </a:cubicBezTo>
                      <a:cubicBezTo>
                        <a:pt x="205" y="0"/>
                        <a:pt x="0" y="205"/>
                        <a:pt x="0" y="458"/>
                      </a:cubicBezTo>
                      <a:close/>
                    </a:path>
                  </a:pathLst>
                </a:custGeom>
                <a:solidFill>
                  <a:srgbClr val="E4BD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21D44">
                        <a:lumMod val="10000"/>
                      </a:srgbClr>
                    </a:solidFill>
                    <a:effectLst/>
                    <a:uLnTx/>
                    <a:uFillTx/>
                    <a:latin typeface="Calibri" panose="020F0502020204030204"/>
                    <a:ea typeface="+mn-ea"/>
                    <a:cs typeface="+mn-cs"/>
                  </a:endParaRPr>
                </a:p>
              </p:txBody>
            </p:sp>
            <p:sp>
              <p:nvSpPr>
                <p:cNvPr id="1073" name="Freeform 197">
                  <a:extLst>
                    <a:ext uri="{FF2B5EF4-FFF2-40B4-BE49-F238E27FC236}">
                      <a16:creationId xmlns:a16="http://schemas.microsoft.com/office/drawing/2014/main" id="{95D209B9-FFC8-F553-021A-C43F8530F69C}"/>
                    </a:ext>
                  </a:extLst>
                </p:cNvPr>
                <p:cNvSpPr>
                  <a:spLocks/>
                </p:cNvSpPr>
                <p:nvPr/>
              </p:nvSpPr>
              <p:spPr bwMode="auto">
                <a:xfrm>
                  <a:off x="5402262" y="2393950"/>
                  <a:ext cx="212725" cy="247650"/>
                </a:xfrm>
                <a:custGeom>
                  <a:avLst/>
                  <a:gdLst>
                    <a:gd name="T0" fmla="*/ 110 w 134"/>
                    <a:gd name="T1" fmla="*/ 0 h 156"/>
                    <a:gd name="T2" fmla="*/ 95 w 134"/>
                    <a:gd name="T3" fmla="*/ 48 h 156"/>
                    <a:gd name="T4" fmla="*/ 55 w 134"/>
                    <a:gd name="T5" fmla="*/ 71 h 156"/>
                    <a:gd name="T6" fmla="*/ 0 w 134"/>
                    <a:gd name="T7" fmla="*/ 62 h 156"/>
                    <a:gd name="T8" fmla="*/ 134 w 134"/>
                    <a:gd name="T9" fmla="*/ 156 h 156"/>
                    <a:gd name="T10" fmla="*/ 134 w 134"/>
                    <a:gd name="T11" fmla="*/ 0 h 156"/>
                    <a:gd name="T12" fmla="*/ 110 w 134"/>
                    <a:gd name="T13" fmla="*/ 0 h 156"/>
                  </a:gdLst>
                  <a:ahLst/>
                  <a:cxnLst>
                    <a:cxn ang="0">
                      <a:pos x="T0" y="T1"/>
                    </a:cxn>
                    <a:cxn ang="0">
                      <a:pos x="T2" y="T3"/>
                    </a:cxn>
                    <a:cxn ang="0">
                      <a:pos x="T4" y="T5"/>
                    </a:cxn>
                    <a:cxn ang="0">
                      <a:pos x="T6" y="T7"/>
                    </a:cxn>
                    <a:cxn ang="0">
                      <a:pos x="T8" y="T9"/>
                    </a:cxn>
                    <a:cxn ang="0">
                      <a:pos x="T10" y="T11"/>
                    </a:cxn>
                    <a:cxn ang="0">
                      <a:pos x="T12" y="T13"/>
                    </a:cxn>
                  </a:cxnLst>
                  <a:rect l="0" t="0" r="r" b="b"/>
                  <a:pathLst>
                    <a:path w="134" h="156">
                      <a:moveTo>
                        <a:pt x="110" y="0"/>
                      </a:moveTo>
                      <a:lnTo>
                        <a:pt x="95" y="48"/>
                      </a:lnTo>
                      <a:lnTo>
                        <a:pt x="55" y="71"/>
                      </a:lnTo>
                      <a:lnTo>
                        <a:pt x="0" y="62"/>
                      </a:lnTo>
                      <a:lnTo>
                        <a:pt x="134" y="156"/>
                      </a:lnTo>
                      <a:lnTo>
                        <a:pt x="134" y="0"/>
                      </a:lnTo>
                      <a:lnTo>
                        <a:pt x="110" y="0"/>
                      </a:lnTo>
                      <a:close/>
                    </a:path>
                  </a:pathLst>
                </a:custGeom>
                <a:solidFill>
                  <a:srgbClr val="E4BD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21D44">
                        <a:lumMod val="10000"/>
                      </a:srgbClr>
                    </a:solidFill>
                    <a:effectLst/>
                    <a:uLnTx/>
                    <a:uFillTx/>
                    <a:latin typeface="Calibri" panose="020F0502020204030204"/>
                    <a:ea typeface="+mn-ea"/>
                    <a:cs typeface="+mn-cs"/>
                  </a:endParaRPr>
                </a:p>
              </p:txBody>
            </p:sp>
            <p:sp>
              <p:nvSpPr>
                <p:cNvPr id="1074" name="Freeform 198">
                  <a:extLst>
                    <a:ext uri="{FF2B5EF4-FFF2-40B4-BE49-F238E27FC236}">
                      <a16:creationId xmlns:a16="http://schemas.microsoft.com/office/drawing/2014/main" id="{1EE952CC-70A8-91E8-2F13-288209A0076D}"/>
                    </a:ext>
                  </a:extLst>
                </p:cNvPr>
                <p:cNvSpPr>
                  <a:spLocks/>
                </p:cNvSpPr>
                <p:nvPr/>
              </p:nvSpPr>
              <p:spPr bwMode="auto">
                <a:xfrm>
                  <a:off x="5584825" y="2541587"/>
                  <a:ext cx="60325" cy="30163"/>
                </a:xfrm>
                <a:custGeom>
                  <a:avLst/>
                  <a:gdLst>
                    <a:gd name="T0" fmla="*/ 19 w 38"/>
                    <a:gd name="T1" fmla="*/ 0 h 19"/>
                    <a:gd name="T2" fmla="*/ 0 w 38"/>
                    <a:gd name="T3" fmla="*/ 0 h 19"/>
                    <a:gd name="T4" fmla="*/ 19 w 38"/>
                    <a:gd name="T5" fmla="*/ 19 h 19"/>
                    <a:gd name="T6" fmla="*/ 38 w 38"/>
                    <a:gd name="T7" fmla="*/ 0 h 19"/>
                    <a:gd name="T8" fmla="*/ 19 w 38"/>
                    <a:gd name="T9" fmla="*/ 0 h 19"/>
                  </a:gdLst>
                  <a:ahLst/>
                  <a:cxnLst>
                    <a:cxn ang="0">
                      <a:pos x="T0" y="T1"/>
                    </a:cxn>
                    <a:cxn ang="0">
                      <a:pos x="T2" y="T3"/>
                    </a:cxn>
                    <a:cxn ang="0">
                      <a:pos x="T4" y="T5"/>
                    </a:cxn>
                    <a:cxn ang="0">
                      <a:pos x="T6" y="T7"/>
                    </a:cxn>
                    <a:cxn ang="0">
                      <a:pos x="T8" y="T9"/>
                    </a:cxn>
                  </a:cxnLst>
                  <a:rect l="0" t="0" r="r" b="b"/>
                  <a:pathLst>
                    <a:path w="38" h="19">
                      <a:moveTo>
                        <a:pt x="19" y="0"/>
                      </a:moveTo>
                      <a:lnTo>
                        <a:pt x="0" y="0"/>
                      </a:lnTo>
                      <a:lnTo>
                        <a:pt x="19" y="19"/>
                      </a:lnTo>
                      <a:lnTo>
                        <a:pt x="38" y="0"/>
                      </a:lnTo>
                      <a:lnTo>
                        <a:pt x="19" y="0"/>
                      </a:lnTo>
                      <a:close/>
                    </a:path>
                  </a:pathLst>
                </a:custGeom>
                <a:solidFill>
                  <a:srgbClr val="CA9A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21D44">
                        <a:lumMod val="10000"/>
                      </a:srgbClr>
                    </a:solidFill>
                    <a:effectLst/>
                    <a:uLnTx/>
                    <a:uFillTx/>
                    <a:latin typeface="Calibri" panose="020F0502020204030204"/>
                    <a:ea typeface="+mn-ea"/>
                    <a:cs typeface="+mn-cs"/>
                  </a:endParaRPr>
                </a:p>
              </p:txBody>
            </p:sp>
            <p:sp>
              <p:nvSpPr>
                <p:cNvPr id="1075" name="Freeform 199">
                  <a:extLst>
                    <a:ext uri="{FF2B5EF4-FFF2-40B4-BE49-F238E27FC236}">
                      <a16:creationId xmlns:a16="http://schemas.microsoft.com/office/drawing/2014/main" id="{2DD34FD6-EFCB-A3C8-9832-B5E29C74304B}"/>
                    </a:ext>
                  </a:extLst>
                </p:cNvPr>
                <p:cNvSpPr>
                  <a:spLocks/>
                </p:cNvSpPr>
                <p:nvPr/>
              </p:nvSpPr>
              <p:spPr bwMode="auto">
                <a:xfrm>
                  <a:off x="5614987" y="1951037"/>
                  <a:ext cx="288925" cy="519113"/>
                </a:xfrm>
                <a:custGeom>
                  <a:avLst/>
                  <a:gdLst>
                    <a:gd name="T0" fmla="*/ 152 w 182"/>
                    <a:gd name="T1" fmla="*/ 60 h 327"/>
                    <a:gd name="T2" fmla="*/ 182 w 182"/>
                    <a:gd name="T3" fmla="*/ 60 h 327"/>
                    <a:gd name="T4" fmla="*/ 131 w 182"/>
                    <a:gd name="T5" fmla="*/ 20 h 327"/>
                    <a:gd name="T6" fmla="*/ 0 w 182"/>
                    <a:gd name="T7" fmla="*/ 0 h 327"/>
                    <a:gd name="T8" fmla="*/ 0 w 182"/>
                    <a:gd name="T9" fmla="*/ 113 h 327"/>
                    <a:gd name="T10" fmla="*/ 27 w 182"/>
                    <a:gd name="T11" fmla="*/ 98 h 327"/>
                    <a:gd name="T12" fmla="*/ 93 w 182"/>
                    <a:gd name="T13" fmla="*/ 112 h 327"/>
                    <a:gd name="T14" fmla="*/ 138 w 182"/>
                    <a:gd name="T15" fmla="*/ 170 h 327"/>
                    <a:gd name="T16" fmla="*/ 145 w 182"/>
                    <a:gd name="T17" fmla="*/ 259 h 327"/>
                    <a:gd name="T18" fmla="*/ 144 w 182"/>
                    <a:gd name="T19" fmla="*/ 327 h 327"/>
                    <a:gd name="T20" fmla="*/ 154 w 182"/>
                    <a:gd name="T21" fmla="*/ 327 h 327"/>
                    <a:gd name="T22" fmla="*/ 172 w 182"/>
                    <a:gd name="T23" fmla="*/ 259 h 327"/>
                    <a:gd name="T24" fmla="*/ 171 w 182"/>
                    <a:gd name="T25" fmla="*/ 233 h 327"/>
                    <a:gd name="T26" fmla="*/ 171 w 182"/>
                    <a:gd name="T27" fmla="*/ 137 h 327"/>
                    <a:gd name="T28" fmla="*/ 150 w 182"/>
                    <a:gd name="T29" fmla="*/ 89 h 327"/>
                    <a:gd name="T30" fmla="*/ 179 w 182"/>
                    <a:gd name="T31" fmla="*/ 96 h 327"/>
                    <a:gd name="T32" fmla="*/ 152 w 182"/>
                    <a:gd name="T33" fmla="*/ 60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82" h="327">
                      <a:moveTo>
                        <a:pt x="152" y="60"/>
                      </a:moveTo>
                      <a:lnTo>
                        <a:pt x="182" y="60"/>
                      </a:lnTo>
                      <a:lnTo>
                        <a:pt x="131" y="20"/>
                      </a:lnTo>
                      <a:lnTo>
                        <a:pt x="0" y="0"/>
                      </a:lnTo>
                      <a:lnTo>
                        <a:pt x="0" y="113"/>
                      </a:lnTo>
                      <a:lnTo>
                        <a:pt x="27" y="98"/>
                      </a:lnTo>
                      <a:lnTo>
                        <a:pt x="93" y="112"/>
                      </a:lnTo>
                      <a:lnTo>
                        <a:pt x="138" y="170"/>
                      </a:lnTo>
                      <a:lnTo>
                        <a:pt x="145" y="259"/>
                      </a:lnTo>
                      <a:lnTo>
                        <a:pt x="144" y="327"/>
                      </a:lnTo>
                      <a:lnTo>
                        <a:pt x="154" y="327"/>
                      </a:lnTo>
                      <a:lnTo>
                        <a:pt x="172" y="259"/>
                      </a:lnTo>
                      <a:lnTo>
                        <a:pt x="171" y="233"/>
                      </a:lnTo>
                      <a:lnTo>
                        <a:pt x="171" y="137"/>
                      </a:lnTo>
                      <a:lnTo>
                        <a:pt x="150" y="89"/>
                      </a:lnTo>
                      <a:lnTo>
                        <a:pt x="179" y="96"/>
                      </a:lnTo>
                      <a:lnTo>
                        <a:pt x="152" y="60"/>
                      </a:lnTo>
                      <a:close/>
                    </a:path>
                  </a:pathLst>
                </a:custGeom>
                <a:solidFill>
                  <a:srgbClr val="2D39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21D44">
                        <a:lumMod val="10000"/>
                      </a:srgbClr>
                    </a:solidFill>
                    <a:effectLst/>
                    <a:uLnTx/>
                    <a:uFillTx/>
                    <a:latin typeface="Calibri" panose="020F0502020204030204"/>
                    <a:ea typeface="+mn-ea"/>
                    <a:cs typeface="+mn-cs"/>
                  </a:endParaRPr>
                </a:p>
              </p:txBody>
            </p:sp>
            <p:sp>
              <p:nvSpPr>
                <p:cNvPr id="1076" name="Freeform 200">
                  <a:extLst>
                    <a:ext uri="{FF2B5EF4-FFF2-40B4-BE49-F238E27FC236}">
                      <a16:creationId xmlns:a16="http://schemas.microsoft.com/office/drawing/2014/main" id="{31C1E6AC-3ADE-78DF-6531-6A6FCD95BB9D}"/>
                    </a:ext>
                  </a:extLst>
                </p:cNvPr>
                <p:cNvSpPr>
                  <a:spLocks/>
                </p:cNvSpPr>
                <p:nvPr/>
              </p:nvSpPr>
              <p:spPr bwMode="auto">
                <a:xfrm>
                  <a:off x="5335587" y="1951037"/>
                  <a:ext cx="279400" cy="522288"/>
                </a:xfrm>
                <a:custGeom>
                  <a:avLst/>
                  <a:gdLst>
                    <a:gd name="T0" fmla="*/ 90 w 176"/>
                    <a:gd name="T1" fmla="*/ 35 h 329"/>
                    <a:gd name="T2" fmla="*/ 57 w 176"/>
                    <a:gd name="T3" fmla="*/ 58 h 329"/>
                    <a:gd name="T4" fmla="*/ 26 w 176"/>
                    <a:gd name="T5" fmla="*/ 48 h 329"/>
                    <a:gd name="T6" fmla="*/ 51 w 176"/>
                    <a:gd name="T7" fmla="*/ 71 h 329"/>
                    <a:gd name="T8" fmla="*/ 12 w 176"/>
                    <a:gd name="T9" fmla="*/ 89 h 329"/>
                    <a:gd name="T10" fmla="*/ 0 w 176"/>
                    <a:gd name="T11" fmla="*/ 123 h 329"/>
                    <a:gd name="T12" fmla="*/ 2 w 176"/>
                    <a:gd name="T13" fmla="*/ 169 h 329"/>
                    <a:gd name="T14" fmla="*/ 0 w 176"/>
                    <a:gd name="T15" fmla="*/ 262 h 329"/>
                    <a:gd name="T16" fmla="*/ 18 w 176"/>
                    <a:gd name="T17" fmla="*/ 329 h 329"/>
                    <a:gd name="T18" fmla="*/ 28 w 176"/>
                    <a:gd name="T19" fmla="*/ 329 h 329"/>
                    <a:gd name="T20" fmla="*/ 27 w 176"/>
                    <a:gd name="T21" fmla="*/ 262 h 329"/>
                    <a:gd name="T22" fmla="*/ 35 w 176"/>
                    <a:gd name="T23" fmla="*/ 162 h 329"/>
                    <a:gd name="T24" fmla="*/ 77 w 176"/>
                    <a:gd name="T25" fmla="*/ 108 h 329"/>
                    <a:gd name="T26" fmla="*/ 120 w 176"/>
                    <a:gd name="T27" fmla="*/ 91 h 329"/>
                    <a:gd name="T28" fmla="*/ 176 w 176"/>
                    <a:gd name="T29" fmla="*/ 113 h 329"/>
                    <a:gd name="T30" fmla="*/ 176 w 176"/>
                    <a:gd name="T31" fmla="*/ 0 h 329"/>
                    <a:gd name="T32" fmla="*/ 90 w 176"/>
                    <a:gd name="T33" fmla="*/ 35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6" h="329">
                      <a:moveTo>
                        <a:pt x="90" y="35"/>
                      </a:moveTo>
                      <a:lnTo>
                        <a:pt x="57" y="58"/>
                      </a:lnTo>
                      <a:lnTo>
                        <a:pt x="26" y="48"/>
                      </a:lnTo>
                      <a:lnTo>
                        <a:pt x="51" y="71"/>
                      </a:lnTo>
                      <a:lnTo>
                        <a:pt x="12" y="89"/>
                      </a:lnTo>
                      <a:lnTo>
                        <a:pt x="0" y="123"/>
                      </a:lnTo>
                      <a:lnTo>
                        <a:pt x="2" y="169"/>
                      </a:lnTo>
                      <a:lnTo>
                        <a:pt x="0" y="262"/>
                      </a:lnTo>
                      <a:lnTo>
                        <a:pt x="18" y="329"/>
                      </a:lnTo>
                      <a:lnTo>
                        <a:pt x="28" y="329"/>
                      </a:lnTo>
                      <a:lnTo>
                        <a:pt x="27" y="262"/>
                      </a:lnTo>
                      <a:lnTo>
                        <a:pt x="35" y="162"/>
                      </a:lnTo>
                      <a:lnTo>
                        <a:pt x="77" y="108"/>
                      </a:lnTo>
                      <a:lnTo>
                        <a:pt x="120" y="91"/>
                      </a:lnTo>
                      <a:lnTo>
                        <a:pt x="176" y="113"/>
                      </a:lnTo>
                      <a:lnTo>
                        <a:pt x="176" y="0"/>
                      </a:lnTo>
                      <a:lnTo>
                        <a:pt x="90" y="35"/>
                      </a:lnTo>
                      <a:close/>
                    </a:path>
                  </a:pathLst>
                </a:custGeom>
                <a:solidFill>
                  <a:srgbClr val="3640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21D44">
                        <a:lumMod val="10000"/>
                      </a:srgbClr>
                    </a:solidFill>
                    <a:effectLst/>
                    <a:uLnTx/>
                    <a:uFillTx/>
                    <a:latin typeface="Calibri" panose="020F0502020204030204"/>
                    <a:ea typeface="+mn-ea"/>
                    <a:cs typeface="+mn-cs"/>
                  </a:endParaRPr>
                </a:p>
              </p:txBody>
            </p:sp>
            <p:sp>
              <p:nvSpPr>
                <p:cNvPr id="1077" name="Freeform 201">
                  <a:extLst>
                    <a:ext uri="{FF2B5EF4-FFF2-40B4-BE49-F238E27FC236}">
                      <a16:creationId xmlns:a16="http://schemas.microsoft.com/office/drawing/2014/main" id="{78B6731C-7283-3514-005F-4AEAED8E8A9F}"/>
                    </a:ext>
                  </a:extLst>
                </p:cNvPr>
                <p:cNvSpPr>
                  <a:spLocks/>
                </p:cNvSpPr>
                <p:nvPr/>
              </p:nvSpPr>
              <p:spPr bwMode="auto">
                <a:xfrm>
                  <a:off x="5330825" y="2420937"/>
                  <a:ext cx="76200" cy="150813"/>
                </a:xfrm>
                <a:custGeom>
                  <a:avLst/>
                  <a:gdLst>
                    <a:gd name="T0" fmla="*/ 31 w 48"/>
                    <a:gd name="T1" fmla="*/ 31 h 95"/>
                    <a:gd name="T2" fmla="*/ 12 w 48"/>
                    <a:gd name="T3" fmla="*/ 0 h 95"/>
                    <a:gd name="T4" fmla="*/ 0 w 48"/>
                    <a:gd name="T5" fmla="*/ 18 h 95"/>
                    <a:gd name="T6" fmla="*/ 18 w 48"/>
                    <a:gd name="T7" fmla="*/ 83 h 95"/>
                    <a:gd name="T8" fmla="*/ 31 w 48"/>
                    <a:gd name="T9" fmla="*/ 95 h 95"/>
                    <a:gd name="T10" fmla="*/ 48 w 48"/>
                    <a:gd name="T11" fmla="*/ 90 h 95"/>
                    <a:gd name="T12" fmla="*/ 31 w 48"/>
                    <a:gd name="T13" fmla="*/ 31 h 95"/>
                  </a:gdLst>
                  <a:ahLst/>
                  <a:cxnLst>
                    <a:cxn ang="0">
                      <a:pos x="T0" y="T1"/>
                    </a:cxn>
                    <a:cxn ang="0">
                      <a:pos x="T2" y="T3"/>
                    </a:cxn>
                    <a:cxn ang="0">
                      <a:pos x="T4" y="T5"/>
                    </a:cxn>
                    <a:cxn ang="0">
                      <a:pos x="T6" y="T7"/>
                    </a:cxn>
                    <a:cxn ang="0">
                      <a:pos x="T8" y="T9"/>
                    </a:cxn>
                    <a:cxn ang="0">
                      <a:pos x="T10" y="T11"/>
                    </a:cxn>
                    <a:cxn ang="0">
                      <a:pos x="T12" y="T13"/>
                    </a:cxn>
                  </a:cxnLst>
                  <a:rect l="0" t="0" r="r" b="b"/>
                  <a:pathLst>
                    <a:path w="48" h="95">
                      <a:moveTo>
                        <a:pt x="31" y="31"/>
                      </a:moveTo>
                      <a:lnTo>
                        <a:pt x="12" y="0"/>
                      </a:lnTo>
                      <a:lnTo>
                        <a:pt x="0" y="18"/>
                      </a:lnTo>
                      <a:lnTo>
                        <a:pt x="18" y="83"/>
                      </a:lnTo>
                      <a:lnTo>
                        <a:pt x="31" y="95"/>
                      </a:lnTo>
                      <a:lnTo>
                        <a:pt x="48" y="90"/>
                      </a:lnTo>
                      <a:lnTo>
                        <a:pt x="31" y="31"/>
                      </a:lnTo>
                      <a:close/>
                    </a:path>
                  </a:pathLst>
                </a:custGeom>
                <a:solidFill>
                  <a:srgbClr val="E4BD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21D44">
                        <a:lumMod val="10000"/>
                      </a:srgbClr>
                    </a:solidFill>
                    <a:effectLst/>
                    <a:uLnTx/>
                    <a:uFillTx/>
                    <a:latin typeface="Calibri" panose="020F0502020204030204"/>
                    <a:ea typeface="+mn-ea"/>
                    <a:cs typeface="+mn-cs"/>
                  </a:endParaRPr>
                </a:p>
              </p:txBody>
            </p:sp>
            <p:sp>
              <p:nvSpPr>
                <p:cNvPr id="1078" name="Freeform 202">
                  <a:extLst>
                    <a:ext uri="{FF2B5EF4-FFF2-40B4-BE49-F238E27FC236}">
                      <a16:creationId xmlns:a16="http://schemas.microsoft.com/office/drawing/2014/main" id="{8F40A2DB-10DF-6696-C9A1-F3B3261AEFE9}"/>
                    </a:ext>
                  </a:extLst>
                </p:cNvPr>
                <p:cNvSpPr>
                  <a:spLocks/>
                </p:cNvSpPr>
                <p:nvPr/>
              </p:nvSpPr>
              <p:spPr bwMode="auto">
                <a:xfrm>
                  <a:off x="5826125" y="2413000"/>
                  <a:ext cx="77787" cy="158750"/>
                </a:xfrm>
                <a:custGeom>
                  <a:avLst/>
                  <a:gdLst>
                    <a:gd name="T0" fmla="*/ 8 w 49"/>
                    <a:gd name="T1" fmla="*/ 30 h 100"/>
                    <a:gd name="T2" fmla="*/ 31 w 49"/>
                    <a:gd name="T3" fmla="*/ 0 h 100"/>
                    <a:gd name="T4" fmla="*/ 49 w 49"/>
                    <a:gd name="T5" fmla="*/ 23 h 100"/>
                    <a:gd name="T6" fmla="*/ 31 w 49"/>
                    <a:gd name="T7" fmla="*/ 88 h 100"/>
                    <a:gd name="T8" fmla="*/ 17 w 49"/>
                    <a:gd name="T9" fmla="*/ 100 h 100"/>
                    <a:gd name="T10" fmla="*/ 0 w 49"/>
                    <a:gd name="T11" fmla="*/ 95 h 100"/>
                    <a:gd name="T12" fmla="*/ 8 w 49"/>
                    <a:gd name="T13" fmla="*/ 30 h 100"/>
                  </a:gdLst>
                  <a:ahLst/>
                  <a:cxnLst>
                    <a:cxn ang="0">
                      <a:pos x="T0" y="T1"/>
                    </a:cxn>
                    <a:cxn ang="0">
                      <a:pos x="T2" y="T3"/>
                    </a:cxn>
                    <a:cxn ang="0">
                      <a:pos x="T4" y="T5"/>
                    </a:cxn>
                    <a:cxn ang="0">
                      <a:pos x="T6" y="T7"/>
                    </a:cxn>
                    <a:cxn ang="0">
                      <a:pos x="T8" y="T9"/>
                    </a:cxn>
                    <a:cxn ang="0">
                      <a:pos x="T10" y="T11"/>
                    </a:cxn>
                    <a:cxn ang="0">
                      <a:pos x="T12" y="T13"/>
                    </a:cxn>
                  </a:cxnLst>
                  <a:rect l="0" t="0" r="r" b="b"/>
                  <a:pathLst>
                    <a:path w="49" h="100">
                      <a:moveTo>
                        <a:pt x="8" y="30"/>
                      </a:moveTo>
                      <a:lnTo>
                        <a:pt x="31" y="0"/>
                      </a:lnTo>
                      <a:lnTo>
                        <a:pt x="49" y="23"/>
                      </a:lnTo>
                      <a:lnTo>
                        <a:pt x="31" y="88"/>
                      </a:lnTo>
                      <a:lnTo>
                        <a:pt x="17" y="100"/>
                      </a:lnTo>
                      <a:lnTo>
                        <a:pt x="0" y="95"/>
                      </a:lnTo>
                      <a:lnTo>
                        <a:pt x="8" y="30"/>
                      </a:lnTo>
                      <a:close/>
                    </a:path>
                  </a:pathLst>
                </a:custGeom>
                <a:solidFill>
                  <a:srgbClr val="E2AB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21D44">
                        <a:lumMod val="10000"/>
                      </a:srgbClr>
                    </a:solidFill>
                    <a:effectLst/>
                    <a:uLnTx/>
                    <a:uFillTx/>
                    <a:latin typeface="Calibri" panose="020F0502020204030204"/>
                    <a:ea typeface="+mn-ea"/>
                    <a:cs typeface="+mn-cs"/>
                  </a:endParaRPr>
                </a:p>
              </p:txBody>
            </p:sp>
            <p:sp>
              <p:nvSpPr>
                <p:cNvPr id="1079" name="Freeform 203">
                  <a:extLst>
                    <a:ext uri="{FF2B5EF4-FFF2-40B4-BE49-F238E27FC236}">
                      <a16:creationId xmlns:a16="http://schemas.microsoft.com/office/drawing/2014/main" id="{F9A80C0D-3AC8-585D-1DF4-DC0316FAD618}"/>
                    </a:ext>
                  </a:extLst>
                </p:cNvPr>
                <p:cNvSpPr>
                  <a:spLocks/>
                </p:cNvSpPr>
                <p:nvPr/>
              </p:nvSpPr>
              <p:spPr bwMode="auto">
                <a:xfrm>
                  <a:off x="5673725" y="2413000"/>
                  <a:ext cx="230187" cy="214313"/>
                </a:xfrm>
                <a:custGeom>
                  <a:avLst/>
                  <a:gdLst>
                    <a:gd name="T0" fmla="*/ 0 w 145"/>
                    <a:gd name="T1" fmla="*/ 50 h 135"/>
                    <a:gd name="T2" fmla="*/ 85 w 145"/>
                    <a:gd name="T3" fmla="*/ 135 h 135"/>
                    <a:gd name="T4" fmla="*/ 96 w 145"/>
                    <a:gd name="T5" fmla="*/ 95 h 135"/>
                    <a:gd name="T6" fmla="*/ 113 w 145"/>
                    <a:gd name="T7" fmla="*/ 100 h 135"/>
                    <a:gd name="T8" fmla="*/ 127 w 145"/>
                    <a:gd name="T9" fmla="*/ 88 h 135"/>
                    <a:gd name="T10" fmla="*/ 145 w 145"/>
                    <a:gd name="T11" fmla="*/ 23 h 135"/>
                    <a:gd name="T12" fmla="*/ 127 w 145"/>
                    <a:gd name="T13" fmla="*/ 0 h 135"/>
                    <a:gd name="T14" fmla="*/ 101 w 145"/>
                    <a:gd name="T15" fmla="*/ 32 h 135"/>
                    <a:gd name="T16" fmla="*/ 60 w 145"/>
                    <a:gd name="T17" fmla="*/ 56 h 135"/>
                    <a:gd name="T18" fmla="*/ 0 w 145"/>
                    <a:gd name="T19" fmla="*/ 5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5" h="135">
                      <a:moveTo>
                        <a:pt x="0" y="50"/>
                      </a:moveTo>
                      <a:lnTo>
                        <a:pt x="85" y="135"/>
                      </a:lnTo>
                      <a:lnTo>
                        <a:pt x="96" y="95"/>
                      </a:lnTo>
                      <a:lnTo>
                        <a:pt x="113" y="100"/>
                      </a:lnTo>
                      <a:lnTo>
                        <a:pt x="127" y="88"/>
                      </a:lnTo>
                      <a:lnTo>
                        <a:pt x="145" y="23"/>
                      </a:lnTo>
                      <a:lnTo>
                        <a:pt x="127" y="0"/>
                      </a:lnTo>
                      <a:lnTo>
                        <a:pt x="101" y="32"/>
                      </a:lnTo>
                      <a:lnTo>
                        <a:pt x="60" y="56"/>
                      </a:lnTo>
                      <a:lnTo>
                        <a:pt x="0" y="50"/>
                      </a:lnTo>
                      <a:close/>
                    </a:path>
                  </a:pathLst>
                </a:custGeom>
                <a:solidFill>
                  <a:srgbClr val="E4BD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21D44">
                        <a:lumMod val="10000"/>
                      </a:srgbClr>
                    </a:solidFill>
                    <a:effectLst/>
                    <a:uLnTx/>
                    <a:uFillTx/>
                    <a:latin typeface="Calibri" panose="020F0502020204030204"/>
                    <a:ea typeface="+mn-ea"/>
                    <a:cs typeface="+mn-cs"/>
                  </a:endParaRPr>
                </a:p>
              </p:txBody>
            </p:sp>
            <p:sp>
              <p:nvSpPr>
                <p:cNvPr id="1080" name="Freeform 206">
                  <a:extLst>
                    <a:ext uri="{FF2B5EF4-FFF2-40B4-BE49-F238E27FC236}">
                      <a16:creationId xmlns:a16="http://schemas.microsoft.com/office/drawing/2014/main" id="{1DACC9F7-9D79-15C3-0931-B19BB27CBCE4}"/>
                    </a:ext>
                  </a:extLst>
                </p:cNvPr>
                <p:cNvSpPr>
                  <a:spLocks/>
                </p:cNvSpPr>
                <p:nvPr/>
              </p:nvSpPr>
              <p:spPr bwMode="auto">
                <a:xfrm>
                  <a:off x="5489575" y="2698750"/>
                  <a:ext cx="261937" cy="98425"/>
                </a:xfrm>
                <a:custGeom>
                  <a:avLst/>
                  <a:gdLst>
                    <a:gd name="T0" fmla="*/ 0 w 165"/>
                    <a:gd name="T1" fmla="*/ 15 h 62"/>
                    <a:gd name="T2" fmla="*/ 46 w 165"/>
                    <a:gd name="T3" fmla="*/ 62 h 62"/>
                    <a:gd name="T4" fmla="*/ 123 w 165"/>
                    <a:gd name="T5" fmla="*/ 62 h 62"/>
                    <a:gd name="T6" fmla="*/ 165 w 165"/>
                    <a:gd name="T7" fmla="*/ 22 h 62"/>
                    <a:gd name="T8" fmla="*/ 165 w 165"/>
                    <a:gd name="T9" fmla="*/ 0 h 62"/>
                    <a:gd name="T10" fmla="*/ 127 w 165"/>
                    <a:gd name="T11" fmla="*/ 33 h 62"/>
                    <a:gd name="T12" fmla="*/ 39 w 165"/>
                    <a:gd name="T13" fmla="*/ 33 h 62"/>
                    <a:gd name="T14" fmla="*/ 0 w 165"/>
                    <a:gd name="T15" fmla="*/ 5 h 62"/>
                    <a:gd name="T16" fmla="*/ 0 w 165"/>
                    <a:gd name="T17" fmla="*/ 15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5" h="62">
                      <a:moveTo>
                        <a:pt x="0" y="15"/>
                      </a:moveTo>
                      <a:lnTo>
                        <a:pt x="46" y="62"/>
                      </a:lnTo>
                      <a:lnTo>
                        <a:pt x="123" y="62"/>
                      </a:lnTo>
                      <a:lnTo>
                        <a:pt x="165" y="22"/>
                      </a:lnTo>
                      <a:lnTo>
                        <a:pt x="165" y="0"/>
                      </a:lnTo>
                      <a:lnTo>
                        <a:pt x="127" y="33"/>
                      </a:lnTo>
                      <a:lnTo>
                        <a:pt x="39" y="33"/>
                      </a:lnTo>
                      <a:lnTo>
                        <a:pt x="0" y="5"/>
                      </a:lnTo>
                      <a:lnTo>
                        <a:pt x="0" y="15"/>
                      </a:lnTo>
                      <a:close/>
                    </a:path>
                  </a:pathLst>
                </a:custGeom>
                <a:solidFill>
                  <a:srgbClr val="D5A2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21D44">
                        <a:lumMod val="10000"/>
                      </a:srgbClr>
                    </a:solidFill>
                    <a:effectLst/>
                    <a:uLnTx/>
                    <a:uFillTx/>
                    <a:latin typeface="Calibri" panose="020F0502020204030204"/>
                    <a:ea typeface="+mn-ea"/>
                    <a:cs typeface="+mn-cs"/>
                  </a:endParaRPr>
                </a:p>
              </p:txBody>
            </p:sp>
            <p:sp>
              <p:nvSpPr>
                <p:cNvPr id="1081" name="Freeform 207">
                  <a:extLst>
                    <a:ext uri="{FF2B5EF4-FFF2-40B4-BE49-F238E27FC236}">
                      <a16:creationId xmlns:a16="http://schemas.microsoft.com/office/drawing/2014/main" id="{6AC8F7B1-1E4C-B4F9-D3BD-EF764656F300}"/>
                    </a:ext>
                  </a:extLst>
                </p:cNvPr>
                <p:cNvSpPr>
                  <a:spLocks/>
                </p:cNvSpPr>
                <p:nvPr/>
              </p:nvSpPr>
              <p:spPr bwMode="auto">
                <a:xfrm>
                  <a:off x="5616575" y="2892425"/>
                  <a:ext cx="69850" cy="44450"/>
                </a:xfrm>
                <a:custGeom>
                  <a:avLst/>
                  <a:gdLst>
                    <a:gd name="T0" fmla="*/ 117 w 117"/>
                    <a:gd name="T1" fmla="*/ 44 h 75"/>
                    <a:gd name="T2" fmla="*/ 87 w 117"/>
                    <a:gd name="T3" fmla="*/ 17 h 75"/>
                    <a:gd name="T4" fmla="*/ 0 w 117"/>
                    <a:gd name="T5" fmla="*/ 0 h 75"/>
                    <a:gd name="T6" fmla="*/ 0 w 117"/>
                    <a:gd name="T7" fmla="*/ 75 h 75"/>
                    <a:gd name="T8" fmla="*/ 6 w 117"/>
                    <a:gd name="T9" fmla="*/ 75 h 75"/>
                    <a:gd name="T10" fmla="*/ 117 w 117"/>
                    <a:gd name="T11" fmla="*/ 44 h 75"/>
                  </a:gdLst>
                  <a:ahLst/>
                  <a:cxnLst>
                    <a:cxn ang="0">
                      <a:pos x="T0" y="T1"/>
                    </a:cxn>
                    <a:cxn ang="0">
                      <a:pos x="T2" y="T3"/>
                    </a:cxn>
                    <a:cxn ang="0">
                      <a:pos x="T4" y="T5"/>
                    </a:cxn>
                    <a:cxn ang="0">
                      <a:pos x="T6" y="T7"/>
                    </a:cxn>
                    <a:cxn ang="0">
                      <a:pos x="T8" y="T9"/>
                    </a:cxn>
                    <a:cxn ang="0">
                      <a:pos x="T10" y="T11"/>
                    </a:cxn>
                  </a:cxnLst>
                  <a:rect l="0" t="0" r="r" b="b"/>
                  <a:pathLst>
                    <a:path w="117" h="75">
                      <a:moveTo>
                        <a:pt x="117" y="44"/>
                      </a:moveTo>
                      <a:cubicBezTo>
                        <a:pt x="87" y="17"/>
                        <a:pt x="87" y="17"/>
                        <a:pt x="87" y="17"/>
                      </a:cubicBezTo>
                      <a:cubicBezTo>
                        <a:pt x="0" y="0"/>
                        <a:pt x="0" y="0"/>
                        <a:pt x="0" y="0"/>
                      </a:cubicBezTo>
                      <a:cubicBezTo>
                        <a:pt x="0" y="75"/>
                        <a:pt x="0" y="75"/>
                        <a:pt x="0" y="75"/>
                      </a:cubicBezTo>
                      <a:cubicBezTo>
                        <a:pt x="2" y="75"/>
                        <a:pt x="4" y="75"/>
                        <a:pt x="6" y="75"/>
                      </a:cubicBezTo>
                      <a:cubicBezTo>
                        <a:pt x="86" y="75"/>
                        <a:pt x="117" y="44"/>
                        <a:pt x="117" y="44"/>
                      </a:cubicBezTo>
                      <a:close/>
                    </a:path>
                  </a:pathLst>
                </a:custGeom>
                <a:solidFill>
                  <a:srgbClr val="C8C8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21D44">
                        <a:lumMod val="10000"/>
                      </a:srgbClr>
                    </a:solidFill>
                    <a:effectLst/>
                    <a:uLnTx/>
                    <a:uFillTx/>
                    <a:latin typeface="Calibri" panose="020F0502020204030204"/>
                    <a:ea typeface="+mn-ea"/>
                    <a:cs typeface="+mn-cs"/>
                  </a:endParaRPr>
                </a:p>
              </p:txBody>
            </p:sp>
            <p:sp>
              <p:nvSpPr>
                <p:cNvPr id="1082" name="Freeform 208">
                  <a:extLst>
                    <a:ext uri="{FF2B5EF4-FFF2-40B4-BE49-F238E27FC236}">
                      <a16:creationId xmlns:a16="http://schemas.microsoft.com/office/drawing/2014/main" id="{95FE56C7-136E-D6A6-FCA9-4A87C4D44D4F}"/>
                    </a:ext>
                  </a:extLst>
                </p:cNvPr>
                <p:cNvSpPr>
                  <a:spLocks/>
                </p:cNvSpPr>
                <p:nvPr/>
              </p:nvSpPr>
              <p:spPr bwMode="auto">
                <a:xfrm>
                  <a:off x="5615121" y="2781259"/>
                  <a:ext cx="511175" cy="1136650"/>
                </a:xfrm>
                <a:custGeom>
                  <a:avLst/>
                  <a:gdLst>
                    <a:gd name="T0" fmla="*/ 322 w 322"/>
                    <a:gd name="T1" fmla="*/ 100 h 716"/>
                    <a:gd name="T2" fmla="*/ 322 w 322"/>
                    <a:gd name="T3" fmla="*/ 100 h 716"/>
                    <a:gd name="T4" fmla="*/ 120 w 322"/>
                    <a:gd name="T5" fmla="*/ 54 h 716"/>
                    <a:gd name="T6" fmla="*/ 95 w 322"/>
                    <a:gd name="T7" fmla="*/ 0 h 716"/>
                    <a:gd name="T8" fmla="*/ 28 w 322"/>
                    <a:gd name="T9" fmla="*/ 54 h 716"/>
                    <a:gd name="T10" fmla="*/ 2 w 322"/>
                    <a:gd name="T11" fmla="*/ 72 h 716"/>
                    <a:gd name="T12" fmla="*/ 0 w 322"/>
                    <a:gd name="T13" fmla="*/ 716 h 716"/>
                    <a:gd name="T14" fmla="*/ 218 w 322"/>
                    <a:gd name="T15" fmla="*/ 716 h 716"/>
                    <a:gd name="T16" fmla="*/ 258 w 322"/>
                    <a:gd name="T17" fmla="*/ 331 h 716"/>
                    <a:gd name="T18" fmla="*/ 258 w 322"/>
                    <a:gd name="T19" fmla="*/ 289 h 716"/>
                    <a:gd name="T20" fmla="*/ 322 w 322"/>
                    <a:gd name="T21" fmla="*/ 100 h 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2" h="716">
                      <a:moveTo>
                        <a:pt x="322" y="100"/>
                      </a:moveTo>
                      <a:lnTo>
                        <a:pt x="322" y="100"/>
                      </a:lnTo>
                      <a:lnTo>
                        <a:pt x="120" y="54"/>
                      </a:lnTo>
                      <a:lnTo>
                        <a:pt x="95" y="0"/>
                      </a:lnTo>
                      <a:lnTo>
                        <a:pt x="28" y="54"/>
                      </a:lnTo>
                      <a:lnTo>
                        <a:pt x="2" y="72"/>
                      </a:lnTo>
                      <a:lnTo>
                        <a:pt x="0" y="716"/>
                      </a:lnTo>
                      <a:lnTo>
                        <a:pt x="218" y="716"/>
                      </a:lnTo>
                      <a:lnTo>
                        <a:pt x="258" y="331"/>
                      </a:lnTo>
                      <a:lnTo>
                        <a:pt x="258" y="289"/>
                      </a:lnTo>
                      <a:lnTo>
                        <a:pt x="322" y="100"/>
                      </a:lnTo>
                      <a:close/>
                    </a:path>
                  </a:pathLst>
                </a:custGeom>
                <a:solidFill>
                  <a:srgbClr val="138808"/>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21D44">
                        <a:lumMod val="10000"/>
                      </a:srgbClr>
                    </a:solidFill>
                    <a:effectLst/>
                    <a:uLnTx/>
                    <a:uFillTx/>
                    <a:latin typeface="Calibri" panose="020F0502020204030204"/>
                    <a:ea typeface="+mn-ea"/>
                    <a:cs typeface="+mn-cs"/>
                  </a:endParaRPr>
                </a:p>
              </p:txBody>
            </p:sp>
            <p:sp>
              <p:nvSpPr>
                <p:cNvPr id="1083" name="Freeform 209">
                  <a:extLst>
                    <a:ext uri="{FF2B5EF4-FFF2-40B4-BE49-F238E27FC236}">
                      <a16:creationId xmlns:a16="http://schemas.microsoft.com/office/drawing/2014/main" id="{41EEF463-21D3-BB19-DFA1-F173FD62E933}"/>
                    </a:ext>
                  </a:extLst>
                </p:cNvPr>
                <p:cNvSpPr>
                  <a:spLocks/>
                </p:cNvSpPr>
                <p:nvPr/>
              </p:nvSpPr>
              <p:spPr bwMode="auto">
                <a:xfrm>
                  <a:off x="6019800" y="2971800"/>
                  <a:ext cx="350837" cy="942975"/>
                </a:xfrm>
                <a:custGeom>
                  <a:avLst/>
                  <a:gdLst>
                    <a:gd name="T0" fmla="*/ 87 w 221"/>
                    <a:gd name="T1" fmla="*/ 0 h 594"/>
                    <a:gd name="T2" fmla="*/ 0 w 221"/>
                    <a:gd name="T3" fmla="*/ 209 h 594"/>
                    <a:gd name="T4" fmla="*/ 77 w 221"/>
                    <a:gd name="T5" fmla="*/ 436 h 594"/>
                    <a:gd name="T6" fmla="*/ 17 w 221"/>
                    <a:gd name="T7" fmla="*/ 594 h 594"/>
                    <a:gd name="T8" fmla="*/ 142 w 221"/>
                    <a:gd name="T9" fmla="*/ 594 h 594"/>
                    <a:gd name="T10" fmla="*/ 221 w 221"/>
                    <a:gd name="T11" fmla="*/ 381 h 594"/>
                    <a:gd name="T12" fmla="*/ 87 w 221"/>
                    <a:gd name="T13" fmla="*/ 0 h 594"/>
                  </a:gdLst>
                  <a:ahLst/>
                  <a:cxnLst>
                    <a:cxn ang="0">
                      <a:pos x="T0" y="T1"/>
                    </a:cxn>
                    <a:cxn ang="0">
                      <a:pos x="T2" y="T3"/>
                    </a:cxn>
                    <a:cxn ang="0">
                      <a:pos x="T4" y="T5"/>
                    </a:cxn>
                    <a:cxn ang="0">
                      <a:pos x="T6" y="T7"/>
                    </a:cxn>
                    <a:cxn ang="0">
                      <a:pos x="T8" y="T9"/>
                    </a:cxn>
                    <a:cxn ang="0">
                      <a:pos x="T10" y="T11"/>
                    </a:cxn>
                    <a:cxn ang="0">
                      <a:pos x="T12" y="T13"/>
                    </a:cxn>
                  </a:cxnLst>
                  <a:rect l="0" t="0" r="r" b="b"/>
                  <a:pathLst>
                    <a:path w="221" h="594">
                      <a:moveTo>
                        <a:pt x="87" y="0"/>
                      </a:moveTo>
                      <a:lnTo>
                        <a:pt x="0" y="209"/>
                      </a:lnTo>
                      <a:lnTo>
                        <a:pt x="77" y="436"/>
                      </a:lnTo>
                      <a:lnTo>
                        <a:pt x="17" y="594"/>
                      </a:lnTo>
                      <a:lnTo>
                        <a:pt x="142" y="594"/>
                      </a:lnTo>
                      <a:lnTo>
                        <a:pt x="221" y="381"/>
                      </a:lnTo>
                      <a:lnTo>
                        <a:pt x="87" y="0"/>
                      </a:lnTo>
                      <a:close/>
                    </a:path>
                  </a:pathLst>
                </a:custGeom>
                <a:solidFill>
                  <a:srgbClr val="C8C8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21D44">
                        <a:lumMod val="10000"/>
                      </a:srgbClr>
                    </a:solidFill>
                    <a:effectLst/>
                    <a:uLnTx/>
                    <a:uFillTx/>
                    <a:latin typeface="Calibri" panose="020F0502020204030204"/>
                    <a:ea typeface="+mn-ea"/>
                    <a:cs typeface="+mn-cs"/>
                  </a:endParaRPr>
                </a:p>
              </p:txBody>
            </p:sp>
            <p:sp>
              <p:nvSpPr>
                <p:cNvPr id="1084" name="Freeform 210">
                  <a:extLst>
                    <a:ext uri="{FF2B5EF4-FFF2-40B4-BE49-F238E27FC236}">
                      <a16:creationId xmlns:a16="http://schemas.microsoft.com/office/drawing/2014/main" id="{27F194F0-91B9-E427-236B-5448D09E2BF0}"/>
                    </a:ext>
                  </a:extLst>
                </p:cNvPr>
                <p:cNvSpPr>
                  <a:spLocks/>
                </p:cNvSpPr>
                <p:nvPr/>
              </p:nvSpPr>
              <p:spPr bwMode="auto">
                <a:xfrm>
                  <a:off x="6022975" y="2936875"/>
                  <a:ext cx="142875" cy="366713"/>
                </a:xfrm>
                <a:custGeom>
                  <a:avLst/>
                  <a:gdLst>
                    <a:gd name="T0" fmla="*/ 89 w 90"/>
                    <a:gd name="T1" fmla="*/ 6 h 231"/>
                    <a:gd name="T2" fmla="*/ 64 w 90"/>
                    <a:gd name="T3" fmla="*/ 0 h 231"/>
                    <a:gd name="T4" fmla="*/ 64 w 90"/>
                    <a:gd name="T5" fmla="*/ 0 h 231"/>
                    <a:gd name="T6" fmla="*/ 0 w 90"/>
                    <a:gd name="T7" fmla="*/ 189 h 231"/>
                    <a:gd name="T8" fmla="*/ 0 w 90"/>
                    <a:gd name="T9" fmla="*/ 231 h 231"/>
                    <a:gd name="T10" fmla="*/ 90 w 90"/>
                    <a:gd name="T11" fmla="*/ 9 h 231"/>
                    <a:gd name="T12" fmla="*/ 89 w 90"/>
                    <a:gd name="T13" fmla="*/ 6 h 231"/>
                  </a:gdLst>
                  <a:ahLst/>
                  <a:cxnLst>
                    <a:cxn ang="0">
                      <a:pos x="T0" y="T1"/>
                    </a:cxn>
                    <a:cxn ang="0">
                      <a:pos x="T2" y="T3"/>
                    </a:cxn>
                    <a:cxn ang="0">
                      <a:pos x="T4" y="T5"/>
                    </a:cxn>
                    <a:cxn ang="0">
                      <a:pos x="T6" y="T7"/>
                    </a:cxn>
                    <a:cxn ang="0">
                      <a:pos x="T8" y="T9"/>
                    </a:cxn>
                    <a:cxn ang="0">
                      <a:pos x="T10" y="T11"/>
                    </a:cxn>
                    <a:cxn ang="0">
                      <a:pos x="T12" y="T13"/>
                    </a:cxn>
                  </a:cxnLst>
                  <a:rect l="0" t="0" r="r" b="b"/>
                  <a:pathLst>
                    <a:path w="90" h="231">
                      <a:moveTo>
                        <a:pt x="89" y="6"/>
                      </a:moveTo>
                      <a:lnTo>
                        <a:pt x="64" y="0"/>
                      </a:lnTo>
                      <a:lnTo>
                        <a:pt x="64" y="0"/>
                      </a:lnTo>
                      <a:lnTo>
                        <a:pt x="0" y="189"/>
                      </a:lnTo>
                      <a:lnTo>
                        <a:pt x="0" y="231"/>
                      </a:lnTo>
                      <a:lnTo>
                        <a:pt x="90" y="9"/>
                      </a:lnTo>
                      <a:lnTo>
                        <a:pt x="89" y="6"/>
                      </a:lnTo>
                      <a:close/>
                    </a:path>
                  </a:pathLst>
                </a:custGeom>
                <a:solidFill>
                  <a:srgbClr val="AFBA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21D44">
                        <a:lumMod val="10000"/>
                      </a:srgbClr>
                    </a:solidFill>
                    <a:effectLst/>
                    <a:uLnTx/>
                    <a:uFillTx/>
                    <a:latin typeface="Calibri" panose="020F0502020204030204"/>
                    <a:ea typeface="+mn-ea"/>
                    <a:cs typeface="+mn-cs"/>
                  </a:endParaRPr>
                </a:p>
              </p:txBody>
            </p:sp>
            <p:sp>
              <p:nvSpPr>
                <p:cNvPr id="1085" name="Freeform 211">
                  <a:extLst>
                    <a:ext uri="{FF2B5EF4-FFF2-40B4-BE49-F238E27FC236}">
                      <a16:creationId xmlns:a16="http://schemas.microsoft.com/office/drawing/2014/main" id="{7C327826-5297-9352-EE6D-9AE3B5A4EEBB}"/>
                    </a:ext>
                  </a:extLst>
                </p:cNvPr>
                <p:cNvSpPr>
                  <a:spLocks/>
                </p:cNvSpPr>
                <p:nvPr/>
              </p:nvSpPr>
              <p:spPr bwMode="auto">
                <a:xfrm>
                  <a:off x="5616575" y="2778125"/>
                  <a:ext cx="187325" cy="230188"/>
                </a:xfrm>
                <a:custGeom>
                  <a:avLst/>
                  <a:gdLst>
                    <a:gd name="T0" fmla="*/ 118 w 118"/>
                    <a:gd name="T1" fmla="*/ 54 h 145"/>
                    <a:gd name="T2" fmla="*/ 104 w 118"/>
                    <a:gd name="T3" fmla="*/ 145 h 145"/>
                    <a:gd name="T4" fmla="*/ 33 w 118"/>
                    <a:gd name="T5" fmla="*/ 79 h 145"/>
                    <a:gd name="T6" fmla="*/ 0 w 118"/>
                    <a:gd name="T7" fmla="*/ 72 h 145"/>
                    <a:gd name="T8" fmla="*/ 26 w 118"/>
                    <a:gd name="T9" fmla="*/ 54 h 145"/>
                    <a:gd name="T10" fmla="*/ 93 w 118"/>
                    <a:gd name="T11" fmla="*/ 0 h 145"/>
                    <a:gd name="T12" fmla="*/ 118 w 118"/>
                    <a:gd name="T13" fmla="*/ 54 h 145"/>
                  </a:gdLst>
                  <a:ahLst/>
                  <a:cxnLst>
                    <a:cxn ang="0">
                      <a:pos x="T0" y="T1"/>
                    </a:cxn>
                    <a:cxn ang="0">
                      <a:pos x="T2" y="T3"/>
                    </a:cxn>
                    <a:cxn ang="0">
                      <a:pos x="T4" y="T5"/>
                    </a:cxn>
                    <a:cxn ang="0">
                      <a:pos x="T6" y="T7"/>
                    </a:cxn>
                    <a:cxn ang="0">
                      <a:pos x="T8" y="T9"/>
                    </a:cxn>
                    <a:cxn ang="0">
                      <a:pos x="T10" y="T11"/>
                    </a:cxn>
                    <a:cxn ang="0">
                      <a:pos x="T12" y="T13"/>
                    </a:cxn>
                  </a:cxnLst>
                  <a:rect l="0" t="0" r="r" b="b"/>
                  <a:pathLst>
                    <a:path w="118" h="145">
                      <a:moveTo>
                        <a:pt x="118" y="54"/>
                      </a:moveTo>
                      <a:lnTo>
                        <a:pt x="104" y="145"/>
                      </a:lnTo>
                      <a:lnTo>
                        <a:pt x="33" y="79"/>
                      </a:lnTo>
                      <a:lnTo>
                        <a:pt x="0" y="72"/>
                      </a:lnTo>
                      <a:lnTo>
                        <a:pt x="26" y="54"/>
                      </a:lnTo>
                      <a:lnTo>
                        <a:pt x="93" y="0"/>
                      </a:lnTo>
                      <a:lnTo>
                        <a:pt x="118" y="54"/>
                      </a:lnTo>
                      <a:close/>
                    </a:path>
                  </a:pathLst>
                </a:custGeom>
                <a:solidFill>
                  <a:srgbClr val="1388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21D44">
                        <a:lumMod val="10000"/>
                      </a:srgbClr>
                    </a:solidFill>
                    <a:effectLst/>
                    <a:uLnTx/>
                    <a:uFillTx/>
                    <a:latin typeface="Calibri" panose="020F0502020204030204"/>
                    <a:ea typeface="+mn-ea"/>
                    <a:cs typeface="+mn-cs"/>
                  </a:endParaRPr>
                </a:p>
              </p:txBody>
            </p:sp>
            <p:sp>
              <p:nvSpPr>
                <p:cNvPr id="1086" name="Freeform 212">
                  <a:extLst>
                    <a:ext uri="{FF2B5EF4-FFF2-40B4-BE49-F238E27FC236}">
                      <a16:creationId xmlns:a16="http://schemas.microsoft.com/office/drawing/2014/main" id="{8C0FA8D5-1F5D-FF66-9463-B4A2974E48D0}"/>
                    </a:ext>
                  </a:extLst>
                </p:cNvPr>
                <p:cNvSpPr>
                  <a:spLocks/>
                </p:cNvSpPr>
                <p:nvPr/>
              </p:nvSpPr>
              <p:spPr bwMode="auto">
                <a:xfrm>
                  <a:off x="5686425" y="2919412"/>
                  <a:ext cx="6350" cy="4763"/>
                </a:xfrm>
                <a:custGeom>
                  <a:avLst/>
                  <a:gdLst>
                    <a:gd name="T0" fmla="*/ 0 w 4"/>
                    <a:gd name="T1" fmla="*/ 0 h 3"/>
                    <a:gd name="T2" fmla="*/ 0 w 4"/>
                    <a:gd name="T3" fmla="*/ 0 h 3"/>
                    <a:gd name="T4" fmla="*/ 4 w 4"/>
                    <a:gd name="T5" fmla="*/ 3 h 3"/>
                    <a:gd name="T6" fmla="*/ 0 w 4"/>
                    <a:gd name="T7" fmla="*/ 0 h 3"/>
                  </a:gdLst>
                  <a:ahLst/>
                  <a:cxnLst>
                    <a:cxn ang="0">
                      <a:pos x="T0" y="T1"/>
                    </a:cxn>
                    <a:cxn ang="0">
                      <a:pos x="T2" y="T3"/>
                    </a:cxn>
                    <a:cxn ang="0">
                      <a:pos x="T4" y="T5"/>
                    </a:cxn>
                    <a:cxn ang="0">
                      <a:pos x="T6" y="T7"/>
                    </a:cxn>
                  </a:cxnLst>
                  <a:rect l="0" t="0" r="r" b="b"/>
                  <a:pathLst>
                    <a:path w="4" h="3">
                      <a:moveTo>
                        <a:pt x="0" y="0"/>
                      </a:moveTo>
                      <a:lnTo>
                        <a:pt x="0" y="0"/>
                      </a:lnTo>
                      <a:lnTo>
                        <a:pt x="4" y="3"/>
                      </a:lnTo>
                      <a:lnTo>
                        <a:pt x="0" y="0"/>
                      </a:lnTo>
                      <a:close/>
                    </a:path>
                  </a:pathLst>
                </a:custGeom>
                <a:solidFill>
                  <a:srgbClr val="B7C2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21D44">
                        <a:lumMod val="10000"/>
                      </a:srgbClr>
                    </a:solidFill>
                    <a:effectLst/>
                    <a:uLnTx/>
                    <a:uFillTx/>
                    <a:latin typeface="Calibri" panose="020F0502020204030204"/>
                    <a:ea typeface="+mn-ea"/>
                    <a:cs typeface="+mn-cs"/>
                  </a:endParaRPr>
                </a:p>
              </p:txBody>
            </p:sp>
            <p:sp>
              <p:nvSpPr>
                <p:cNvPr id="1087" name="Freeform 213">
                  <a:extLst>
                    <a:ext uri="{FF2B5EF4-FFF2-40B4-BE49-F238E27FC236}">
                      <a16:creationId xmlns:a16="http://schemas.microsoft.com/office/drawing/2014/main" id="{0726C7CA-2664-B05C-08A6-EBC56C922C6C}"/>
                    </a:ext>
                  </a:extLst>
                </p:cNvPr>
                <p:cNvSpPr>
                  <a:spLocks/>
                </p:cNvSpPr>
                <p:nvPr/>
              </p:nvSpPr>
              <p:spPr bwMode="auto">
                <a:xfrm>
                  <a:off x="5616575" y="2892425"/>
                  <a:ext cx="69850" cy="36513"/>
                </a:xfrm>
                <a:custGeom>
                  <a:avLst/>
                  <a:gdLst>
                    <a:gd name="T0" fmla="*/ 87 w 117"/>
                    <a:gd name="T1" fmla="*/ 17 h 61"/>
                    <a:gd name="T2" fmla="*/ 0 w 117"/>
                    <a:gd name="T3" fmla="*/ 0 h 61"/>
                    <a:gd name="T4" fmla="*/ 0 w 117"/>
                    <a:gd name="T5" fmla="*/ 30 h 61"/>
                    <a:gd name="T6" fmla="*/ 65 w 117"/>
                    <a:gd name="T7" fmla="*/ 44 h 61"/>
                    <a:gd name="T8" fmla="*/ 80 w 117"/>
                    <a:gd name="T9" fmla="*/ 61 h 61"/>
                    <a:gd name="T10" fmla="*/ 117 w 117"/>
                    <a:gd name="T11" fmla="*/ 44 h 61"/>
                    <a:gd name="T12" fmla="*/ 87 w 117"/>
                    <a:gd name="T13" fmla="*/ 17 h 61"/>
                  </a:gdLst>
                  <a:ahLst/>
                  <a:cxnLst>
                    <a:cxn ang="0">
                      <a:pos x="T0" y="T1"/>
                    </a:cxn>
                    <a:cxn ang="0">
                      <a:pos x="T2" y="T3"/>
                    </a:cxn>
                    <a:cxn ang="0">
                      <a:pos x="T4" y="T5"/>
                    </a:cxn>
                    <a:cxn ang="0">
                      <a:pos x="T6" y="T7"/>
                    </a:cxn>
                    <a:cxn ang="0">
                      <a:pos x="T8" y="T9"/>
                    </a:cxn>
                    <a:cxn ang="0">
                      <a:pos x="T10" y="T11"/>
                    </a:cxn>
                    <a:cxn ang="0">
                      <a:pos x="T12" y="T13"/>
                    </a:cxn>
                  </a:cxnLst>
                  <a:rect l="0" t="0" r="r" b="b"/>
                  <a:pathLst>
                    <a:path w="117" h="61">
                      <a:moveTo>
                        <a:pt x="87" y="17"/>
                      </a:moveTo>
                      <a:cubicBezTo>
                        <a:pt x="0" y="0"/>
                        <a:pt x="0" y="0"/>
                        <a:pt x="0" y="0"/>
                      </a:cubicBezTo>
                      <a:cubicBezTo>
                        <a:pt x="0" y="30"/>
                        <a:pt x="0" y="30"/>
                        <a:pt x="0" y="30"/>
                      </a:cubicBezTo>
                      <a:cubicBezTo>
                        <a:pt x="65" y="44"/>
                        <a:pt x="65" y="44"/>
                        <a:pt x="65" y="44"/>
                      </a:cubicBezTo>
                      <a:cubicBezTo>
                        <a:pt x="80" y="61"/>
                        <a:pt x="80" y="61"/>
                        <a:pt x="80" y="61"/>
                      </a:cubicBezTo>
                      <a:cubicBezTo>
                        <a:pt x="103" y="53"/>
                        <a:pt x="117" y="44"/>
                        <a:pt x="117" y="44"/>
                      </a:cubicBezTo>
                      <a:lnTo>
                        <a:pt x="87" y="17"/>
                      </a:lnTo>
                      <a:close/>
                    </a:path>
                  </a:pathLst>
                </a:custGeom>
                <a:solidFill>
                  <a:srgbClr val="B4B9C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21D44">
                        <a:lumMod val="10000"/>
                      </a:srgbClr>
                    </a:solidFill>
                    <a:effectLst/>
                    <a:uLnTx/>
                    <a:uFillTx/>
                    <a:latin typeface="Calibri" panose="020F0502020204030204"/>
                    <a:ea typeface="+mn-ea"/>
                    <a:cs typeface="+mn-cs"/>
                  </a:endParaRPr>
                </a:p>
              </p:txBody>
            </p:sp>
            <p:sp>
              <p:nvSpPr>
                <p:cNvPr id="1088" name="Freeform 214">
                  <a:extLst>
                    <a:ext uri="{FF2B5EF4-FFF2-40B4-BE49-F238E27FC236}">
                      <a16:creationId xmlns:a16="http://schemas.microsoft.com/office/drawing/2014/main" id="{BEE688F8-B088-9980-37A8-2E4CB28D1958}"/>
                    </a:ext>
                  </a:extLst>
                </p:cNvPr>
                <p:cNvSpPr>
                  <a:spLocks/>
                </p:cNvSpPr>
                <p:nvPr/>
              </p:nvSpPr>
              <p:spPr bwMode="auto">
                <a:xfrm>
                  <a:off x="5689600" y="2924175"/>
                  <a:ext cx="84137" cy="111125"/>
                </a:xfrm>
                <a:custGeom>
                  <a:avLst/>
                  <a:gdLst>
                    <a:gd name="T0" fmla="*/ 141 w 141"/>
                    <a:gd name="T1" fmla="*/ 128 h 187"/>
                    <a:gd name="T2" fmla="*/ 4 w 141"/>
                    <a:gd name="T3" fmla="*/ 0 h 187"/>
                    <a:gd name="T4" fmla="*/ 44 w 141"/>
                    <a:gd name="T5" fmla="*/ 38 h 187"/>
                    <a:gd name="T6" fmla="*/ 0 w 141"/>
                    <a:gd name="T7" fmla="*/ 55 h 187"/>
                    <a:gd name="T8" fmla="*/ 120 w 141"/>
                    <a:gd name="T9" fmla="*/ 187 h 187"/>
                    <a:gd name="T10" fmla="*/ 141 w 141"/>
                    <a:gd name="T11" fmla="*/ 128 h 187"/>
                  </a:gdLst>
                  <a:ahLst/>
                  <a:cxnLst>
                    <a:cxn ang="0">
                      <a:pos x="T0" y="T1"/>
                    </a:cxn>
                    <a:cxn ang="0">
                      <a:pos x="T2" y="T3"/>
                    </a:cxn>
                    <a:cxn ang="0">
                      <a:pos x="T4" y="T5"/>
                    </a:cxn>
                    <a:cxn ang="0">
                      <a:pos x="T6" y="T7"/>
                    </a:cxn>
                    <a:cxn ang="0">
                      <a:pos x="T8" y="T9"/>
                    </a:cxn>
                    <a:cxn ang="0">
                      <a:pos x="T10" y="T11"/>
                    </a:cxn>
                  </a:cxnLst>
                  <a:rect l="0" t="0" r="r" b="b"/>
                  <a:pathLst>
                    <a:path w="141" h="187">
                      <a:moveTo>
                        <a:pt x="141" y="128"/>
                      </a:moveTo>
                      <a:cubicBezTo>
                        <a:pt x="4" y="0"/>
                        <a:pt x="4" y="0"/>
                        <a:pt x="4" y="0"/>
                      </a:cubicBezTo>
                      <a:cubicBezTo>
                        <a:pt x="44" y="38"/>
                        <a:pt x="44" y="38"/>
                        <a:pt x="44" y="38"/>
                      </a:cubicBezTo>
                      <a:cubicBezTo>
                        <a:pt x="44" y="38"/>
                        <a:pt x="27" y="46"/>
                        <a:pt x="0" y="55"/>
                      </a:cubicBezTo>
                      <a:cubicBezTo>
                        <a:pt x="120" y="187"/>
                        <a:pt x="120" y="187"/>
                        <a:pt x="120" y="187"/>
                      </a:cubicBezTo>
                      <a:lnTo>
                        <a:pt x="141" y="128"/>
                      </a:lnTo>
                      <a:close/>
                    </a:path>
                  </a:pathLst>
                </a:custGeom>
                <a:solidFill>
                  <a:srgbClr val="B4B9C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21D44">
                        <a:lumMod val="10000"/>
                      </a:srgbClr>
                    </a:solidFill>
                    <a:effectLst/>
                    <a:uLnTx/>
                    <a:uFillTx/>
                    <a:latin typeface="Calibri" panose="020F0502020204030204"/>
                    <a:ea typeface="+mn-ea"/>
                    <a:cs typeface="+mn-cs"/>
                  </a:endParaRPr>
                </a:p>
              </p:txBody>
            </p:sp>
            <p:sp>
              <p:nvSpPr>
                <p:cNvPr id="1089" name="Freeform 215">
                  <a:extLst>
                    <a:ext uri="{FF2B5EF4-FFF2-40B4-BE49-F238E27FC236}">
                      <a16:creationId xmlns:a16="http://schemas.microsoft.com/office/drawing/2014/main" id="{7CA1CD8D-E186-9416-DAEE-86AC34DA97BF}"/>
                    </a:ext>
                  </a:extLst>
                </p:cNvPr>
                <p:cNvSpPr>
                  <a:spLocks/>
                </p:cNvSpPr>
                <p:nvPr/>
              </p:nvSpPr>
              <p:spPr bwMode="auto">
                <a:xfrm>
                  <a:off x="5664200" y="2919412"/>
                  <a:ext cx="52387" cy="38100"/>
                </a:xfrm>
                <a:custGeom>
                  <a:avLst/>
                  <a:gdLst>
                    <a:gd name="T0" fmla="*/ 47 w 87"/>
                    <a:gd name="T1" fmla="*/ 9 h 64"/>
                    <a:gd name="T2" fmla="*/ 37 w 87"/>
                    <a:gd name="T3" fmla="*/ 0 h 64"/>
                    <a:gd name="T4" fmla="*/ 0 w 87"/>
                    <a:gd name="T5" fmla="*/ 17 h 64"/>
                    <a:gd name="T6" fmla="*/ 43 w 87"/>
                    <a:gd name="T7" fmla="*/ 64 h 64"/>
                    <a:gd name="T8" fmla="*/ 87 w 87"/>
                    <a:gd name="T9" fmla="*/ 47 h 64"/>
                    <a:gd name="T10" fmla="*/ 47 w 87"/>
                    <a:gd name="T11" fmla="*/ 9 h 64"/>
                  </a:gdLst>
                  <a:ahLst/>
                  <a:cxnLst>
                    <a:cxn ang="0">
                      <a:pos x="T0" y="T1"/>
                    </a:cxn>
                    <a:cxn ang="0">
                      <a:pos x="T2" y="T3"/>
                    </a:cxn>
                    <a:cxn ang="0">
                      <a:pos x="T4" y="T5"/>
                    </a:cxn>
                    <a:cxn ang="0">
                      <a:pos x="T6" y="T7"/>
                    </a:cxn>
                    <a:cxn ang="0">
                      <a:pos x="T8" y="T9"/>
                    </a:cxn>
                    <a:cxn ang="0">
                      <a:pos x="T10" y="T11"/>
                    </a:cxn>
                  </a:cxnLst>
                  <a:rect l="0" t="0" r="r" b="b"/>
                  <a:pathLst>
                    <a:path w="87" h="64">
                      <a:moveTo>
                        <a:pt x="47" y="9"/>
                      </a:moveTo>
                      <a:cubicBezTo>
                        <a:pt x="37" y="0"/>
                        <a:pt x="37" y="0"/>
                        <a:pt x="37" y="0"/>
                      </a:cubicBezTo>
                      <a:cubicBezTo>
                        <a:pt x="37" y="0"/>
                        <a:pt x="23" y="9"/>
                        <a:pt x="0" y="17"/>
                      </a:cubicBezTo>
                      <a:cubicBezTo>
                        <a:pt x="43" y="64"/>
                        <a:pt x="43" y="64"/>
                        <a:pt x="43" y="64"/>
                      </a:cubicBezTo>
                      <a:cubicBezTo>
                        <a:pt x="70" y="55"/>
                        <a:pt x="87" y="47"/>
                        <a:pt x="87" y="47"/>
                      </a:cubicBezTo>
                      <a:lnTo>
                        <a:pt x="47" y="9"/>
                      </a:lnTo>
                      <a:close/>
                    </a:path>
                  </a:pathLst>
                </a:custGeom>
                <a:solidFill>
                  <a:srgbClr val="ABB1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21D44">
                        <a:lumMod val="10000"/>
                      </a:srgbClr>
                    </a:solidFill>
                    <a:effectLst/>
                    <a:uLnTx/>
                    <a:uFillTx/>
                    <a:latin typeface="Calibri" panose="020F0502020204030204"/>
                    <a:ea typeface="+mn-ea"/>
                    <a:cs typeface="+mn-cs"/>
                  </a:endParaRPr>
                </a:p>
              </p:txBody>
            </p:sp>
            <p:sp>
              <p:nvSpPr>
                <p:cNvPr id="1090" name="Freeform 216">
                  <a:extLst>
                    <a:ext uri="{FF2B5EF4-FFF2-40B4-BE49-F238E27FC236}">
                      <a16:creationId xmlns:a16="http://schemas.microsoft.com/office/drawing/2014/main" id="{59CA59B2-5937-7006-DE65-7B01168BA344}"/>
                    </a:ext>
                  </a:extLst>
                </p:cNvPr>
                <p:cNvSpPr>
                  <a:spLocks/>
                </p:cNvSpPr>
                <p:nvPr/>
              </p:nvSpPr>
              <p:spPr bwMode="auto">
                <a:xfrm>
                  <a:off x="5616575" y="2928937"/>
                  <a:ext cx="73025" cy="42863"/>
                </a:xfrm>
                <a:custGeom>
                  <a:avLst/>
                  <a:gdLst>
                    <a:gd name="T0" fmla="*/ 80 w 123"/>
                    <a:gd name="T1" fmla="*/ 0 h 71"/>
                    <a:gd name="T2" fmla="*/ 0 w 123"/>
                    <a:gd name="T3" fmla="*/ 14 h 71"/>
                    <a:gd name="T4" fmla="*/ 0 w 123"/>
                    <a:gd name="T5" fmla="*/ 71 h 71"/>
                    <a:gd name="T6" fmla="*/ 123 w 123"/>
                    <a:gd name="T7" fmla="*/ 47 h 71"/>
                    <a:gd name="T8" fmla="*/ 80 w 123"/>
                    <a:gd name="T9" fmla="*/ 0 h 71"/>
                  </a:gdLst>
                  <a:ahLst/>
                  <a:cxnLst>
                    <a:cxn ang="0">
                      <a:pos x="T0" y="T1"/>
                    </a:cxn>
                    <a:cxn ang="0">
                      <a:pos x="T2" y="T3"/>
                    </a:cxn>
                    <a:cxn ang="0">
                      <a:pos x="T4" y="T5"/>
                    </a:cxn>
                    <a:cxn ang="0">
                      <a:pos x="T6" y="T7"/>
                    </a:cxn>
                    <a:cxn ang="0">
                      <a:pos x="T8" y="T9"/>
                    </a:cxn>
                  </a:cxnLst>
                  <a:rect l="0" t="0" r="r" b="b"/>
                  <a:pathLst>
                    <a:path w="123" h="71">
                      <a:moveTo>
                        <a:pt x="80" y="0"/>
                      </a:moveTo>
                      <a:cubicBezTo>
                        <a:pt x="59" y="7"/>
                        <a:pt x="31" y="14"/>
                        <a:pt x="0" y="14"/>
                      </a:cubicBezTo>
                      <a:cubicBezTo>
                        <a:pt x="0" y="71"/>
                        <a:pt x="0" y="71"/>
                        <a:pt x="0" y="71"/>
                      </a:cubicBezTo>
                      <a:cubicBezTo>
                        <a:pt x="46" y="71"/>
                        <a:pt x="91" y="58"/>
                        <a:pt x="123" y="47"/>
                      </a:cubicBezTo>
                      <a:lnTo>
                        <a:pt x="80" y="0"/>
                      </a:lnTo>
                      <a:close/>
                    </a:path>
                  </a:pathLst>
                </a:custGeom>
                <a:solidFill>
                  <a:srgbClr val="AFBA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21D44">
                        <a:lumMod val="10000"/>
                      </a:srgbClr>
                    </a:solidFill>
                    <a:effectLst/>
                    <a:uLnTx/>
                    <a:uFillTx/>
                    <a:latin typeface="Calibri" panose="020F0502020204030204"/>
                    <a:ea typeface="+mn-ea"/>
                    <a:cs typeface="+mn-cs"/>
                  </a:endParaRPr>
                </a:p>
              </p:txBody>
            </p:sp>
            <p:sp>
              <p:nvSpPr>
                <p:cNvPr id="1091" name="Freeform 218">
                  <a:extLst>
                    <a:ext uri="{FF2B5EF4-FFF2-40B4-BE49-F238E27FC236}">
                      <a16:creationId xmlns:a16="http://schemas.microsoft.com/office/drawing/2014/main" id="{B01DD369-A474-AADD-D077-A09DC5C85524}"/>
                    </a:ext>
                  </a:extLst>
                </p:cNvPr>
                <p:cNvSpPr>
                  <a:spLocks/>
                </p:cNvSpPr>
                <p:nvPr/>
              </p:nvSpPr>
              <p:spPr bwMode="auto">
                <a:xfrm>
                  <a:off x="6022975" y="2971800"/>
                  <a:ext cx="158750" cy="331788"/>
                </a:xfrm>
                <a:custGeom>
                  <a:avLst/>
                  <a:gdLst>
                    <a:gd name="T0" fmla="*/ 0 w 100"/>
                    <a:gd name="T1" fmla="*/ 209 h 209"/>
                    <a:gd name="T2" fmla="*/ 100 w 100"/>
                    <a:gd name="T3" fmla="*/ 40 h 209"/>
                    <a:gd name="T4" fmla="*/ 84 w 100"/>
                    <a:gd name="T5" fmla="*/ 0 h 209"/>
                    <a:gd name="T6" fmla="*/ 0 w 100"/>
                    <a:gd name="T7" fmla="*/ 209 h 209"/>
                  </a:gdLst>
                  <a:ahLst/>
                  <a:cxnLst>
                    <a:cxn ang="0">
                      <a:pos x="T0" y="T1"/>
                    </a:cxn>
                    <a:cxn ang="0">
                      <a:pos x="T2" y="T3"/>
                    </a:cxn>
                    <a:cxn ang="0">
                      <a:pos x="T4" y="T5"/>
                    </a:cxn>
                    <a:cxn ang="0">
                      <a:pos x="T6" y="T7"/>
                    </a:cxn>
                  </a:cxnLst>
                  <a:rect l="0" t="0" r="r" b="b"/>
                  <a:pathLst>
                    <a:path w="100" h="209">
                      <a:moveTo>
                        <a:pt x="0" y="209"/>
                      </a:moveTo>
                      <a:lnTo>
                        <a:pt x="100" y="40"/>
                      </a:lnTo>
                      <a:lnTo>
                        <a:pt x="84" y="0"/>
                      </a:lnTo>
                      <a:lnTo>
                        <a:pt x="0" y="209"/>
                      </a:lnTo>
                      <a:close/>
                    </a:path>
                  </a:pathLst>
                </a:custGeom>
                <a:solidFill>
                  <a:srgbClr val="BCBC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21D44">
                        <a:lumMod val="10000"/>
                      </a:srgbClr>
                    </a:solidFill>
                    <a:effectLst/>
                    <a:uLnTx/>
                    <a:uFillTx/>
                    <a:latin typeface="Calibri" panose="020F0502020204030204"/>
                    <a:ea typeface="+mn-ea"/>
                    <a:cs typeface="+mn-cs"/>
                  </a:endParaRPr>
                </a:p>
              </p:txBody>
            </p:sp>
            <p:sp>
              <p:nvSpPr>
                <p:cNvPr id="1092" name="Freeform 219">
                  <a:extLst>
                    <a:ext uri="{FF2B5EF4-FFF2-40B4-BE49-F238E27FC236}">
                      <a16:creationId xmlns:a16="http://schemas.microsoft.com/office/drawing/2014/main" id="{9DFD44EE-F406-7A5B-B1F8-7B7BF3C905C0}"/>
                    </a:ext>
                  </a:extLst>
                </p:cNvPr>
                <p:cNvSpPr>
                  <a:spLocks/>
                </p:cNvSpPr>
                <p:nvPr/>
              </p:nvSpPr>
              <p:spPr bwMode="auto">
                <a:xfrm>
                  <a:off x="5546725" y="2892425"/>
                  <a:ext cx="69850" cy="44450"/>
                </a:xfrm>
                <a:custGeom>
                  <a:avLst/>
                  <a:gdLst>
                    <a:gd name="T0" fmla="*/ 0 w 117"/>
                    <a:gd name="T1" fmla="*/ 44 h 75"/>
                    <a:gd name="T2" fmla="*/ 30 w 117"/>
                    <a:gd name="T3" fmla="*/ 17 h 75"/>
                    <a:gd name="T4" fmla="*/ 117 w 117"/>
                    <a:gd name="T5" fmla="*/ 0 h 75"/>
                    <a:gd name="T6" fmla="*/ 117 w 117"/>
                    <a:gd name="T7" fmla="*/ 75 h 75"/>
                    <a:gd name="T8" fmla="*/ 111 w 117"/>
                    <a:gd name="T9" fmla="*/ 75 h 75"/>
                    <a:gd name="T10" fmla="*/ 0 w 117"/>
                    <a:gd name="T11" fmla="*/ 44 h 75"/>
                  </a:gdLst>
                  <a:ahLst/>
                  <a:cxnLst>
                    <a:cxn ang="0">
                      <a:pos x="T0" y="T1"/>
                    </a:cxn>
                    <a:cxn ang="0">
                      <a:pos x="T2" y="T3"/>
                    </a:cxn>
                    <a:cxn ang="0">
                      <a:pos x="T4" y="T5"/>
                    </a:cxn>
                    <a:cxn ang="0">
                      <a:pos x="T6" y="T7"/>
                    </a:cxn>
                    <a:cxn ang="0">
                      <a:pos x="T8" y="T9"/>
                    </a:cxn>
                    <a:cxn ang="0">
                      <a:pos x="T10" y="T11"/>
                    </a:cxn>
                  </a:cxnLst>
                  <a:rect l="0" t="0" r="r" b="b"/>
                  <a:pathLst>
                    <a:path w="117" h="75">
                      <a:moveTo>
                        <a:pt x="0" y="44"/>
                      </a:moveTo>
                      <a:cubicBezTo>
                        <a:pt x="30" y="17"/>
                        <a:pt x="30" y="17"/>
                        <a:pt x="30" y="17"/>
                      </a:cubicBezTo>
                      <a:cubicBezTo>
                        <a:pt x="117" y="0"/>
                        <a:pt x="117" y="0"/>
                        <a:pt x="117" y="0"/>
                      </a:cubicBezTo>
                      <a:cubicBezTo>
                        <a:pt x="117" y="75"/>
                        <a:pt x="117" y="75"/>
                        <a:pt x="117" y="75"/>
                      </a:cubicBezTo>
                      <a:cubicBezTo>
                        <a:pt x="115" y="75"/>
                        <a:pt x="113" y="75"/>
                        <a:pt x="111" y="75"/>
                      </a:cubicBezTo>
                      <a:cubicBezTo>
                        <a:pt x="32" y="75"/>
                        <a:pt x="0" y="44"/>
                        <a:pt x="0" y="44"/>
                      </a:cubicBezTo>
                      <a:close/>
                    </a:path>
                  </a:pathLst>
                </a:custGeom>
                <a:solidFill>
                  <a:srgbClr val="DB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21D44">
                        <a:lumMod val="10000"/>
                      </a:srgbClr>
                    </a:solidFill>
                    <a:effectLst/>
                    <a:uLnTx/>
                    <a:uFillTx/>
                    <a:latin typeface="Calibri" panose="020F0502020204030204"/>
                    <a:ea typeface="+mn-ea"/>
                    <a:cs typeface="+mn-cs"/>
                  </a:endParaRPr>
                </a:p>
              </p:txBody>
            </p:sp>
            <p:sp>
              <p:nvSpPr>
                <p:cNvPr id="1093" name="Freeform 220">
                  <a:extLst>
                    <a:ext uri="{FF2B5EF4-FFF2-40B4-BE49-F238E27FC236}">
                      <a16:creationId xmlns:a16="http://schemas.microsoft.com/office/drawing/2014/main" id="{FF04AE61-C34C-F518-8E04-75D1485C27F4}"/>
                    </a:ext>
                  </a:extLst>
                </p:cNvPr>
                <p:cNvSpPr>
                  <a:spLocks/>
                </p:cNvSpPr>
                <p:nvPr/>
              </p:nvSpPr>
              <p:spPr bwMode="auto">
                <a:xfrm>
                  <a:off x="5110162" y="2778125"/>
                  <a:ext cx="509587" cy="1136650"/>
                </a:xfrm>
                <a:custGeom>
                  <a:avLst/>
                  <a:gdLst>
                    <a:gd name="T0" fmla="*/ 0 w 321"/>
                    <a:gd name="T1" fmla="*/ 100 h 716"/>
                    <a:gd name="T2" fmla="*/ 0 w 321"/>
                    <a:gd name="T3" fmla="*/ 100 h 716"/>
                    <a:gd name="T4" fmla="*/ 201 w 321"/>
                    <a:gd name="T5" fmla="*/ 54 h 716"/>
                    <a:gd name="T6" fmla="*/ 227 w 321"/>
                    <a:gd name="T7" fmla="*/ 0 h 716"/>
                    <a:gd name="T8" fmla="*/ 293 w 321"/>
                    <a:gd name="T9" fmla="*/ 54 h 716"/>
                    <a:gd name="T10" fmla="*/ 319 w 321"/>
                    <a:gd name="T11" fmla="*/ 72 h 716"/>
                    <a:gd name="T12" fmla="*/ 321 w 321"/>
                    <a:gd name="T13" fmla="*/ 716 h 716"/>
                    <a:gd name="T14" fmla="*/ 104 w 321"/>
                    <a:gd name="T15" fmla="*/ 716 h 716"/>
                    <a:gd name="T16" fmla="*/ 63 w 321"/>
                    <a:gd name="T17" fmla="*/ 331 h 716"/>
                    <a:gd name="T18" fmla="*/ 63 w 321"/>
                    <a:gd name="T19" fmla="*/ 289 h 716"/>
                    <a:gd name="T20" fmla="*/ 0 w 321"/>
                    <a:gd name="T21" fmla="*/ 100 h 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1" h="716">
                      <a:moveTo>
                        <a:pt x="0" y="100"/>
                      </a:moveTo>
                      <a:lnTo>
                        <a:pt x="0" y="100"/>
                      </a:lnTo>
                      <a:lnTo>
                        <a:pt x="201" y="54"/>
                      </a:lnTo>
                      <a:lnTo>
                        <a:pt x="227" y="0"/>
                      </a:lnTo>
                      <a:lnTo>
                        <a:pt x="293" y="54"/>
                      </a:lnTo>
                      <a:lnTo>
                        <a:pt x="319" y="72"/>
                      </a:lnTo>
                      <a:lnTo>
                        <a:pt x="321" y="716"/>
                      </a:lnTo>
                      <a:lnTo>
                        <a:pt x="104" y="716"/>
                      </a:lnTo>
                      <a:lnTo>
                        <a:pt x="63" y="331"/>
                      </a:lnTo>
                      <a:lnTo>
                        <a:pt x="63" y="289"/>
                      </a:lnTo>
                      <a:lnTo>
                        <a:pt x="0" y="100"/>
                      </a:lnTo>
                      <a:close/>
                    </a:path>
                  </a:pathLst>
                </a:custGeom>
                <a:solidFill>
                  <a:srgbClr val="1388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21D44">
                        <a:lumMod val="10000"/>
                      </a:srgbClr>
                    </a:solidFill>
                    <a:effectLst/>
                    <a:uLnTx/>
                    <a:uFillTx/>
                    <a:latin typeface="Calibri" panose="020F0502020204030204"/>
                    <a:ea typeface="+mn-ea"/>
                    <a:cs typeface="+mn-cs"/>
                  </a:endParaRPr>
                </a:p>
              </p:txBody>
            </p:sp>
            <p:sp>
              <p:nvSpPr>
                <p:cNvPr id="1094" name="Freeform 221">
                  <a:extLst>
                    <a:ext uri="{FF2B5EF4-FFF2-40B4-BE49-F238E27FC236}">
                      <a16:creationId xmlns:a16="http://schemas.microsoft.com/office/drawing/2014/main" id="{33F7CC37-556A-1AE3-3535-91CD943B6E24}"/>
                    </a:ext>
                  </a:extLst>
                </p:cNvPr>
                <p:cNvSpPr>
                  <a:spLocks/>
                </p:cNvSpPr>
                <p:nvPr/>
              </p:nvSpPr>
              <p:spPr bwMode="auto">
                <a:xfrm>
                  <a:off x="4862512" y="2971800"/>
                  <a:ext cx="350837" cy="942975"/>
                </a:xfrm>
                <a:custGeom>
                  <a:avLst/>
                  <a:gdLst>
                    <a:gd name="T0" fmla="*/ 135 w 221"/>
                    <a:gd name="T1" fmla="*/ 0 h 594"/>
                    <a:gd name="T2" fmla="*/ 221 w 221"/>
                    <a:gd name="T3" fmla="*/ 209 h 594"/>
                    <a:gd name="T4" fmla="*/ 145 w 221"/>
                    <a:gd name="T5" fmla="*/ 436 h 594"/>
                    <a:gd name="T6" fmla="*/ 204 w 221"/>
                    <a:gd name="T7" fmla="*/ 594 h 594"/>
                    <a:gd name="T8" fmla="*/ 79 w 221"/>
                    <a:gd name="T9" fmla="*/ 594 h 594"/>
                    <a:gd name="T10" fmla="*/ 0 w 221"/>
                    <a:gd name="T11" fmla="*/ 381 h 594"/>
                    <a:gd name="T12" fmla="*/ 135 w 221"/>
                    <a:gd name="T13" fmla="*/ 0 h 594"/>
                  </a:gdLst>
                  <a:ahLst/>
                  <a:cxnLst>
                    <a:cxn ang="0">
                      <a:pos x="T0" y="T1"/>
                    </a:cxn>
                    <a:cxn ang="0">
                      <a:pos x="T2" y="T3"/>
                    </a:cxn>
                    <a:cxn ang="0">
                      <a:pos x="T4" y="T5"/>
                    </a:cxn>
                    <a:cxn ang="0">
                      <a:pos x="T6" y="T7"/>
                    </a:cxn>
                    <a:cxn ang="0">
                      <a:pos x="T8" y="T9"/>
                    </a:cxn>
                    <a:cxn ang="0">
                      <a:pos x="T10" y="T11"/>
                    </a:cxn>
                    <a:cxn ang="0">
                      <a:pos x="T12" y="T13"/>
                    </a:cxn>
                  </a:cxnLst>
                  <a:rect l="0" t="0" r="r" b="b"/>
                  <a:pathLst>
                    <a:path w="221" h="594">
                      <a:moveTo>
                        <a:pt x="135" y="0"/>
                      </a:moveTo>
                      <a:lnTo>
                        <a:pt x="221" y="209"/>
                      </a:lnTo>
                      <a:lnTo>
                        <a:pt x="145" y="436"/>
                      </a:lnTo>
                      <a:lnTo>
                        <a:pt x="204" y="594"/>
                      </a:lnTo>
                      <a:lnTo>
                        <a:pt x="79" y="594"/>
                      </a:lnTo>
                      <a:lnTo>
                        <a:pt x="0" y="381"/>
                      </a:lnTo>
                      <a:lnTo>
                        <a:pt x="135" y="0"/>
                      </a:lnTo>
                      <a:close/>
                    </a:path>
                  </a:pathLst>
                </a:custGeom>
                <a:solidFill>
                  <a:srgbClr val="DB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21D44">
                        <a:lumMod val="10000"/>
                      </a:srgbClr>
                    </a:solidFill>
                    <a:effectLst/>
                    <a:uLnTx/>
                    <a:uFillTx/>
                    <a:latin typeface="Calibri" panose="020F0502020204030204"/>
                    <a:ea typeface="+mn-ea"/>
                    <a:cs typeface="+mn-cs"/>
                  </a:endParaRPr>
                </a:p>
              </p:txBody>
            </p:sp>
            <p:sp>
              <p:nvSpPr>
                <p:cNvPr id="1095" name="Freeform 222">
                  <a:extLst>
                    <a:ext uri="{FF2B5EF4-FFF2-40B4-BE49-F238E27FC236}">
                      <a16:creationId xmlns:a16="http://schemas.microsoft.com/office/drawing/2014/main" id="{5D127F7D-21B2-6EA4-03F6-5F124CF0E68F}"/>
                    </a:ext>
                  </a:extLst>
                </p:cNvPr>
                <p:cNvSpPr>
                  <a:spLocks/>
                </p:cNvSpPr>
                <p:nvPr/>
              </p:nvSpPr>
              <p:spPr bwMode="auto">
                <a:xfrm>
                  <a:off x="5068887" y="2936875"/>
                  <a:ext cx="141287" cy="366713"/>
                </a:xfrm>
                <a:custGeom>
                  <a:avLst/>
                  <a:gdLst>
                    <a:gd name="T0" fmla="*/ 1 w 89"/>
                    <a:gd name="T1" fmla="*/ 6 h 231"/>
                    <a:gd name="T2" fmla="*/ 26 w 89"/>
                    <a:gd name="T3" fmla="*/ 0 h 231"/>
                    <a:gd name="T4" fmla="*/ 26 w 89"/>
                    <a:gd name="T5" fmla="*/ 0 h 231"/>
                    <a:gd name="T6" fmla="*/ 89 w 89"/>
                    <a:gd name="T7" fmla="*/ 189 h 231"/>
                    <a:gd name="T8" fmla="*/ 89 w 89"/>
                    <a:gd name="T9" fmla="*/ 231 h 231"/>
                    <a:gd name="T10" fmla="*/ 0 w 89"/>
                    <a:gd name="T11" fmla="*/ 9 h 231"/>
                    <a:gd name="T12" fmla="*/ 1 w 89"/>
                    <a:gd name="T13" fmla="*/ 6 h 231"/>
                  </a:gdLst>
                  <a:ahLst/>
                  <a:cxnLst>
                    <a:cxn ang="0">
                      <a:pos x="T0" y="T1"/>
                    </a:cxn>
                    <a:cxn ang="0">
                      <a:pos x="T2" y="T3"/>
                    </a:cxn>
                    <a:cxn ang="0">
                      <a:pos x="T4" y="T5"/>
                    </a:cxn>
                    <a:cxn ang="0">
                      <a:pos x="T6" y="T7"/>
                    </a:cxn>
                    <a:cxn ang="0">
                      <a:pos x="T8" y="T9"/>
                    </a:cxn>
                    <a:cxn ang="0">
                      <a:pos x="T10" y="T11"/>
                    </a:cxn>
                    <a:cxn ang="0">
                      <a:pos x="T12" y="T13"/>
                    </a:cxn>
                  </a:cxnLst>
                  <a:rect l="0" t="0" r="r" b="b"/>
                  <a:pathLst>
                    <a:path w="89" h="231">
                      <a:moveTo>
                        <a:pt x="1" y="6"/>
                      </a:moveTo>
                      <a:lnTo>
                        <a:pt x="26" y="0"/>
                      </a:lnTo>
                      <a:lnTo>
                        <a:pt x="26" y="0"/>
                      </a:lnTo>
                      <a:lnTo>
                        <a:pt x="89" y="189"/>
                      </a:lnTo>
                      <a:lnTo>
                        <a:pt x="89" y="231"/>
                      </a:lnTo>
                      <a:lnTo>
                        <a:pt x="0" y="9"/>
                      </a:lnTo>
                      <a:lnTo>
                        <a:pt x="1" y="6"/>
                      </a:lnTo>
                      <a:close/>
                    </a:path>
                  </a:pathLst>
                </a:custGeom>
                <a:solidFill>
                  <a:srgbClr val="BFCB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21D44">
                        <a:lumMod val="10000"/>
                      </a:srgbClr>
                    </a:solidFill>
                    <a:effectLst/>
                    <a:uLnTx/>
                    <a:uFillTx/>
                    <a:latin typeface="Calibri" panose="020F0502020204030204"/>
                    <a:ea typeface="+mn-ea"/>
                    <a:cs typeface="+mn-cs"/>
                  </a:endParaRPr>
                </a:p>
              </p:txBody>
            </p:sp>
            <p:sp>
              <p:nvSpPr>
                <p:cNvPr id="1096" name="Freeform 223">
                  <a:extLst>
                    <a:ext uri="{FF2B5EF4-FFF2-40B4-BE49-F238E27FC236}">
                      <a16:creationId xmlns:a16="http://schemas.microsoft.com/office/drawing/2014/main" id="{BBB1743F-E229-293C-F3EA-25D71F38051A}"/>
                    </a:ext>
                  </a:extLst>
                </p:cNvPr>
                <p:cNvSpPr>
                  <a:spLocks/>
                </p:cNvSpPr>
                <p:nvPr/>
              </p:nvSpPr>
              <p:spPr bwMode="auto">
                <a:xfrm>
                  <a:off x="5429250" y="2778125"/>
                  <a:ext cx="187325" cy="230188"/>
                </a:xfrm>
                <a:custGeom>
                  <a:avLst/>
                  <a:gdLst>
                    <a:gd name="T0" fmla="*/ 0 w 118"/>
                    <a:gd name="T1" fmla="*/ 54 h 145"/>
                    <a:gd name="T2" fmla="*/ 14 w 118"/>
                    <a:gd name="T3" fmla="*/ 145 h 145"/>
                    <a:gd name="T4" fmla="*/ 86 w 118"/>
                    <a:gd name="T5" fmla="*/ 79 h 145"/>
                    <a:gd name="T6" fmla="*/ 118 w 118"/>
                    <a:gd name="T7" fmla="*/ 72 h 145"/>
                    <a:gd name="T8" fmla="*/ 92 w 118"/>
                    <a:gd name="T9" fmla="*/ 54 h 145"/>
                    <a:gd name="T10" fmla="*/ 26 w 118"/>
                    <a:gd name="T11" fmla="*/ 0 h 145"/>
                    <a:gd name="T12" fmla="*/ 0 w 118"/>
                    <a:gd name="T13" fmla="*/ 54 h 145"/>
                  </a:gdLst>
                  <a:ahLst/>
                  <a:cxnLst>
                    <a:cxn ang="0">
                      <a:pos x="T0" y="T1"/>
                    </a:cxn>
                    <a:cxn ang="0">
                      <a:pos x="T2" y="T3"/>
                    </a:cxn>
                    <a:cxn ang="0">
                      <a:pos x="T4" y="T5"/>
                    </a:cxn>
                    <a:cxn ang="0">
                      <a:pos x="T6" y="T7"/>
                    </a:cxn>
                    <a:cxn ang="0">
                      <a:pos x="T8" y="T9"/>
                    </a:cxn>
                    <a:cxn ang="0">
                      <a:pos x="T10" y="T11"/>
                    </a:cxn>
                    <a:cxn ang="0">
                      <a:pos x="T12" y="T13"/>
                    </a:cxn>
                  </a:cxnLst>
                  <a:rect l="0" t="0" r="r" b="b"/>
                  <a:pathLst>
                    <a:path w="118" h="145">
                      <a:moveTo>
                        <a:pt x="0" y="54"/>
                      </a:moveTo>
                      <a:lnTo>
                        <a:pt x="14" y="145"/>
                      </a:lnTo>
                      <a:lnTo>
                        <a:pt x="86" y="79"/>
                      </a:lnTo>
                      <a:lnTo>
                        <a:pt x="118" y="72"/>
                      </a:lnTo>
                      <a:lnTo>
                        <a:pt x="92" y="54"/>
                      </a:lnTo>
                      <a:lnTo>
                        <a:pt x="26" y="0"/>
                      </a:lnTo>
                      <a:lnTo>
                        <a:pt x="0" y="54"/>
                      </a:lnTo>
                      <a:close/>
                    </a:path>
                  </a:pathLst>
                </a:custGeom>
                <a:solidFill>
                  <a:srgbClr val="138808"/>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21D44">
                        <a:lumMod val="10000"/>
                      </a:srgbClr>
                    </a:solidFill>
                    <a:effectLst/>
                    <a:uLnTx/>
                    <a:uFillTx/>
                    <a:latin typeface="Calibri" panose="020F0502020204030204"/>
                    <a:ea typeface="+mn-ea"/>
                    <a:cs typeface="+mn-cs"/>
                  </a:endParaRPr>
                </a:p>
              </p:txBody>
            </p:sp>
            <p:sp>
              <p:nvSpPr>
                <p:cNvPr id="1097" name="Freeform 224">
                  <a:extLst>
                    <a:ext uri="{FF2B5EF4-FFF2-40B4-BE49-F238E27FC236}">
                      <a16:creationId xmlns:a16="http://schemas.microsoft.com/office/drawing/2014/main" id="{C0DBC715-2864-4279-FD09-F7ACA353B2B6}"/>
                    </a:ext>
                  </a:extLst>
                </p:cNvPr>
                <p:cNvSpPr>
                  <a:spLocks/>
                </p:cNvSpPr>
                <p:nvPr/>
              </p:nvSpPr>
              <p:spPr bwMode="auto">
                <a:xfrm>
                  <a:off x="5541962" y="2919412"/>
                  <a:ext cx="4762" cy="4763"/>
                </a:xfrm>
                <a:custGeom>
                  <a:avLst/>
                  <a:gdLst>
                    <a:gd name="T0" fmla="*/ 3 w 3"/>
                    <a:gd name="T1" fmla="*/ 0 h 3"/>
                    <a:gd name="T2" fmla="*/ 3 w 3"/>
                    <a:gd name="T3" fmla="*/ 0 h 3"/>
                    <a:gd name="T4" fmla="*/ 0 w 3"/>
                    <a:gd name="T5" fmla="*/ 3 h 3"/>
                    <a:gd name="T6" fmla="*/ 3 w 3"/>
                    <a:gd name="T7" fmla="*/ 0 h 3"/>
                  </a:gdLst>
                  <a:ahLst/>
                  <a:cxnLst>
                    <a:cxn ang="0">
                      <a:pos x="T0" y="T1"/>
                    </a:cxn>
                    <a:cxn ang="0">
                      <a:pos x="T2" y="T3"/>
                    </a:cxn>
                    <a:cxn ang="0">
                      <a:pos x="T4" y="T5"/>
                    </a:cxn>
                    <a:cxn ang="0">
                      <a:pos x="T6" y="T7"/>
                    </a:cxn>
                  </a:cxnLst>
                  <a:rect l="0" t="0" r="r" b="b"/>
                  <a:pathLst>
                    <a:path w="3" h="3">
                      <a:moveTo>
                        <a:pt x="3" y="0"/>
                      </a:moveTo>
                      <a:lnTo>
                        <a:pt x="3" y="0"/>
                      </a:lnTo>
                      <a:lnTo>
                        <a:pt x="0" y="3"/>
                      </a:lnTo>
                      <a:lnTo>
                        <a:pt x="3" y="0"/>
                      </a:lnTo>
                      <a:close/>
                    </a:path>
                  </a:pathLst>
                </a:custGeom>
                <a:solidFill>
                  <a:srgbClr val="C8D3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21D44">
                        <a:lumMod val="10000"/>
                      </a:srgbClr>
                    </a:solidFill>
                    <a:effectLst/>
                    <a:uLnTx/>
                    <a:uFillTx/>
                    <a:latin typeface="Calibri" panose="020F0502020204030204"/>
                    <a:ea typeface="+mn-ea"/>
                    <a:cs typeface="+mn-cs"/>
                  </a:endParaRPr>
                </a:p>
              </p:txBody>
            </p:sp>
            <p:sp>
              <p:nvSpPr>
                <p:cNvPr id="1098" name="Freeform 225">
                  <a:extLst>
                    <a:ext uri="{FF2B5EF4-FFF2-40B4-BE49-F238E27FC236}">
                      <a16:creationId xmlns:a16="http://schemas.microsoft.com/office/drawing/2014/main" id="{5CC5D3BF-126F-CDD4-61B8-78788EA7408A}"/>
                    </a:ext>
                  </a:extLst>
                </p:cNvPr>
                <p:cNvSpPr>
                  <a:spLocks/>
                </p:cNvSpPr>
                <p:nvPr/>
              </p:nvSpPr>
              <p:spPr bwMode="auto">
                <a:xfrm>
                  <a:off x="5546725" y="2892425"/>
                  <a:ext cx="69850" cy="36513"/>
                </a:xfrm>
                <a:custGeom>
                  <a:avLst/>
                  <a:gdLst>
                    <a:gd name="T0" fmla="*/ 30 w 117"/>
                    <a:gd name="T1" fmla="*/ 17 h 61"/>
                    <a:gd name="T2" fmla="*/ 117 w 117"/>
                    <a:gd name="T3" fmla="*/ 0 h 61"/>
                    <a:gd name="T4" fmla="*/ 117 w 117"/>
                    <a:gd name="T5" fmla="*/ 30 h 61"/>
                    <a:gd name="T6" fmla="*/ 53 w 117"/>
                    <a:gd name="T7" fmla="*/ 44 h 61"/>
                    <a:gd name="T8" fmla="*/ 38 w 117"/>
                    <a:gd name="T9" fmla="*/ 61 h 61"/>
                    <a:gd name="T10" fmla="*/ 0 w 117"/>
                    <a:gd name="T11" fmla="*/ 44 h 61"/>
                    <a:gd name="T12" fmla="*/ 30 w 117"/>
                    <a:gd name="T13" fmla="*/ 17 h 61"/>
                  </a:gdLst>
                  <a:ahLst/>
                  <a:cxnLst>
                    <a:cxn ang="0">
                      <a:pos x="T0" y="T1"/>
                    </a:cxn>
                    <a:cxn ang="0">
                      <a:pos x="T2" y="T3"/>
                    </a:cxn>
                    <a:cxn ang="0">
                      <a:pos x="T4" y="T5"/>
                    </a:cxn>
                    <a:cxn ang="0">
                      <a:pos x="T6" y="T7"/>
                    </a:cxn>
                    <a:cxn ang="0">
                      <a:pos x="T8" y="T9"/>
                    </a:cxn>
                    <a:cxn ang="0">
                      <a:pos x="T10" y="T11"/>
                    </a:cxn>
                    <a:cxn ang="0">
                      <a:pos x="T12" y="T13"/>
                    </a:cxn>
                  </a:cxnLst>
                  <a:rect l="0" t="0" r="r" b="b"/>
                  <a:pathLst>
                    <a:path w="117" h="61">
                      <a:moveTo>
                        <a:pt x="30" y="17"/>
                      </a:moveTo>
                      <a:cubicBezTo>
                        <a:pt x="117" y="0"/>
                        <a:pt x="117" y="0"/>
                        <a:pt x="117" y="0"/>
                      </a:cubicBezTo>
                      <a:cubicBezTo>
                        <a:pt x="117" y="30"/>
                        <a:pt x="117" y="30"/>
                        <a:pt x="117" y="30"/>
                      </a:cubicBezTo>
                      <a:cubicBezTo>
                        <a:pt x="53" y="44"/>
                        <a:pt x="53" y="44"/>
                        <a:pt x="53" y="44"/>
                      </a:cubicBezTo>
                      <a:cubicBezTo>
                        <a:pt x="38" y="61"/>
                        <a:pt x="38" y="61"/>
                        <a:pt x="38" y="61"/>
                      </a:cubicBezTo>
                      <a:cubicBezTo>
                        <a:pt x="15" y="53"/>
                        <a:pt x="0" y="44"/>
                        <a:pt x="0" y="44"/>
                      </a:cubicBezTo>
                      <a:lnTo>
                        <a:pt x="30" y="17"/>
                      </a:lnTo>
                      <a:close/>
                    </a:path>
                  </a:pathLst>
                </a:custGeom>
                <a:solidFill>
                  <a:srgbClr val="C4CA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21D44">
                        <a:lumMod val="10000"/>
                      </a:srgbClr>
                    </a:solidFill>
                    <a:effectLst/>
                    <a:uLnTx/>
                    <a:uFillTx/>
                    <a:latin typeface="Calibri" panose="020F0502020204030204"/>
                    <a:ea typeface="+mn-ea"/>
                    <a:cs typeface="+mn-cs"/>
                  </a:endParaRPr>
                </a:p>
              </p:txBody>
            </p:sp>
            <p:sp>
              <p:nvSpPr>
                <p:cNvPr id="1099" name="Freeform 226">
                  <a:extLst>
                    <a:ext uri="{FF2B5EF4-FFF2-40B4-BE49-F238E27FC236}">
                      <a16:creationId xmlns:a16="http://schemas.microsoft.com/office/drawing/2014/main" id="{144FD4AF-530C-CE1E-D5B6-62103F2F5231}"/>
                    </a:ext>
                  </a:extLst>
                </p:cNvPr>
                <p:cNvSpPr>
                  <a:spLocks/>
                </p:cNvSpPr>
                <p:nvPr/>
              </p:nvSpPr>
              <p:spPr bwMode="auto">
                <a:xfrm>
                  <a:off x="5461000" y="2924175"/>
                  <a:ext cx="82550" cy="111125"/>
                </a:xfrm>
                <a:custGeom>
                  <a:avLst/>
                  <a:gdLst>
                    <a:gd name="T0" fmla="*/ 0 w 140"/>
                    <a:gd name="T1" fmla="*/ 128 h 187"/>
                    <a:gd name="T2" fmla="*/ 137 w 140"/>
                    <a:gd name="T3" fmla="*/ 0 h 187"/>
                    <a:gd name="T4" fmla="*/ 97 w 140"/>
                    <a:gd name="T5" fmla="*/ 38 h 187"/>
                    <a:gd name="T6" fmla="*/ 140 w 140"/>
                    <a:gd name="T7" fmla="*/ 55 h 187"/>
                    <a:gd name="T8" fmla="*/ 21 w 140"/>
                    <a:gd name="T9" fmla="*/ 187 h 187"/>
                    <a:gd name="T10" fmla="*/ 0 w 140"/>
                    <a:gd name="T11" fmla="*/ 128 h 187"/>
                  </a:gdLst>
                  <a:ahLst/>
                  <a:cxnLst>
                    <a:cxn ang="0">
                      <a:pos x="T0" y="T1"/>
                    </a:cxn>
                    <a:cxn ang="0">
                      <a:pos x="T2" y="T3"/>
                    </a:cxn>
                    <a:cxn ang="0">
                      <a:pos x="T4" y="T5"/>
                    </a:cxn>
                    <a:cxn ang="0">
                      <a:pos x="T6" y="T7"/>
                    </a:cxn>
                    <a:cxn ang="0">
                      <a:pos x="T8" y="T9"/>
                    </a:cxn>
                    <a:cxn ang="0">
                      <a:pos x="T10" y="T11"/>
                    </a:cxn>
                  </a:cxnLst>
                  <a:rect l="0" t="0" r="r" b="b"/>
                  <a:pathLst>
                    <a:path w="140" h="187">
                      <a:moveTo>
                        <a:pt x="0" y="128"/>
                      </a:moveTo>
                      <a:cubicBezTo>
                        <a:pt x="137" y="0"/>
                        <a:pt x="137" y="0"/>
                        <a:pt x="137" y="0"/>
                      </a:cubicBezTo>
                      <a:cubicBezTo>
                        <a:pt x="97" y="38"/>
                        <a:pt x="97" y="38"/>
                        <a:pt x="97" y="38"/>
                      </a:cubicBezTo>
                      <a:cubicBezTo>
                        <a:pt x="97" y="38"/>
                        <a:pt x="114" y="46"/>
                        <a:pt x="140" y="55"/>
                      </a:cubicBezTo>
                      <a:cubicBezTo>
                        <a:pt x="21" y="187"/>
                        <a:pt x="21" y="187"/>
                        <a:pt x="21" y="187"/>
                      </a:cubicBezTo>
                      <a:lnTo>
                        <a:pt x="0" y="128"/>
                      </a:lnTo>
                      <a:close/>
                    </a:path>
                  </a:pathLst>
                </a:custGeom>
                <a:solidFill>
                  <a:srgbClr val="C4CA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21D44">
                        <a:lumMod val="10000"/>
                      </a:srgbClr>
                    </a:solidFill>
                    <a:effectLst/>
                    <a:uLnTx/>
                    <a:uFillTx/>
                    <a:latin typeface="Calibri" panose="020F0502020204030204"/>
                    <a:ea typeface="+mn-ea"/>
                    <a:cs typeface="+mn-cs"/>
                  </a:endParaRPr>
                </a:p>
              </p:txBody>
            </p:sp>
            <p:sp>
              <p:nvSpPr>
                <p:cNvPr id="1100" name="Freeform 227">
                  <a:extLst>
                    <a:ext uri="{FF2B5EF4-FFF2-40B4-BE49-F238E27FC236}">
                      <a16:creationId xmlns:a16="http://schemas.microsoft.com/office/drawing/2014/main" id="{55032DE3-C5A2-4140-BB98-5144D1DB1EBF}"/>
                    </a:ext>
                  </a:extLst>
                </p:cNvPr>
                <p:cNvSpPr>
                  <a:spLocks/>
                </p:cNvSpPr>
                <p:nvPr/>
              </p:nvSpPr>
              <p:spPr bwMode="auto">
                <a:xfrm>
                  <a:off x="5518150" y="2919412"/>
                  <a:ext cx="52387" cy="38100"/>
                </a:xfrm>
                <a:custGeom>
                  <a:avLst/>
                  <a:gdLst>
                    <a:gd name="T0" fmla="*/ 40 w 87"/>
                    <a:gd name="T1" fmla="*/ 9 h 64"/>
                    <a:gd name="T2" fmla="*/ 49 w 87"/>
                    <a:gd name="T3" fmla="*/ 0 h 64"/>
                    <a:gd name="T4" fmla="*/ 87 w 87"/>
                    <a:gd name="T5" fmla="*/ 17 h 64"/>
                    <a:gd name="T6" fmla="*/ 43 w 87"/>
                    <a:gd name="T7" fmla="*/ 64 h 64"/>
                    <a:gd name="T8" fmla="*/ 0 w 87"/>
                    <a:gd name="T9" fmla="*/ 47 h 64"/>
                    <a:gd name="T10" fmla="*/ 40 w 87"/>
                    <a:gd name="T11" fmla="*/ 9 h 64"/>
                  </a:gdLst>
                  <a:ahLst/>
                  <a:cxnLst>
                    <a:cxn ang="0">
                      <a:pos x="T0" y="T1"/>
                    </a:cxn>
                    <a:cxn ang="0">
                      <a:pos x="T2" y="T3"/>
                    </a:cxn>
                    <a:cxn ang="0">
                      <a:pos x="T4" y="T5"/>
                    </a:cxn>
                    <a:cxn ang="0">
                      <a:pos x="T6" y="T7"/>
                    </a:cxn>
                    <a:cxn ang="0">
                      <a:pos x="T8" y="T9"/>
                    </a:cxn>
                    <a:cxn ang="0">
                      <a:pos x="T10" y="T11"/>
                    </a:cxn>
                  </a:cxnLst>
                  <a:rect l="0" t="0" r="r" b="b"/>
                  <a:pathLst>
                    <a:path w="87" h="64">
                      <a:moveTo>
                        <a:pt x="40" y="9"/>
                      </a:moveTo>
                      <a:cubicBezTo>
                        <a:pt x="49" y="0"/>
                        <a:pt x="49" y="0"/>
                        <a:pt x="49" y="0"/>
                      </a:cubicBezTo>
                      <a:cubicBezTo>
                        <a:pt x="49" y="0"/>
                        <a:pt x="64" y="9"/>
                        <a:pt x="87" y="17"/>
                      </a:cubicBezTo>
                      <a:cubicBezTo>
                        <a:pt x="43" y="64"/>
                        <a:pt x="43" y="64"/>
                        <a:pt x="43" y="64"/>
                      </a:cubicBezTo>
                      <a:cubicBezTo>
                        <a:pt x="17" y="55"/>
                        <a:pt x="0" y="47"/>
                        <a:pt x="0" y="47"/>
                      </a:cubicBezTo>
                      <a:lnTo>
                        <a:pt x="40" y="9"/>
                      </a:lnTo>
                      <a:close/>
                    </a:path>
                  </a:pathLst>
                </a:custGeom>
                <a:solidFill>
                  <a:srgbClr val="BBC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21D44">
                        <a:lumMod val="10000"/>
                      </a:srgbClr>
                    </a:solidFill>
                    <a:effectLst/>
                    <a:uLnTx/>
                    <a:uFillTx/>
                    <a:latin typeface="Calibri" panose="020F0502020204030204"/>
                    <a:ea typeface="+mn-ea"/>
                    <a:cs typeface="+mn-cs"/>
                  </a:endParaRPr>
                </a:p>
              </p:txBody>
            </p:sp>
            <p:sp>
              <p:nvSpPr>
                <p:cNvPr id="1101" name="Freeform 228">
                  <a:extLst>
                    <a:ext uri="{FF2B5EF4-FFF2-40B4-BE49-F238E27FC236}">
                      <a16:creationId xmlns:a16="http://schemas.microsoft.com/office/drawing/2014/main" id="{CB61040C-6608-0FC5-B9C3-D6317B3D4941}"/>
                    </a:ext>
                  </a:extLst>
                </p:cNvPr>
                <p:cNvSpPr>
                  <a:spLocks/>
                </p:cNvSpPr>
                <p:nvPr/>
              </p:nvSpPr>
              <p:spPr bwMode="auto">
                <a:xfrm>
                  <a:off x="5543550" y="2928937"/>
                  <a:ext cx="73025" cy="42863"/>
                </a:xfrm>
                <a:custGeom>
                  <a:avLst/>
                  <a:gdLst>
                    <a:gd name="T0" fmla="*/ 44 w 123"/>
                    <a:gd name="T1" fmla="*/ 0 h 71"/>
                    <a:gd name="T2" fmla="*/ 123 w 123"/>
                    <a:gd name="T3" fmla="*/ 14 h 71"/>
                    <a:gd name="T4" fmla="*/ 123 w 123"/>
                    <a:gd name="T5" fmla="*/ 71 h 71"/>
                    <a:gd name="T6" fmla="*/ 0 w 123"/>
                    <a:gd name="T7" fmla="*/ 47 h 71"/>
                    <a:gd name="T8" fmla="*/ 44 w 123"/>
                    <a:gd name="T9" fmla="*/ 0 h 71"/>
                  </a:gdLst>
                  <a:ahLst/>
                  <a:cxnLst>
                    <a:cxn ang="0">
                      <a:pos x="T0" y="T1"/>
                    </a:cxn>
                    <a:cxn ang="0">
                      <a:pos x="T2" y="T3"/>
                    </a:cxn>
                    <a:cxn ang="0">
                      <a:pos x="T4" y="T5"/>
                    </a:cxn>
                    <a:cxn ang="0">
                      <a:pos x="T6" y="T7"/>
                    </a:cxn>
                    <a:cxn ang="0">
                      <a:pos x="T8" y="T9"/>
                    </a:cxn>
                  </a:cxnLst>
                  <a:rect l="0" t="0" r="r" b="b"/>
                  <a:pathLst>
                    <a:path w="123" h="71">
                      <a:moveTo>
                        <a:pt x="44" y="0"/>
                      </a:moveTo>
                      <a:cubicBezTo>
                        <a:pt x="65" y="7"/>
                        <a:pt x="93" y="14"/>
                        <a:pt x="123" y="14"/>
                      </a:cubicBezTo>
                      <a:cubicBezTo>
                        <a:pt x="123" y="71"/>
                        <a:pt x="123" y="71"/>
                        <a:pt x="123" y="71"/>
                      </a:cubicBezTo>
                      <a:cubicBezTo>
                        <a:pt x="77" y="71"/>
                        <a:pt x="32" y="58"/>
                        <a:pt x="0" y="47"/>
                      </a:cubicBezTo>
                      <a:lnTo>
                        <a:pt x="44" y="0"/>
                      </a:lnTo>
                      <a:close/>
                    </a:path>
                  </a:pathLst>
                </a:custGeom>
                <a:solidFill>
                  <a:srgbClr val="BFCB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21D44">
                        <a:lumMod val="10000"/>
                      </a:srgbClr>
                    </a:solidFill>
                    <a:effectLst/>
                    <a:uLnTx/>
                    <a:uFillTx/>
                    <a:latin typeface="Calibri" panose="020F0502020204030204"/>
                    <a:ea typeface="+mn-ea"/>
                    <a:cs typeface="+mn-cs"/>
                  </a:endParaRPr>
                </a:p>
              </p:txBody>
            </p:sp>
            <p:sp>
              <p:nvSpPr>
                <p:cNvPr id="1102" name="Freeform 230">
                  <a:extLst>
                    <a:ext uri="{FF2B5EF4-FFF2-40B4-BE49-F238E27FC236}">
                      <a16:creationId xmlns:a16="http://schemas.microsoft.com/office/drawing/2014/main" id="{F7041C3E-7541-8F61-A310-EF011C6E04CA}"/>
                    </a:ext>
                  </a:extLst>
                </p:cNvPr>
                <p:cNvSpPr>
                  <a:spLocks/>
                </p:cNvSpPr>
                <p:nvPr/>
              </p:nvSpPr>
              <p:spPr bwMode="auto">
                <a:xfrm>
                  <a:off x="5053012" y="2971800"/>
                  <a:ext cx="157162" cy="331788"/>
                </a:xfrm>
                <a:custGeom>
                  <a:avLst/>
                  <a:gdLst>
                    <a:gd name="T0" fmla="*/ 99 w 99"/>
                    <a:gd name="T1" fmla="*/ 209 h 209"/>
                    <a:gd name="T2" fmla="*/ 0 w 99"/>
                    <a:gd name="T3" fmla="*/ 40 h 209"/>
                    <a:gd name="T4" fmla="*/ 15 w 99"/>
                    <a:gd name="T5" fmla="*/ 0 h 209"/>
                    <a:gd name="T6" fmla="*/ 99 w 99"/>
                    <a:gd name="T7" fmla="*/ 209 h 209"/>
                  </a:gdLst>
                  <a:ahLst/>
                  <a:cxnLst>
                    <a:cxn ang="0">
                      <a:pos x="T0" y="T1"/>
                    </a:cxn>
                    <a:cxn ang="0">
                      <a:pos x="T2" y="T3"/>
                    </a:cxn>
                    <a:cxn ang="0">
                      <a:pos x="T4" y="T5"/>
                    </a:cxn>
                    <a:cxn ang="0">
                      <a:pos x="T6" y="T7"/>
                    </a:cxn>
                  </a:cxnLst>
                  <a:rect l="0" t="0" r="r" b="b"/>
                  <a:pathLst>
                    <a:path w="99" h="209">
                      <a:moveTo>
                        <a:pt x="99" y="209"/>
                      </a:moveTo>
                      <a:lnTo>
                        <a:pt x="0" y="40"/>
                      </a:lnTo>
                      <a:lnTo>
                        <a:pt x="15" y="0"/>
                      </a:lnTo>
                      <a:lnTo>
                        <a:pt x="99" y="209"/>
                      </a:lnTo>
                      <a:close/>
                    </a:path>
                  </a:pathLst>
                </a:custGeom>
                <a:solidFill>
                  <a:srgbClr val="CECF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21D44">
                        <a:lumMod val="10000"/>
                      </a:srgbClr>
                    </a:solidFill>
                    <a:effectLst/>
                    <a:uLnTx/>
                    <a:uFillTx/>
                    <a:latin typeface="Calibri" panose="020F0502020204030204"/>
                    <a:ea typeface="+mn-ea"/>
                    <a:cs typeface="+mn-cs"/>
                  </a:endParaRPr>
                </a:p>
              </p:txBody>
            </p:sp>
          </p:grpSp>
          <p:pic>
            <p:nvPicPr>
              <p:cNvPr id="1069" name="Picture 8" descr="Image result for tie icon">
                <a:extLst>
                  <a:ext uri="{FF2B5EF4-FFF2-40B4-BE49-F238E27FC236}">
                    <a16:creationId xmlns:a16="http://schemas.microsoft.com/office/drawing/2014/main" id="{8B89AD0C-B6D9-C3F1-6CAC-98769932A4BB}"/>
                  </a:ext>
                </a:extLst>
              </p:cNvPr>
              <p:cNvPicPr>
                <a:picLocks noChangeAspect="1" noChangeArrowheads="1"/>
              </p:cNvPicPr>
              <p:nvPr/>
            </p:nvPicPr>
            <p:blipFill>
              <a:blip r:embed="rId18" cstate="email">
                <a:extLst>
                  <a:ext uri="{28A0092B-C50C-407E-A947-70E740481C1C}">
                    <a14:useLocalDpi xmlns:a14="http://schemas.microsoft.com/office/drawing/2010/main"/>
                  </a:ext>
                </a:extLst>
              </a:blip>
              <a:srcRect/>
              <a:stretch>
                <a:fillRect/>
              </a:stretch>
            </p:blipFill>
            <p:spPr bwMode="auto">
              <a:xfrm>
                <a:off x="8407483" y="8051080"/>
                <a:ext cx="2456040" cy="245604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0" name="Group 39">
              <a:extLst>
                <a:ext uri="{FF2B5EF4-FFF2-40B4-BE49-F238E27FC236}">
                  <a16:creationId xmlns:a16="http://schemas.microsoft.com/office/drawing/2014/main" id="{63EB0160-6C3F-712C-6227-49BA6BB9044C}"/>
                </a:ext>
              </a:extLst>
            </p:cNvPr>
            <p:cNvGrpSpPr/>
            <p:nvPr/>
          </p:nvGrpSpPr>
          <p:grpSpPr>
            <a:xfrm>
              <a:off x="4897227" y="3559462"/>
              <a:ext cx="611949" cy="570383"/>
              <a:chOff x="-723656" y="322080"/>
              <a:chExt cx="4495801" cy="5260915"/>
            </a:xfrm>
          </p:grpSpPr>
          <p:grpSp>
            <p:nvGrpSpPr>
              <p:cNvPr id="1033" name="Group 1032">
                <a:extLst>
                  <a:ext uri="{FF2B5EF4-FFF2-40B4-BE49-F238E27FC236}">
                    <a16:creationId xmlns:a16="http://schemas.microsoft.com/office/drawing/2014/main" id="{38F44126-631D-5C1D-A6AE-C2D7DA68A597}"/>
                  </a:ext>
                </a:extLst>
              </p:cNvPr>
              <p:cNvGrpSpPr/>
              <p:nvPr/>
            </p:nvGrpSpPr>
            <p:grpSpPr>
              <a:xfrm>
                <a:off x="-723656" y="706192"/>
                <a:ext cx="4495801" cy="4876803"/>
                <a:chOff x="4862512" y="1951037"/>
                <a:chExt cx="1508125" cy="1963738"/>
              </a:xfrm>
            </p:grpSpPr>
            <p:sp>
              <p:nvSpPr>
                <p:cNvPr id="1035" name="Freeform 194">
                  <a:extLst>
                    <a:ext uri="{FF2B5EF4-FFF2-40B4-BE49-F238E27FC236}">
                      <a16:creationId xmlns:a16="http://schemas.microsoft.com/office/drawing/2014/main" id="{25B0615D-E930-81E8-2867-5B9E810DD1DA}"/>
                    </a:ext>
                  </a:extLst>
                </p:cNvPr>
                <p:cNvSpPr>
                  <a:spLocks/>
                </p:cNvSpPr>
                <p:nvPr/>
              </p:nvSpPr>
              <p:spPr bwMode="auto">
                <a:xfrm>
                  <a:off x="5489575" y="2613025"/>
                  <a:ext cx="261937" cy="279400"/>
                </a:xfrm>
                <a:custGeom>
                  <a:avLst/>
                  <a:gdLst>
                    <a:gd name="T0" fmla="*/ 165 w 165"/>
                    <a:gd name="T1" fmla="*/ 137 h 176"/>
                    <a:gd name="T2" fmla="*/ 80 w 165"/>
                    <a:gd name="T3" fmla="*/ 176 h 176"/>
                    <a:gd name="T4" fmla="*/ 0 w 165"/>
                    <a:gd name="T5" fmla="*/ 137 h 176"/>
                    <a:gd name="T6" fmla="*/ 0 w 165"/>
                    <a:gd name="T7" fmla="*/ 0 h 176"/>
                    <a:gd name="T8" fmla="*/ 165 w 165"/>
                    <a:gd name="T9" fmla="*/ 0 h 176"/>
                    <a:gd name="T10" fmla="*/ 165 w 165"/>
                    <a:gd name="T11" fmla="*/ 137 h 176"/>
                  </a:gdLst>
                  <a:ahLst/>
                  <a:cxnLst>
                    <a:cxn ang="0">
                      <a:pos x="T0" y="T1"/>
                    </a:cxn>
                    <a:cxn ang="0">
                      <a:pos x="T2" y="T3"/>
                    </a:cxn>
                    <a:cxn ang="0">
                      <a:pos x="T4" y="T5"/>
                    </a:cxn>
                    <a:cxn ang="0">
                      <a:pos x="T6" y="T7"/>
                    </a:cxn>
                    <a:cxn ang="0">
                      <a:pos x="T8" y="T9"/>
                    </a:cxn>
                    <a:cxn ang="0">
                      <a:pos x="T10" y="T11"/>
                    </a:cxn>
                  </a:cxnLst>
                  <a:rect l="0" t="0" r="r" b="b"/>
                  <a:pathLst>
                    <a:path w="165" h="176">
                      <a:moveTo>
                        <a:pt x="165" y="137"/>
                      </a:moveTo>
                      <a:lnTo>
                        <a:pt x="80" y="176"/>
                      </a:lnTo>
                      <a:lnTo>
                        <a:pt x="0" y="137"/>
                      </a:lnTo>
                      <a:lnTo>
                        <a:pt x="0" y="0"/>
                      </a:lnTo>
                      <a:lnTo>
                        <a:pt x="165" y="0"/>
                      </a:lnTo>
                      <a:lnTo>
                        <a:pt x="165" y="137"/>
                      </a:lnTo>
                      <a:close/>
                    </a:path>
                  </a:pathLst>
                </a:custGeom>
                <a:solidFill>
                  <a:srgbClr val="E4BD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21D44">
                        <a:lumMod val="10000"/>
                      </a:srgbClr>
                    </a:solidFill>
                    <a:effectLst/>
                    <a:uLnTx/>
                    <a:uFillTx/>
                    <a:latin typeface="Calibri" panose="020F0502020204030204"/>
                    <a:ea typeface="+mn-ea"/>
                    <a:cs typeface="+mn-cs"/>
                  </a:endParaRPr>
                </a:p>
              </p:txBody>
            </p:sp>
            <p:sp>
              <p:nvSpPr>
                <p:cNvPr id="1036" name="Freeform 195">
                  <a:extLst>
                    <a:ext uri="{FF2B5EF4-FFF2-40B4-BE49-F238E27FC236}">
                      <a16:creationId xmlns:a16="http://schemas.microsoft.com/office/drawing/2014/main" id="{2D245567-00B6-B1D3-E18E-B45DA9EDDC3D}"/>
                    </a:ext>
                  </a:extLst>
                </p:cNvPr>
                <p:cNvSpPr>
                  <a:spLocks/>
                </p:cNvSpPr>
                <p:nvPr/>
              </p:nvSpPr>
              <p:spPr bwMode="auto">
                <a:xfrm>
                  <a:off x="5614987" y="2036762"/>
                  <a:ext cx="271462" cy="714375"/>
                </a:xfrm>
                <a:custGeom>
                  <a:avLst/>
                  <a:gdLst>
                    <a:gd name="T0" fmla="*/ 458 w 458"/>
                    <a:gd name="T1" fmla="*/ 458 h 1202"/>
                    <a:gd name="T2" fmla="*/ 0 w 458"/>
                    <a:gd name="T3" fmla="*/ 0 h 1202"/>
                    <a:gd name="T4" fmla="*/ 0 w 458"/>
                    <a:gd name="T5" fmla="*/ 1202 h 1202"/>
                    <a:gd name="T6" fmla="*/ 127 w 458"/>
                    <a:gd name="T7" fmla="*/ 1202 h 1202"/>
                    <a:gd name="T8" fmla="*/ 309 w 458"/>
                    <a:gd name="T9" fmla="*/ 1046 h 1202"/>
                    <a:gd name="T10" fmla="*/ 437 w 458"/>
                    <a:gd name="T11" fmla="*/ 596 h 1202"/>
                    <a:gd name="T12" fmla="*/ 437 w 458"/>
                    <a:gd name="T13" fmla="*/ 596 h 1202"/>
                    <a:gd name="T14" fmla="*/ 458 w 458"/>
                    <a:gd name="T15" fmla="*/ 458 h 12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8" h="1202">
                      <a:moveTo>
                        <a:pt x="458" y="458"/>
                      </a:moveTo>
                      <a:cubicBezTo>
                        <a:pt x="458" y="205"/>
                        <a:pt x="253" y="0"/>
                        <a:pt x="0" y="0"/>
                      </a:cubicBezTo>
                      <a:cubicBezTo>
                        <a:pt x="0" y="1202"/>
                        <a:pt x="0" y="1202"/>
                        <a:pt x="0" y="1202"/>
                      </a:cubicBezTo>
                      <a:cubicBezTo>
                        <a:pt x="127" y="1202"/>
                        <a:pt x="127" y="1202"/>
                        <a:pt x="127" y="1202"/>
                      </a:cubicBezTo>
                      <a:cubicBezTo>
                        <a:pt x="309" y="1046"/>
                        <a:pt x="309" y="1046"/>
                        <a:pt x="309" y="1046"/>
                      </a:cubicBezTo>
                      <a:cubicBezTo>
                        <a:pt x="437" y="596"/>
                        <a:pt x="437" y="596"/>
                        <a:pt x="437" y="596"/>
                      </a:cubicBezTo>
                      <a:cubicBezTo>
                        <a:pt x="437" y="596"/>
                        <a:pt x="437" y="596"/>
                        <a:pt x="437" y="596"/>
                      </a:cubicBezTo>
                      <a:cubicBezTo>
                        <a:pt x="451" y="552"/>
                        <a:pt x="458" y="506"/>
                        <a:pt x="458" y="458"/>
                      </a:cubicBezTo>
                      <a:close/>
                    </a:path>
                  </a:pathLst>
                </a:custGeom>
                <a:solidFill>
                  <a:srgbClr val="E4BD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21D44">
                        <a:lumMod val="10000"/>
                      </a:srgbClr>
                    </a:solidFill>
                    <a:effectLst/>
                    <a:uLnTx/>
                    <a:uFillTx/>
                    <a:latin typeface="Calibri" panose="020F0502020204030204"/>
                    <a:ea typeface="+mn-ea"/>
                    <a:cs typeface="+mn-cs"/>
                  </a:endParaRPr>
                </a:p>
              </p:txBody>
            </p:sp>
            <p:sp>
              <p:nvSpPr>
                <p:cNvPr id="1037" name="Freeform 196">
                  <a:extLst>
                    <a:ext uri="{FF2B5EF4-FFF2-40B4-BE49-F238E27FC236}">
                      <a16:creationId xmlns:a16="http://schemas.microsoft.com/office/drawing/2014/main" id="{0868A405-8BB3-70A4-DAC8-FCBFA83C0570}"/>
                    </a:ext>
                  </a:extLst>
                </p:cNvPr>
                <p:cNvSpPr>
                  <a:spLocks/>
                </p:cNvSpPr>
                <p:nvPr/>
              </p:nvSpPr>
              <p:spPr bwMode="auto">
                <a:xfrm>
                  <a:off x="5343525" y="2036762"/>
                  <a:ext cx="271462" cy="714375"/>
                </a:xfrm>
                <a:custGeom>
                  <a:avLst/>
                  <a:gdLst>
                    <a:gd name="T0" fmla="*/ 0 w 458"/>
                    <a:gd name="T1" fmla="*/ 458 h 1202"/>
                    <a:gd name="T2" fmla="*/ 28 w 458"/>
                    <a:gd name="T3" fmla="*/ 615 h 1202"/>
                    <a:gd name="T4" fmla="*/ 28 w 458"/>
                    <a:gd name="T5" fmla="*/ 615 h 1202"/>
                    <a:gd name="T6" fmla="*/ 163 w 458"/>
                    <a:gd name="T7" fmla="*/ 1065 h 1202"/>
                    <a:gd name="T8" fmla="*/ 351 w 458"/>
                    <a:gd name="T9" fmla="*/ 1202 h 1202"/>
                    <a:gd name="T10" fmla="*/ 458 w 458"/>
                    <a:gd name="T11" fmla="*/ 1202 h 1202"/>
                    <a:gd name="T12" fmla="*/ 458 w 458"/>
                    <a:gd name="T13" fmla="*/ 0 h 1202"/>
                    <a:gd name="T14" fmla="*/ 0 w 458"/>
                    <a:gd name="T15" fmla="*/ 458 h 12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8" h="1202">
                      <a:moveTo>
                        <a:pt x="0" y="458"/>
                      </a:moveTo>
                      <a:cubicBezTo>
                        <a:pt x="0" y="513"/>
                        <a:pt x="10" y="566"/>
                        <a:pt x="28" y="615"/>
                      </a:cubicBezTo>
                      <a:cubicBezTo>
                        <a:pt x="28" y="615"/>
                        <a:pt x="28" y="615"/>
                        <a:pt x="28" y="615"/>
                      </a:cubicBezTo>
                      <a:cubicBezTo>
                        <a:pt x="163" y="1065"/>
                        <a:pt x="163" y="1065"/>
                        <a:pt x="163" y="1065"/>
                      </a:cubicBezTo>
                      <a:cubicBezTo>
                        <a:pt x="351" y="1202"/>
                        <a:pt x="351" y="1202"/>
                        <a:pt x="351" y="1202"/>
                      </a:cubicBezTo>
                      <a:cubicBezTo>
                        <a:pt x="458" y="1202"/>
                        <a:pt x="458" y="1202"/>
                        <a:pt x="458" y="1202"/>
                      </a:cubicBezTo>
                      <a:cubicBezTo>
                        <a:pt x="458" y="0"/>
                        <a:pt x="458" y="0"/>
                        <a:pt x="458" y="0"/>
                      </a:cubicBezTo>
                      <a:cubicBezTo>
                        <a:pt x="205" y="0"/>
                        <a:pt x="0" y="205"/>
                        <a:pt x="0" y="458"/>
                      </a:cubicBezTo>
                      <a:close/>
                    </a:path>
                  </a:pathLst>
                </a:custGeom>
                <a:solidFill>
                  <a:srgbClr val="E4BD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21D44">
                        <a:lumMod val="10000"/>
                      </a:srgbClr>
                    </a:solidFill>
                    <a:effectLst/>
                    <a:uLnTx/>
                    <a:uFillTx/>
                    <a:latin typeface="Calibri" panose="020F0502020204030204"/>
                    <a:ea typeface="+mn-ea"/>
                    <a:cs typeface="+mn-cs"/>
                  </a:endParaRPr>
                </a:p>
              </p:txBody>
            </p:sp>
            <p:sp>
              <p:nvSpPr>
                <p:cNvPr id="1038" name="Freeform 197">
                  <a:extLst>
                    <a:ext uri="{FF2B5EF4-FFF2-40B4-BE49-F238E27FC236}">
                      <a16:creationId xmlns:a16="http://schemas.microsoft.com/office/drawing/2014/main" id="{CB496758-C20E-3AA8-3E99-B74A42337E98}"/>
                    </a:ext>
                  </a:extLst>
                </p:cNvPr>
                <p:cNvSpPr>
                  <a:spLocks/>
                </p:cNvSpPr>
                <p:nvPr/>
              </p:nvSpPr>
              <p:spPr bwMode="auto">
                <a:xfrm>
                  <a:off x="5402262" y="2393950"/>
                  <a:ext cx="212725" cy="247650"/>
                </a:xfrm>
                <a:custGeom>
                  <a:avLst/>
                  <a:gdLst>
                    <a:gd name="T0" fmla="*/ 110 w 134"/>
                    <a:gd name="T1" fmla="*/ 0 h 156"/>
                    <a:gd name="T2" fmla="*/ 95 w 134"/>
                    <a:gd name="T3" fmla="*/ 48 h 156"/>
                    <a:gd name="T4" fmla="*/ 55 w 134"/>
                    <a:gd name="T5" fmla="*/ 71 h 156"/>
                    <a:gd name="T6" fmla="*/ 0 w 134"/>
                    <a:gd name="T7" fmla="*/ 62 h 156"/>
                    <a:gd name="T8" fmla="*/ 134 w 134"/>
                    <a:gd name="T9" fmla="*/ 156 h 156"/>
                    <a:gd name="T10" fmla="*/ 134 w 134"/>
                    <a:gd name="T11" fmla="*/ 0 h 156"/>
                    <a:gd name="T12" fmla="*/ 110 w 134"/>
                    <a:gd name="T13" fmla="*/ 0 h 156"/>
                  </a:gdLst>
                  <a:ahLst/>
                  <a:cxnLst>
                    <a:cxn ang="0">
                      <a:pos x="T0" y="T1"/>
                    </a:cxn>
                    <a:cxn ang="0">
                      <a:pos x="T2" y="T3"/>
                    </a:cxn>
                    <a:cxn ang="0">
                      <a:pos x="T4" y="T5"/>
                    </a:cxn>
                    <a:cxn ang="0">
                      <a:pos x="T6" y="T7"/>
                    </a:cxn>
                    <a:cxn ang="0">
                      <a:pos x="T8" y="T9"/>
                    </a:cxn>
                    <a:cxn ang="0">
                      <a:pos x="T10" y="T11"/>
                    </a:cxn>
                    <a:cxn ang="0">
                      <a:pos x="T12" y="T13"/>
                    </a:cxn>
                  </a:cxnLst>
                  <a:rect l="0" t="0" r="r" b="b"/>
                  <a:pathLst>
                    <a:path w="134" h="156">
                      <a:moveTo>
                        <a:pt x="110" y="0"/>
                      </a:moveTo>
                      <a:lnTo>
                        <a:pt x="95" y="48"/>
                      </a:lnTo>
                      <a:lnTo>
                        <a:pt x="55" y="71"/>
                      </a:lnTo>
                      <a:lnTo>
                        <a:pt x="0" y="62"/>
                      </a:lnTo>
                      <a:lnTo>
                        <a:pt x="134" y="156"/>
                      </a:lnTo>
                      <a:lnTo>
                        <a:pt x="134" y="0"/>
                      </a:lnTo>
                      <a:lnTo>
                        <a:pt x="110" y="0"/>
                      </a:lnTo>
                      <a:close/>
                    </a:path>
                  </a:pathLst>
                </a:custGeom>
                <a:solidFill>
                  <a:srgbClr val="E4BD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21D44">
                        <a:lumMod val="10000"/>
                      </a:srgbClr>
                    </a:solidFill>
                    <a:effectLst/>
                    <a:uLnTx/>
                    <a:uFillTx/>
                    <a:latin typeface="Calibri" panose="020F0502020204030204"/>
                    <a:ea typeface="+mn-ea"/>
                    <a:cs typeface="+mn-cs"/>
                  </a:endParaRPr>
                </a:p>
              </p:txBody>
            </p:sp>
            <p:sp>
              <p:nvSpPr>
                <p:cNvPr id="1039" name="Freeform 198">
                  <a:extLst>
                    <a:ext uri="{FF2B5EF4-FFF2-40B4-BE49-F238E27FC236}">
                      <a16:creationId xmlns:a16="http://schemas.microsoft.com/office/drawing/2014/main" id="{62FBE094-A1B4-31EF-558E-8ACE80A4D122}"/>
                    </a:ext>
                  </a:extLst>
                </p:cNvPr>
                <p:cNvSpPr>
                  <a:spLocks/>
                </p:cNvSpPr>
                <p:nvPr/>
              </p:nvSpPr>
              <p:spPr bwMode="auto">
                <a:xfrm>
                  <a:off x="5584825" y="2541587"/>
                  <a:ext cx="60325" cy="30163"/>
                </a:xfrm>
                <a:custGeom>
                  <a:avLst/>
                  <a:gdLst>
                    <a:gd name="T0" fmla="*/ 19 w 38"/>
                    <a:gd name="T1" fmla="*/ 0 h 19"/>
                    <a:gd name="T2" fmla="*/ 0 w 38"/>
                    <a:gd name="T3" fmla="*/ 0 h 19"/>
                    <a:gd name="T4" fmla="*/ 19 w 38"/>
                    <a:gd name="T5" fmla="*/ 19 h 19"/>
                    <a:gd name="T6" fmla="*/ 38 w 38"/>
                    <a:gd name="T7" fmla="*/ 0 h 19"/>
                    <a:gd name="T8" fmla="*/ 19 w 38"/>
                    <a:gd name="T9" fmla="*/ 0 h 19"/>
                  </a:gdLst>
                  <a:ahLst/>
                  <a:cxnLst>
                    <a:cxn ang="0">
                      <a:pos x="T0" y="T1"/>
                    </a:cxn>
                    <a:cxn ang="0">
                      <a:pos x="T2" y="T3"/>
                    </a:cxn>
                    <a:cxn ang="0">
                      <a:pos x="T4" y="T5"/>
                    </a:cxn>
                    <a:cxn ang="0">
                      <a:pos x="T6" y="T7"/>
                    </a:cxn>
                    <a:cxn ang="0">
                      <a:pos x="T8" y="T9"/>
                    </a:cxn>
                  </a:cxnLst>
                  <a:rect l="0" t="0" r="r" b="b"/>
                  <a:pathLst>
                    <a:path w="38" h="19">
                      <a:moveTo>
                        <a:pt x="19" y="0"/>
                      </a:moveTo>
                      <a:lnTo>
                        <a:pt x="0" y="0"/>
                      </a:lnTo>
                      <a:lnTo>
                        <a:pt x="19" y="19"/>
                      </a:lnTo>
                      <a:lnTo>
                        <a:pt x="38" y="0"/>
                      </a:lnTo>
                      <a:lnTo>
                        <a:pt x="19" y="0"/>
                      </a:lnTo>
                      <a:close/>
                    </a:path>
                  </a:pathLst>
                </a:custGeom>
                <a:solidFill>
                  <a:srgbClr val="CA9A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21D44">
                        <a:lumMod val="10000"/>
                      </a:srgbClr>
                    </a:solidFill>
                    <a:effectLst/>
                    <a:uLnTx/>
                    <a:uFillTx/>
                    <a:latin typeface="Calibri" panose="020F0502020204030204"/>
                    <a:ea typeface="+mn-ea"/>
                    <a:cs typeface="+mn-cs"/>
                  </a:endParaRPr>
                </a:p>
              </p:txBody>
            </p:sp>
            <p:sp>
              <p:nvSpPr>
                <p:cNvPr id="1040" name="Freeform 199">
                  <a:extLst>
                    <a:ext uri="{FF2B5EF4-FFF2-40B4-BE49-F238E27FC236}">
                      <a16:creationId xmlns:a16="http://schemas.microsoft.com/office/drawing/2014/main" id="{DADD4E33-4FFB-5664-BE26-3728A0E56F89}"/>
                    </a:ext>
                  </a:extLst>
                </p:cNvPr>
                <p:cNvSpPr>
                  <a:spLocks/>
                </p:cNvSpPr>
                <p:nvPr/>
              </p:nvSpPr>
              <p:spPr bwMode="auto">
                <a:xfrm>
                  <a:off x="5614987" y="1951037"/>
                  <a:ext cx="288925" cy="519113"/>
                </a:xfrm>
                <a:custGeom>
                  <a:avLst/>
                  <a:gdLst>
                    <a:gd name="T0" fmla="*/ 152 w 182"/>
                    <a:gd name="T1" fmla="*/ 60 h 327"/>
                    <a:gd name="T2" fmla="*/ 182 w 182"/>
                    <a:gd name="T3" fmla="*/ 60 h 327"/>
                    <a:gd name="T4" fmla="*/ 131 w 182"/>
                    <a:gd name="T5" fmla="*/ 20 h 327"/>
                    <a:gd name="T6" fmla="*/ 0 w 182"/>
                    <a:gd name="T7" fmla="*/ 0 h 327"/>
                    <a:gd name="T8" fmla="*/ 0 w 182"/>
                    <a:gd name="T9" fmla="*/ 113 h 327"/>
                    <a:gd name="T10" fmla="*/ 27 w 182"/>
                    <a:gd name="T11" fmla="*/ 98 h 327"/>
                    <a:gd name="T12" fmla="*/ 93 w 182"/>
                    <a:gd name="T13" fmla="*/ 112 h 327"/>
                    <a:gd name="T14" fmla="*/ 138 w 182"/>
                    <a:gd name="T15" fmla="*/ 170 h 327"/>
                    <a:gd name="T16" fmla="*/ 145 w 182"/>
                    <a:gd name="T17" fmla="*/ 259 h 327"/>
                    <a:gd name="T18" fmla="*/ 144 w 182"/>
                    <a:gd name="T19" fmla="*/ 327 h 327"/>
                    <a:gd name="T20" fmla="*/ 154 w 182"/>
                    <a:gd name="T21" fmla="*/ 327 h 327"/>
                    <a:gd name="T22" fmla="*/ 172 w 182"/>
                    <a:gd name="T23" fmla="*/ 259 h 327"/>
                    <a:gd name="T24" fmla="*/ 171 w 182"/>
                    <a:gd name="T25" fmla="*/ 233 h 327"/>
                    <a:gd name="T26" fmla="*/ 171 w 182"/>
                    <a:gd name="T27" fmla="*/ 137 h 327"/>
                    <a:gd name="T28" fmla="*/ 150 w 182"/>
                    <a:gd name="T29" fmla="*/ 89 h 327"/>
                    <a:gd name="T30" fmla="*/ 179 w 182"/>
                    <a:gd name="T31" fmla="*/ 96 h 327"/>
                    <a:gd name="T32" fmla="*/ 152 w 182"/>
                    <a:gd name="T33" fmla="*/ 60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82" h="327">
                      <a:moveTo>
                        <a:pt x="152" y="60"/>
                      </a:moveTo>
                      <a:lnTo>
                        <a:pt x="182" y="60"/>
                      </a:lnTo>
                      <a:lnTo>
                        <a:pt x="131" y="20"/>
                      </a:lnTo>
                      <a:lnTo>
                        <a:pt x="0" y="0"/>
                      </a:lnTo>
                      <a:lnTo>
                        <a:pt x="0" y="113"/>
                      </a:lnTo>
                      <a:lnTo>
                        <a:pt x="27" y="98"/>
                      </a:lnTo>
                      <a:lnTo>
                        <a:pt x="93" y="112"/>
                      </a:lnTo>
                      <a:lnTo>
                        <a:pt x="138" y="170"/>
                      </a:lnTo>
                      <a:lnTo>
                        <a:pt x="145" y="259"/>
                      </a:lnTo>
                      <a:lnTo>
                        <a:pt x="144" y="327"/>
                      </a:lnTo>
                      <a:lnTo>
                        <a:pt x="154" y="327"/>
                      </a:lnTo>
                      <a:lnTo>
                        <a:pt x="172" y="259"/>
                      </a:lnTo>
                      <a:lnTo>
                        <a:pt x="171" y="233"/>
                      </a:lnTo>
                      <a:lnTo>
                        <a:pt x="171" y="137"/>
                      </a:lnTo>
                      <a:lnTo>
                        <a:pt x="150" y="89"/>
                      </a:lnTo>
                      <a:lnTo>
                        <a:pt x="179" y="96"/>
                      </a:lnTo>
                      <a:lnTo>
                        <a:pt x="152" y="60"/>
                      </a:lnTo>
                      <a:close/>
                    </a:path>
                  </a:pathLst>
                </a:custGeom>
                <a:solidFill>
                  <a:schemeClr val="accent6">
                    <a:lumMod val="95000"/>
                    <a:lumOff val="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21D44">
                        <a:lumMod val="10000"/>
                      </a:srgbClr>
                    </a:solidFill>
                    <a:effectLst/>
                    <a:uLnTx/>
                    <a:uFillTx/>
                    <a:latin typeface="Calibri" panose="020F0502020204030204"/>
                    <a:ea typeface="+mn-ea"/>
                    <a:cs typeface="+mn-cs"/>
                  </a:endParaRPr>
                </a:p>
              </p:txBody>
            </p:sp>
            <p:sp>
              <p:nvSpPr>
                <p:cNvPr id="1041" name="Freeform 200">
                  <a:extLst>
                    <a:ext uri="{FF2B5EF4-FFF2-40B4-BE49-F238E27FC236}">
                      <a16:creationId xmlns:a16="http://schemas.microsoft.com/office/drawing/2014/main" id="{00C9E8A0-8B5F-C75D-EA58-5E2C4B77580F}"/>
                    </a:ext>
                  </a:extLst>
                </p:cNvPr>
                <p:cNvSpPr>
                  <a:spLocks/>
                </p:cNvSpPr>
                <p:nvPr/>
              </p:nvSpPr>
              <p:spPr bwMode="auto">
                <a:xfrm>
                  <a:off x="5335587" y="1951037"/>
                  <a:ext cx="279400" cy="522288"/>
                </a:xfrm>
                <a:custGeom>
                  <a:avLst/>
                  <a:gdLst>
                    <a:gd name="T0" fmla="*/ 90 w 176"/>
                    <a:gd name="T1" fmla="*/ 35 h 329"/>
                    <a:gd name="T2" fmla="*/ 57 w 176"/>
                    <a:gd name="T3" fmla="*/ 58 h 329"/>
                    <a:gd name="T4" fmla="*/ 26 w 176"/>
                    <a:gd name="T5" fmla="*/ 48 h 329"/>
                    <a:gd name="T6" fmla="*/ 51 w 176"/>
                    <a:gd name="T7" fmla="*/ 71 h 329"/>
                    <a:gd name="T8" fmla="*/ 12 w 176"/>
                    <a:gd name="T9" fmla="*/ 89 h 329"/>
                    <a:gd name="T10" fmla="*/ 0 w 176"/>
                    <a:gd name="T11" fmla="*/ 123 h 329"/>
                    <a:gd name="T12" fmla="*/ 2 w 176"/>
                    <a:gd name="T13" fmla="*/ 169 h 329"/>
                    <a:gd name="T14" fmla="*/ 0 w 176"/>
                    <a:gd name="T15" fmla="*/ 262 h 329"/>
                    <a:gd name="T16" fmla="*/ 18 w 176"/>
                    <a:gd name="T17" fmla="*/ 329 h 329"/>
                    <a:gd name="T18" fmla="*/ 28 w 176"/>
                    <a:gd name="T19" fmla="*/ 329 h 329"/>
                    <a:gd name="T20" fmla="*/ 27 w 176"/>
                    <a:gd name="T21" fmla="*/ 262 h 329"/>
                    <a:gd name="T22" fmla="*/ 35 w 176"/>
                    <a:gd name="T23" fmla="*/ 162 h 329"/>
                    <a:gd name="T24" fmla="*/ 77 w 176"/>
                    <a:gd name="T25" fmla="*/ 108 h 329"/>
                    <a:gd name="T26" fmla="*/ 120 w 176"/>
                    <a:gd name="T27" fmla="*/ 91 h 329"/>
                    <a:gd name="T28" fmla="*/ 176 w 176"/>
                    <a:gd name="T29" fmla="*/ 113 h 329"/>
                    <a:gd name="T30" fmla="*/ 176 w 176"/>
                    <a:gd name="T31" fmla="*/ 0 h 329"/>
                    <a:gd name="T32" fmla="*/ 90 w 176"/>
                    <a:gd name="T33" fmla="*/ 35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6" h="329">
                      <a:moveTo>
                        <a:pt x="90" y="35"/>
                      </a:moveTo>
                      <a:lnTo>
                        <a:pt x="57" y="58"/>
                      </a:lnTo>
                      <a:lnTo>
                        <a:pt x="26" y="48"/>
                      </a:lnTo>
                      <a:lnTo>
                        <a:pt x="51" y="71"/>
                      </a:lnTo>
                      <a:lnTo>
                        <a:pt x="12" y="89"/>
                      </a:lnTo>
                      <a:lnTo>
                        <a:pt x="0" y="123"/>
                      </a:lnTo>
                      <a:lnTo>
                        <a:pt x="2" y="169"/>
                      </a:lnTo>
                      <a:lnTo>
                        <a:pt x="0" y="262"/>
                      </a:lnTo>
                      <a:lnTo>
                        <a:pt x="18" y="329"/>
                      </a:lnTo>
                      <a:lnTo>
                        <a:pt x="28" y="329"/>
                      </a:lnTo>
                      <a:lnTo>
                        <a:pt x="27" y="262"/>
                      </a:lnTo>
                      <a:lnTo>
                        <a:pt x="35" y="162"/>
                      </a:lnTo>
                      <a:lnTo>
                        <a:pt x="77" y="108"/>
                      </a:lnTo>
                      <a:lnTo>
                        <a:pt x="120" y="91"/>
                      </a:lnTo>
                      <a:lnTo>
                        <a:pt x="176" y="113"/>
                      </a:lnTo>
                      <a:lnTo>
                        <a:pt x="176" y="0"/>
                      </a:lnTo>
                      <a:lnTo>
                        <a:pt x="90" y="35"/>
                      </a:lnTo>
                      <a:close/>
                    </a:path>
                  </a:pathLst>
                </a:custGeom>
                <a:solidFill>
                  <a:schemeClr val="accent6">
                    <a:lumMod val="95000"/>
                    <a:lumOff val="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21D44">
                        <a:lumMod val="10000"/>
                      </a:srgbClr>
                    </a:solidFill>
                    <a:effectLst/>
                    <a:uLnTx/>
                    <a:uFillTx/>
                    <a:latin typeface="Calibri" panose="020F0502020204030204"/>
                    <a:ea typeface="+mn-ea"/>
                    <a:cs typeface="+mn-cs"/>
                  </a:endParaRPr>
                </a:p>
              </p:txBody>
            </p:sp>
            <p:sp>
              <p:nvSpPr>
                <p:cNvPr id="1042" name="Freeform 201">
                  <a:extLst>
                    <a:ext uri="{FF2B5EF4-FFF2-40B4-BE49-F238E27FC236}">
                      <a16:creationId xmlns:a16="http://schemas.microsoft.com/office/drawing/2014/main" id="{C11DDE4D-718A-F138-E036-2341B60EE695}"/>
                    </a:ext>
                  </a:extLst>
                </p:cNvPr>
                <p:cNvSpPr>
                  <a:spLocks/>
                </p:cNvSpPr>
                <p:nvPr/>
              </p:nvSpPr>
              <p:spPr bwMode="auto">
                <a:xfrm>
                  <a:off x="5330825" y="2420937"/>
                  <a:ext cx="76200" cy="150813"/>
                </a:xfrm>
                <a:custGeom>
                  <a:avLst/>
                  <a:gdLst>
                    <a:gd name="T0" fmla="*/ 31 w 48"/>
                    <a:gd name="T1" fmla="*/ 31 h 95"/>
                    <a:gd name="T2" fmla="*/ 12 w 48"/>
                    <a:gd name="T3" fmla="*/ 0 h 95"/>
                    <a:gd name="T4" fmla="*/ 0 w 48"/>
                    <a:gd name="T5" fmla="*/ 18 h 95"/>
                    <a:gd name="T6" fmla="*/ 18 w 48"/>
                    <a:gd name="T7" fmla="*/ 83 h 95"/>
                    <a:gd name="T8" fmla="*/ 31 w 48"/>
                    <a:gd name="T9" fmla="*/ 95 h 95"/>
                    <a:gd name="T10" fmla="*/ 48 w 48"/>
                    <a:gd name="T11" fmla="*/ 90 h 95"/>
                    <a:gd name="T12" fmla="*/ 31 w 48"/>
                    <a:gd name="T13" fmla="*/ 31 h 95"/>
                  </a:gdLst>
                  <a:ahLst/>
                  <a:cxnLst>
                    <a:cxn ang="0">
                      <a:pos x="T0" y="T1"/>
                    </a:cxn>
                    <a:cxn ang="0">
                      <a:pos x="T2" y="T3"/>
                    </a:cxn>
                    <a:cxn ang="0">
                      <a:pos x="T4" y="T5"/>
                    </a:cxn>
                    <a:cxn ang="0">
                      <a:pos x="T6" y="T7"/>
                    </a:cxn>
                    <a:cxn ang="0">
                      <a:pos x="T8" y="T9"/>
                    </a:cxn>
                    <a:cxn ang="0">
                      <a:pos x="T10" y="T11"/>
                    </a:cxn>
                    <a:cxn ang="0">
                      <a:pos x="T12" y="T13"/>
                    </a:cxn>
                  </a:cxnLst>
                  <a:rect l="0" t="0" r="r" b="b"/>
                  <a:pathLst>
                    <a:path w="48" h="95">
                      <a:moveTo>
                        <a:pt x="31" y="31"/>
                      </a:moveTo>
                      <a:lnTo>
                        <a:pt x="12" y="0"/>
                      </a:lnTo>
                      <a:lnTo>
                        <a:pt x="0" y="18"/>
                      </a:lnTo>
                      <a:lnTo>
                        <a:pt x="18" y="83"/>
                      </a:lnTo>
                      <a:lnTo>
                        <a:pt x="31" y="95"/>
                      </a:lnTo>
                      <a:lnTo>
                        <a:pt x="48" y="90"/>
                      </a:lnTo>
                      <a:lnTo>
                        <a:pt x="31" y="31"/>
                      </a:lnTo>
                      <a:close/>
                    </a:path>
                  </a:pathLst>
                </a:custGeom>
                <a:solidFill>
                  <a:srgbClr val="E4BD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21D44">
                        <a:lumMod val="10000"/>
                      </a:srgbClr>
                    </a:solidFill>
                    <a:effectLst/>
                    <a:uLnTx/>
                    <a:uFillTx/>
                    <a:latin typeface="Calibri" panose="020F0502020204030204"/>
                    <a:ea typeface="+mn-ea"/>
                    <a:cs typeface="+mn-cs"/>
                  </a:endParaRPr>
                </a:p>
              </p:txBody>
            </p:sp>
            <p:sp>
              <p:nvSpPr>
                <p:cNvPr id="1043" name="Freeform 202">
                  <a:extLst>
                    <a:ext uri="{FF2B5EF4-FFF2-40B4-BE49-F238E27FC236}">
                      <a16:creationId xmlns:a16="http://schemas.microsoft.com/office/drawing/2014/main" id="{9D51834E-559A-F827-D82F-18FD1E2EDD7A}"/>
                    </a:ext>
                  </a:extLst>
                </p:cNvPr>
                <p:cNvSpPr>
                  <a:spLocks/>
                </p:cNvSpPr>
                <p:nvPr/>
              </p:nvSpPr>
              <p:spPr bwMode="auto">
                <a:xfrm>
                  <a:off x="5826125" y="2413000"/>
                  <a:ext cx="77787" cy="158750"/>
                </a:xfrm>
                <a:custGeom>
                  <a:avLst/>
                  <a:gdLst>
                    <a:gd name="T0" fmla="*/ 8 w 49"/>
                    <a:gd name="T1" fmla="*/ 30 h 100"/>
                    <a:gd name="T2" fmla="*/ 31 w 49"/>
                    <a:gd name="T3" fmla="*/ 0 h 100"/>
                    <a:gd name="T4" fmla="*/ 49 w 49"/>
                    <a:gd name="T5" fmla="*/ 23 h 100"/>
                    <a:gd name="T6" fmla="*/ 31 w 49"/>
                    <a:gd name="T7" fmla="*/ 88 h 100"/>
                    <a:gd name="T8" fmla="*/ 17 w 49"/>
                    <a:gd name="T9" fmla="*/ 100 h 100"/>
                    <a:gd name="T10" fmla="*/ 0 w 49"/>
                    <a:gd name="T11" fmla="*/ 95 h 100"/>
                    <a:gd name="T12" fmla="*/ 8 w 49"/>
                    <a:gd name="T13" fmla="*/ 30 h 100"/>
                  </a:gdLst>
                  <a:ahLst/>
                  <a:cxnLst>
                    <a:cxn ang="0">
                      <a:pos x="T0" y="T1"/>
                    </a:cxn>
                    <a:cxn ang="0">
                      <a:pos x="T2" y="T3"/>
                    </a:cxn>
                    <a:cxn ang="0">
                      <a:pos x="T4" y="T5"/>
                    </a:cxn>
                    <a:cxn ang="0">
                      <a:pos x="T6" y="T7"/>
                    </a:cxn>
                    <a:cxn ang="0">
                      <a:pos x="T8" y="T9"/>
                    </a:cxn>
                    <a:cxn ang="0">
                      <a:pos x="T10" y="T11"/>
                    </a:cxn>
                    <a:cxn ang="0">
                      <a:pos x="T12" y="T13"/>
                    </a:cxn>
                  </a:cxnLst>
                  <a:rect l="0" t="0" r="r" b="b"/>
                  <a:pathLst>
                    <a:path w="49" h="100">
                      <a:moveTo>
                        <a:pt x="8" y="30"/>
                      </a:moveTo>
                      <a:lnTo>
                        <a:pt x="31" y="0"/>
                      </a:lnTo>
                      <a:lnTo>
                        <a:pt x="49" y="23"/>
                      </a:lnTo>
                      <a:lnTo>
                        <a:pt x="31" y="88"/>
                      </a:lnTo>
                      <a:lnTo>
                        <a:pt x="17" y="100"/>
                      </a:lnTo>
                      <a:lnTo>
                        <a:pt x="0" y="95"/>
                      </a:lnTo>
                      <a:lnTo>
                        <a:pt x="8" y="30"/>
                      </a:lnTo>
                      <a:close/>
                    </a:path>
                  </a:pathLst>
                </a:custGeom>
                <a:solidFill>
                  <a:srgbClr val="E2AB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21D44">
                        <a:lumMod val="10000"/>
                      </a:srgbClr>
                    </a:solidFill>
                    <a:effectLst/>
                    <a:uLnTx/>
                    <a:uFillTx/>
                    <a:latin typeface="Calibri" panose="020F0502020204030204"/>
                    <a:ea typeface="+mn-ea"/>
                    <a:cs typeface="+mn-cs"/>
                  </a:endParaRPr>
                </a:p>
              </p:txBody>
            </p:sp>
            <p:sp>
              <p:nvSpPr>
                <p:cNvPr id="1044" name="Freeform 203">
                  <a:extLst>
                    <a:ext uri="{FF2B5EF4-FFF2-40B4-BE49-F238E27FC236}">
                      <a16:creationId xmlns:a16="http://schemas.microsoft.com/office/drawing/2014/main" id="{426D098D-D997-226B-AB13-509ECD9AC15A}"/>
                    </a:ext>
                  </a:extLst>
                </p:cNvPr>
                <p:cNvSpPr>
                  <a:spLocks/>
                </p:cNvSpPr>
                <p:nvPr/>
              </p:nvSpPr>
              <p:spPr bwMode="auto">
                <a:xfrm>
                  <a:off x="5673725" y="2413000"/>
                  <a:ext cx="230187" cy="214313"/>
                </a:xfrm>
                <a:custGeom>
                  <a:avLst/>
                  <a:gdLst>
                    <a:gd name="T0" fmla="*/ 0 w 145"/>
                    <a:gd name="T1" fmla="*/ 50 h 135"/>
                    <a:gd name="T2" fmla="*/ 85 w 145"/>
                    <a:gd name="T3" fmla="*/ 135 h 135"/>
                    <a:gd name="T4" fmla="*/ 96 w 145"/>
                    <a:gd name="T5" fmla="*/ 95 h 135"/>
                    <a:gd name="T6" fmla="*/ 113 w 145"/>
                    <a:gd name="T7" fmla="*/ 100 h 135"/>
                    <a:gd name="T8" fmla="*/ 127 w 145"/>
                    <a:gd name="T9" fmla="*/ 88 h 135"/>
                    <a:gd name="T10" fmla="*/ 145 w 145"/>
                    <a:gd name="T11" fmla="*/ 23 h 135"/>
                    <a:gd name="T12" fmla="*/ 127 w 145"/>
                    <a:gd name="T13" fmla="*/ 0 h 135"/>
                    <a:gd name="T14" fmla="*/ 101 w 145"/>
                    <a:gd name="T15" fmla="*/ 32 h 135"/>
                    <a:gd name="T16" fmla="*/ 60 w 145"/>
                    <a:gd name="T17" fmla="*/ 56 h 135"/>
                    <a:gd name="T18" fmla="*/ 0 w 145"/>
                    <a:gd name="T19" fmla="*/ 5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5" h="135">
                      <a:moveTo>
                        <a:pt x="0" y="50"/>
                      </a:moveTo>
                      <a:lnTo>
                        <a:pt x="85" y="135"/>
                      </a:lnTo>
                      <a:lnTo>
                        <a:pt x="96" y="95"/>
                      </a:lnTo>
                      <a:lnTo>
                        <a:pt x="113" y="100"/>
                      </a:lnTo>
                      <a:lnTo>
                        <a:pt x="127" y="88"/>
                      </a:lnTo>
                      <a:lnTo>
                        <a:pt x="145" y="23"/>
                      </a:lnTo>
                      <a:lnTo>
                        <a:pt x="127" y="0"/>
                      </a:lnTo>
                      <a:lnTo>
                        <a:pt x="101" y="32"/>
                      </a:lnTo>
                      <a:lnTo>
                        <a:pt x="60" y="56"/>
                      </a:lnTo>
                      <a:lnTo>
                        <a:pt x="0" y="50"/>
                      </a:lnTo>
                      <a:close/>
                    </a:path>
                  </a:pathLst>
                </a:custGeom>
                <a:solidFill>
                  <a:srgbClr val="E4BD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21D44">
                        <a:lumMod val="10000"/>
                      </a:srgbClr>
                    </a:solidFill>
                    <a:effectLst/>
                    <a:uLnTx/>
                    <a:uFillTx/>
                    <a:latin typeface="Calibri" panose="020F0502020204030204"/>
                    <a:ea typeface="+mn-ea"/>
                    <a:cs typeface="+mn-cs"/>
                  </a:endParaRPr>
                </a:p>
              </p:txBody>
            </p:sp>
            <p:sp>
              <p:nvSpPr>
                <p:cNvPr id="1045" name="Freeform 206">
                  <a:extLst>
                    <a:ext uri="{FF2B5EF4-FFF2-40B4-BE49-F238E27FC236}">
                      <a16:creationId xmlns:a16="http://schemas.microsoft.com/office/drawing/2014/main" id="{B300A674-897D-9985-DC54-0317BE42E437}"/>
                    </a:ext>
                  </a:extLst>
                </p:cNvPr>
                <p:cNvSpPr>
                  <a:spLocks/>
                </p:cNvSpPr>
                <p:nvPr/>
              </p:nvSpPr>
              <p:spPr bwMode="auto">
                <a:xfrm>
                  <a:off x="5489575" y="2698750"/>
                  <a:ext cx="261937" cy="98425"/>
                </a:xfrm>
                <a:custGeom>
                  <a:avLst/>
                  <a:gdLst>
                    <a:gd name="T0" fmla="*/ 0 w 165"/>
                    <a:gd name="T1" fmla="*/ 15 h 62"/>
                    <a:gd name="T2" fmla="*/ 46 w 165"/>
                    <a:gd name="T3" fmla="*/ 62 h 62"/>
                    <a:gd name="T4" fmla="*/ 123 w 165"/>
                    <a:gd name="T5" fmla="*/ 62 h 62"/>
                    <a:gd name="T6" fmla="*/ 165 w 165"/>
                    <a:gd name="T7" fmla="*/ 22 h 62"/>
                    <a:gd name="T8" fmla="*/ 165 w 165"/>
                    <a:gd name="T9" fmla="*/ 0 h 62"/>
                    <a:gd name="T10" fmla="*/ 127 w 165"/>
                    <a:gd name="T11" fmla="*/ 33 h 62"/>
                    <a:gd name="T12" fmla="*/ 39 w 165"/>
                    <a:gd name="T13" fmla="*/ 33 h 62"/>
                    <a:gd name="T14" fmla="*/ 0 w 165"/>
                    <a:gd name="T15" fmla="*/ 5 h 62"/>
                    <a:gd name="T16" fmla="*/ 0 w 165"/>
                    <a:gd name="T17" fmla="*/ 15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5" h="62">
                      <a:moveTo>
                        <a:pt x="0" y="15"/>
                      </a:moveTo>
                      <a:lnTo>
                        <a:pt x="46" y="62"/>
                      </a:lnTo>
                      <a:lnTo>
                        <a:pt x="123" y="62"/>
                      </a:lnTo>
                      <a:lnTo>
                        <a:pt x="165" y="22"/>
                      </a:lnTo>
                      <a:lnTo>
                        <a:pt x="165" y="0"/>
                      </a:lnTo>
                      <a:lnTo>
                        <a:pt x="127" y="33"/>
                      </a:lnTo>
                      <a:lnTo>
                        <a:pt x="39" y="33"/>
                      </a:lnTo>
                      <a:lnTo>
                        <a:pt x="0" y="5"/>
                      </a:lnTo>
                      <a:lnTo>
                        <a:pt x="0" y="15"/>
                      </a:lnTo>
                      <a:close/>
                    </a:path>
                  </a:pathLst>
                </a:custGeom>
                <a:solidFill>
                  <a:srgbClr val="D5A2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21D44">
                        <a:lumMod val="10000"/>
                      </a:srgbClr>
                    </a:solidFill>
                    <a:effectLst/>
                    <a:uLnTx/>
                    <a:uFillTx/>
                    <a:latin typeface="Calibri" panose="020F0502020204030204"/>
                    <a:ea typeface="+mn-ea"/>
                    <a:cs typeface="+mn-cs"/>
                  </a:endParaRPr>
                </a:p>
              </p:txBody>
            </p:sp>
            <p:sp>
              <p:nvSpPr>
                <p:cNvPr id="1046" name="Freeform 207">
                  <a:extLst>
                    <a:ext uri="{FF2B5EF4-FFF2-40B4-BE49-F238E27FC236}">
                      <a16:creationId xmlns:a16="http://schemas.microsoft.com/office/drawing/2014/main" id="{3B8F592A-0925-5CFC-FCDE-726437DDC37B}"/>
                    </a:ext>
                  </a:extLst>
                </p:cNvPr>
                <p:cNvSpPr>
                  <a:spLocks/>
                </p:cNvSpPr>
                <p:nvPr/>
              </p:nvSpPr>
              <p:spPr bwMode="auto">
                <a:xfrm>
                  <a:off x="5616575" y="2892425"/>
                  <a:ext cx="69850" cy="44450"/>
                </a:xfrm>
                <a:custGeom>
                  <a:avLst/>
                  <a:gdLst>
                    <a:gd name="T0" fmla="*/ 117 w 117"/>
                    <a:gd name="T1" fmla="*/ 44 h 75"/>
                    <a:gd name="T2" fmla="*/ 87 w 117"/>
                    <a:gd name="T3" fmla="*/ 17 h 75"/>
                    <a:gd name="T4" fmla="*/ 0 w 117"/>
                    <a:gd name="T5" fmla="*/ 0 h 75"/>
                    <a:gd name="T6" fmla="*/ 0 w 117"/>
                    <a:gd name="T7" fmla="*/ 75 h 75"/>
                    <a:gd name="T8" fmla="*/ 6 w 117"/>
                    <a:gd name="T9" fmla="*/ 75 h 75"/>
                    <a:gd name="T10" fmla="*/ 117 w 117"/>
                    <a:gd name="T11" fmla="*/ 44 h 75"/>
                  </a:gdLst>
                  <a:ahLst/>
                  <a:cxnLst>
                    <a:cxn ang="0">
                      <a:pos x="T0" y="T1"/>
                    </a:cxn>
                    <a:cxn ang="0">
                      <a:pos x="T2" y="T3"/>
                    </a:cxn>
                    <a:cxn ang="0">
                      <a:pos x="T4" y="T5"/>
                    </a:cxn>
                    <a:cxn ang="0">
                      <a:pos x="T6" y="T7"/>
                    </a:cxn>
                    <a:cxn ang="0">
                      <a:pos x="T8" y="T9"/>
                    </a:cxn>
                    <a:cxn ang="0">
                      <a:pos x="T10" y="T11"/>
                    </a:cxn>
                  </a:cxnLst>
                  <a:rect l="0" t="0" r="r" b="b"/>
                  <a:pathLst>
                    <a:path w="117" h="75">
                      <a:moveTo>
                        <a:pt x="117" y="44"/>
                      </a:moveTo>
                      <a:cubicBezTo>
                        <a:pt x="87" y="17"/>
                        <a:pt x="87" y="17"/>
                        <a:pt x="87" y="17"/>
                      </a:cubicBezTo>
                      <a:cubicBezTo>
                        <a:pt x="0" y="0"/>
                        <a:pt x="0" y="0"/>
                        <a:pt x="0" y="0"/>
                      </a:cubicBezTo>
                      <a:cubicBezTo>
                        <a:pt x="0" y="75"/>
                        <a:pt x="0" y="75"/>
                        <a:pt x="0" y="75"/>
                      </a:cubicBezTo>
                      <a:cubicBezTo>
                        <a:pt x="2" y="75"/>
                        <a:pt x="4" y="75"/>
                        <a:pt x="6" y="75"/>
                      </a:cubicBezTo>
                      <a:cubicBezTo>
                        <a:pt x="86" y="75"/>
                        <a:pt x="117" y="44"/>
                        <a:pt x="117" y="44"/>
                      </a:cubicBezTo>
                      <a:close/>
                    </a:path>
                  </a:pathLst>
                </a:custGeom>
                <a:solidFill>
                  <a:srgbClr val="C8C8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21D44">
                        <a:lumMod val="10000"/>
                      </a:srgbClr>
                    </a:solidFill>
                    <a:effectLst/>
                    <a:uLnTx/>
                    <a:uFillTx/>
                    <a:latin typeface="Calibri" panose="020F0502020204030204"/>
                    <a:ea typeface="+mn-ea"/>
                    <a:cs typeface="+mn-cs"/>
                  </a:endParaRPr>
                </a:p>
              </p:txBody>
            </p:sp>
            <p:sp>
              <p:nvSpPr>
                <p:cNvPr id="1047" name="Freeform 208">
                  <a:extLst>
                    <a:ext uri="{FF2B5EF4-FFF2-40B4-BE49-F238E27FC236}">
                      <a16:creationId xmlns:a16="http://schemas.microsoft.com/office/drawing/2014/main" id="{CF6053A0-FDC6-D4AE-0E7B-AAD4882B4198}"/>
                    </a:ext>
                  </a:extLst>
                </p:cNvPr>
                <p:cNvSpPr>
                  <a:spLocks/>
                </p:cNvSpPr>
                <p:nvPr/>
              </p:nvSpPr>
              <p:spPr bwMode="auto">
                <a:xfrm>
                  <a:off x="5613400" y="2778125"/>
                  <a:ext cx="511175" cy="1136650"/>
                </a:xfrm>
                <a:custGeom>
                  <a:avLst/>
                  <a:gdLst>
                    <a:gd name="T0" fmla="*/ 322 w 322"/>
                    <a:gd name="T1" fmla="*/ 100 h 716"/>
                    <a:gd name="T2" fmla="*/ 322 w 322"/>
                    <a:gd name="T3" fmla="*/ 100 h 716"/>
                    <a:gd name="T4" fmla="*/ 120 w 322"/>
                    <a:gd name="T5" fmla="*/ 54 h 716"/>
                    <a:gd name="T6" fmla="*/ 95 w 322"/>
                    <a:gd name="T7" fmla="*/ 0 h 716"/>
                    <a:gd name="T8" fmla="*/ 28 w 322"/>
                    <a:gd name="T9" fmla="*/ 54 h 716"/>
                    <a:gd name="T10" fmla="*/ 2 w 322"/>
                    <a:gd name="T11" fmla="*/ 72 h 716"/>
                    <a:gd name="T12" fmla="*/ 0 w 322"/>
                    <a:gd name="T13" fmla="*/ 716 h 716"/>
                    <a:gd name="T14" fmla="*/ 218 w 322"/>
                    <a:gd name="T15" fmla="*/ 716 h 716"/>
                    <a:gd name="T16" fmla="*/ 258 w 322"/>
                    <a:gd name="T17" fmla="*/ 331 h 716"/>
                    <a:gd name="T18" fmla="*/ 258 w 322"/>
                    <a:gd name="T19" fmla="*/ 289 h 716"/>
                    <a:gd name="T20" fmla="*/ 322 w 322"/>
                    <a:gd name="T21" fmla="*/ 100 h 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2" h="716">
                      <a:moveTo>
                        <a:pt x="322" y="100"/>
                      </a:moveTo>
                      <a:lnTo>
                        <a:pt x="322" y="100"/>
                      </a:lnTo>
                      <a:lnTo>
                        <a:pt x="120" y="54"/>
                      </a:lnTo>
                      <a:lnTo>
                        <a:pt x="95" y="0"/>
                      </a:lnTo>
                      <a:lnTo>
                        <a:pt x="28" y="54"/>
                      </a:lnTo>
                      <a:lnTo>
                        <a:pt x="2" y="72"/>
                      </a:lnTo>
                      <a:lnTo>
                        <a:pt x="0" y="716"/>
                      </a:lnTo>
                      <a:lnTo>
                        <a:pt x="218" y="716"/>
                      </a:lnTo>
                      <a:lnTo>
                        <a:pt x="258" y="331"/>
                      </a:lnTo>
                      <a:lnTo>
                        <a:pt x="258" y="289"/>
                      </a:lnTo>
                      <a:lnTo>
                        <a:pt x="322" y="100"/>
                      </a:lnTo>
                      <a:close/>
                    </a:path>
                  </a:pathLst>
                </a:cu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21D44">
                        <a:lumMod val="10000"/>
                      </a:srgbClr>
                    </a:solidFill>
                    <a:effectLst/>
                    <a:uLnTx/>
                    <a:uFillTx/>
                    <a:latin typeface="Calibri" panose="020F0502020204030204"/>
                    <a:ea typeface="+mn-ea"/>
                    <a:cs typeface="+mn-cs"/>
                  </a:endParaRPr>
                </a:p>
              </p:txBody>
            </p:sp>
            <p:sp>
              <p:nvSpPr>
                <p:cNvPr id="1048" name="Freeform 209">
                  <a:extLst>
                    <a:ext uri="{FF2B5EF4-FFF2-40B4-BE49-F238E27FC236}">
                      <a16:creationId xmlns:a16="http://schemas.microsoft.com/office/drawing/2014/main" id="{8345C448-8939-DE17-5BAA-2ACF1292BBEE}"/>
                    </a:ext>
                  </a:extLst>
                </p:cNvPr>
                <p:cNvSpPr>
                  <a:spLocks/>
                </p:cNvSpPr>
                <p:nvPr/>
              </p:nvSpPr>
              <p:spPr bwMode="auto">
                <a:xfrm>
                  <a:off x="6019800" y="2971800"/>
                  <a:ext cx="350837" cy="942975"/>
                </a:xfrm>
                <a:custGeom>
                  <a:avLst/>
                  <a:gdLst>
                    <a:gd name="T0" fmla="*/ 87 w 221"/>
                    <a:gd name="T1" fmla="*/ 0 h 594"/>
                    <a:gd name="T2" fmla="*/ 0 w 221"/>
                    <a:gd name="T3" fmla="*/ 209 h 594"/>
                    <a:gd name="T4" fmla="*/ 77 w 221"/>
                    <a:gd name="T5" fmla="*/ 436 h 594"/>
                    <a:gd name="T6" fmla="*/ 17 w 221"/>
                    <a:gd name="T7" fmla="*/ 594 h 594"/>
                    <a:gd name="T8" fmla="*/ 142 w 221"/>
                    <a:gd name="T9" fmla="*/ 594 h 594"/>
                    <a:gd name="T10" fmla="*/ 221 w 221"/>
                    <a:gd name="T11" fmla="*/ 381 h 594"/>
                    <a:gd name="T12" fmla="*/ 87 w 221"/>
                    <a:gd name="T13" fmla="*/ 0 h 594"/>
                  </a:gdLst>
                  <a:ahLst/>
                  <a:cxnLst>
                    <a:cxn ang="0">
                      <a:pos x="T0" y="T1"/>
                    </a:cxn>
                    <a:cxn ang="0">
                      <a:pos x="T2" y="T3"/>
                    </a:cxn>
                    <a:cxn ang="0">
                      <a:pos x="T4" y="T5"/>
                    </a:cxn>
                    <a:cxn ang="0">
                      <a:pos x="T6" y="T7"/>
                    </a:cxn>
                    <a:cxn ang="0">
                      <a:pos x="T8" y="T9"/>
                    </a:cxn>
                    <a:cxn ang="0">
                      <a:pos x="T10" y="T11"/>
                    </a:cxn>
                    <a:cxn ang="0">
                      <a:pos x="T12" y="T13"/>
                    </a:cxn>
                  </a:cxnLst>
                  <a:rect l="0" t="0" r="r" b="b"/>
                  <a:pathLst>
                    <a:path w="221" h="594">
                      <a:moveTo>
                        <a:pt x="87" y="0"/>
                      </a:moveTo>
                      <a:lnTo>
                        <a:pt x="0" y="209"/>
                      </a:lnTo>
                      <a:lnTo>
                        <a:pt x="77" y="436"/>
                      </a:lnTo>
                      <a:lnTo>
                        <a:pt x="17" y="594"/>
                      </a:lnTo>
                      <a:lnTo>
                        <a:pt x="142" y="594"/>
                      </a:lnTo>
                      <a:lnTo>
                        <a:pt x="221" y="381"/>
                      </a:lnTo>
                      <a:lnTo>
                        <a:pt x="87" y="0"/>
                      </a:lnTo>
                      <a:close/>
                    </a:path>
                  </a:pathLst>
                </a:cu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21D44">
                        <a:lumMod val="10000"/>
                      </a:srgbClr>
                    </a:solidFill>
                    <a:effectLst/>
                    <a:uLnTx/>
                    <a:uFillTx/>
                    <a:latin typeface="Calibri" panose="020F0502020204030204"/>
                    <a:ea typeface="+mn-ea"/>
                    <a:cs typeface="+mn-cs"/>
                  </a:endParaRPr>
                </a:p>
              </p:txBody>
            </p:sp>
            <p:sp>
              <p:nvSpPr>
                <p:cNvPr id="1049" name="Freeform 210">
                  <a:extLst>
                    <a:ext uri="{FF2B5EF4-FFF2-40B4-BE49-F238E27FC236}">
                      <a16:creationId xmlns:a16="http://schemas.microsoft.com/office/drawing/2014/main" id="{034B6A29-D583-7106-38CA-FAEBFC49ED41}"/>
                    </a:ext>
                  </a:extLst>
                </p:cNvPr>
                <p:cNvSpPr>
                  <a:spLocks/>
                </p:cNvSpPr>
                <p:nvPr/>
              </p:nvSpPr>
              <p:spPr bwMode="auto">
                <a:xfrm>
                  <a:off x="6022975" y="2936875"/>
                  <a:ext cx="142875" cy="366713"/>
                </a:xfrm>
                <a:custGeom>
                  <a:avLst/>
                  <a:gdLst>
                    <a:gd name="T0" fmla="*/ 89 w 90"/>
                    <a:gd name="T1" fmla="*/ 6 h 231"/>
                    <a:gd name="T2" fmla="*/ 64 w 90"/>
                    <a:gd name="T3" fmla="*/ 0 h 231"/>
                    <a:gd name="T4" fmla="*/ 64 w 90"/>
                    <a:gd name="T5" fmla="*/ 0 h 231"/>
                    <a:gd name="T6" fmla="*/ 0 w 90"/>
                    <a:gd name="T7" fmla="*/ 189 h 231"/>
                    <a:gd name="T8" fmla="*/ 0 w 90"/>
                    <a:gd name="T9" fmla="*/ 231 h 231"/>
                    <a:gd name="T10" fmla="*/ 90 w 90"/>
                    <a:gd name="T11" fmla="*/ 9 h 231"/>
                    <a:gd name="T12" fmla="*/ 89 w 90"/>
                    <a:gd name="T13" fmla="*/ 6 h 231"/>
                  </a:gdLst>
                  <a:ahLst/>
                  <a:cxnLst>
                    <a:cxn ang="0">
                      <a:pos x="T0" y="T1"/>
                    </a:cxn>
                    <a:cxn ang="0">
                      <a:pos x="T2" y="T3"/>
                    </a:cxn>
                    <a:cxn ang="0">
                      <a:pos x="T4" y="T5"/>
                    </a:cxn>
                    <a:cxn ang="0">
                      <a:pos x="T6" y="T7"/>
                    </a:cxn>
                    <a:cxn ang="0">
                      <a:pos x="T8" y="T9"/>
                    </a:cxn>
                    <a:cxn ang="0">
                      <a:pos x="T10" y="T11"/>
                    </a:cxn>
                    <a:cxn ang="0">
                      <a:pos x="T12" y="T13"/>
                    </a:cxn>
                  </a:cxnLst>
                  <a:rect l="0" t="0" r="r" b="b"/>
                  <a:pathLst>
                    <a:path w="90" h="231">
                      <a:moveTo>
                        <a:pt x="89" y="6"/>
                      </a:moveTo>
                      <a:lnTo>
                        <a:pt x="64" y="0"/>
                      </a:lnTo>
                      <a:lnTo>
                        <a:pt x="64" y="0"/>
                      </a:lnTo>
                      <a:lnTo>
                        <a:pt x="0" y="189"/>
                      </a:lnTo>
                      <a:lnTo>
                        <a:pt x="0" y="231"/>
                      </a:lnTo>
                      <a:lnTo>
                        <a:pt x="90" y="9"/>
                      </a:lnTo>
                      <a:lnTo>
                        <a:pt x="89" y="6"/>
                      </a:lnTo>
                      <a:close/>
                    </a:path>
                  </a:pathLst>
                </a:custGeom>
                <a:solidFill>
                  <a:srgbClr val="AFBA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21D44">
                        <a:lumMod val="10000"/>
                      </a:srgbClr>
                    </a:solidFill>
                    <a:effectLst/>
                    <a:uLnTx/>
                    <a:uFillTx/>
                    <a:latin typeface="Calibri" panose="020F0502020204030204"/>
                    <a:ea typeface="+mn-ea"/>
                    <a:cs typeface="+mn-cs"/>
                  </a:endParaRPr>
                </a:p>
              </p:txBody>
            </p:sp>
            <p:sp>
              <p:nvSpPr>
                <p:cNvPr id="1050" name="Freeform 211">
                  <a:extLst>
                    <a:ext uri="{FF2B5EF4-FFF2-40B4-BE49-F238E27FC236}">
                      <a16:creationId xmlns:a16="http://schemas.microsoft.com/office/drawing/2014/main" id="{035EB413-DA91-4822-8FB7-F0B85FF64786}"/>
                    </a:ext>
                  </a:extLst>
                </p:cNvPr>
                <p:cNvSpPr>
                  <a:spLocks/>
                </p:cNvSpPr>
                <p:nvPr/>
              </p:nvSpPr>
              <p:spPr bwMode="auto">
                <a:xfrm>
                  <a:off x="5616575" y="2778125"/>
                  <a:ext cx="187325" cy="230188"/>
                </a:xfrm>
                <a:custGeom>
                  <a:avLst/>
                  <a:gdLst>
                    <a:gd name="T0" fmla="*/ 118 w 118"/>
                    <a:gd name="T1" fmla="*/ 54 h 145"/>
                    <a:gd name="T2" fmla="*/ 104 w 118"/>
                    <a:gd name="T3" fmla="*/ 145 h 145"/>
                    <a:gd name="T4" fmla="*/ 33 w 118"/>
                    <a:gd name="T5" fmla="*/ 79 h 145"/>
                    <a:gd name="T6" fmla="*/ 0 w 118"/>
                    <a:gd name="T7" fmla="*/ 72 h 145"/>
                    <a:gd name="T8" fmla="*/ 26 w 118"/>
                    <a:gd name="T9" fmla="*/ 54 h 145"/>
                    <a:gd name="T10" fmla="*/ 93 w 118"/>
                    <a:gd name="T11" fmla="*/ 0 h 145"/>
                    <a:gd name="T12" fmla="*/ 118 w 118"/>
                    <a:gd name="T13" fmla="*/ 54 h 145"/>
                  </a:gdLst>
                  <a:ahLst/>
                  <a:cxnLst>
                    <a:cxn ang="0">
                      <a:pos x="T0" y="T1"/>
                    </a:cxn>
                    <a:cxn ang="0">
                      <a:pos x="T2" y="T3"/>
                    </a:cxn>
                    <a:cxn ang="0">
                      <a:pos x="T4" y="T5"/>
                    </a:cxn>
                    <a:cxn ang="0">
                      <a:pos x="T6" y="T7"/>
                    </a:cxn>
                    <a:cxn ang="0">
                      <a:pos x="T8" y="T9"/>
                    </a:cxn>
                    <a:cxn ang="0">
                      <a:pos x="T10" y="T11"/>
                    </a:cxn>
                    <a:cxn ang="0">
                      <a:pos x="T12" y="T13"/>
                    </a:cxn>
                  </a:cxnLst>
                  <a:rect l="0" t="0" r="r" b="b"/>
                  <a:pathLst>
                    <a:path w="118" h="145">
                      <a:moveTo>
                        <a:pt x="118" y="54"/>
                      </a:moveTo>
                      <a:lnTo>
                        <a:pt x="104" y="145"/>
                      </a:lnTo>
                      <a:lnTo>
                        <a:pt x="33" y="79"/>
                      </a:lnTo>
                      <a:lnTo>
                        <a:pt x="0" y="72"/>
                      </a:lnTo>
                      <a:lnTo>
                        <a:pt x="26" y="54"/>
                      </a:lnTo>
                      <a:lnTo>
                        <a:pt x="93" y="0"/>
                      </a:lnTo>
                      <a:lnTo>
                        <a:pt x="118" y="54"/>
                      </a:lnTo>
                      <a:close/>
                    </a:path>
                  </a:pathLst>
                </a:custGeom>
                <a:solidFill>
                  <a:srgbClr val="C8C8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21D44">
                        <a:lumMod val="10000"/>
                      </a:srgbClr>
                    </a:solidFill>
                    <a:effectLst/>
                    <a:uLnTx/>
                    <a:uFillTx/>
                    <a:latin typeface="Calibri" panose="020F0502020204030204"/>
                    <a:ea typeface="+mn-ea"/>
                    <a:cs typeface="+mn-cs"/>
                  </a:endParaRPr>
                </a:p>
              </p:txBody>
            </p:sp>
            <p:sp>
              <p:nvSpPr>
                <p:cNvPr id="1051" name="Freeform 212">
                  <a:extLst>
                    <a:ext uri="{FF2B5EF4-FFF2-40B4-BE49-F238E27FC236}">
                      <a16:creationId xmlns:a16="http://schemas.microsoft.com/office/drawing/2014/main" id="{FE2CFE82-DB40-6705-0C72-466CDD95D4D6}"/>
                    </a:ext>
                  </a:extLst>
                </p:cNvPr>
                <p:cNvSpPr>
                  <a:spLocks/>
                </p:cNvSpPr>
                <p:nvPr/>
              </p:nvSpPr>
              <p:spPr bwMode="auto">
                <a:xfrm>
                  <a:off x="5686425" y="2919412"/>
                  <a:ext cx="6350" cy="4763"/>
                </a:xfrm>
                <a:custGeom>
                  <a:avLst/>
                  <a:gdLst>
                    <a:gd name="T0" fmla="*/ 0 w 4"/>
                    <a:gd name="T1" fmla="*/ 0 h 3"/>
                    <a:gd name="T2" fmla="*/ 0 w 4"/>
                    <a:gd name="T3" fmla="*/ 0 h 3"/>
                    <a:gd name="T4" fmla="*/ 4 w 4"/>
                    <a:gd name="T5" fmla="*/ 3 h 3"/>
                    <a:gd name="T6" fmla="*/ 0 w 4"/>
                    <a:gd name="T7" fmla="*/ 0 h 3"/>
                  </a:gdLst>
                  <a:ahLst/>
                  <a:cxnLst>
                    <a:cxn ang="0">
                      <a:pos x="T0" y="T1"/>
                    </a:cxn>
                    <a:cxn ang="0">
                      <a:pos x="T2" y="T3"/>
                    </a:cxn>
                    <a:cxn ang="0">
                      <a:pos x="T4" y="T5"/>
                    </a:cxn>
                    <a:cxn ang="0">
                      <a:pos x="T6" y="T7"/>
                    </a:cxn>
                  </a:cxnLst>
                  <a:rect l="0" t="0" r="r" b="b"/>
                  <a:pathLst>
                    <a:path w="4" h="3">
                      <a:moveTo>
                        <a:pt x="0" y="0"/>
                      </a:moveTo>
                      <a:lnTo>
                        <a:pt x="0" y="0"/>
                      </a:lnTo>
                      <a:lnTo>
                        <a:pt x="4" y="3"/>
                      </a:lnTo>
                      <a:lnTo>
                        <a:pt x="0" y="0"/>
                      </a:lnTo>
                      <a:close/>
                    </a:path>
                  </a:pathLst>
                </a:custGeom>
                <a:solidFill>
                  <a:srgbClr val="B7C2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21D44">
                        <a:lumMod val="10000"/>
                      </a:srgbClr>
                    </a:solidFill>
                    <a:effectLst/>
                    <a:uLnTx/>
                    <a:uFillTx/>
                    <a:latin typeface="Calibri" panose="020F0502020204030204"/>
                    <a:ea typeface="+mn-ea"/>
                    <a:cs typeface="+mn-cs"/>
                  </a:endParaRPr>
                </a:p>
              </p:txBody>
            </p:sp>
            <p:sp>
              <p:nvSpPr>
                <p:cNvPr id="1052" name="Freeform 213">
                  <a:extLst>
                    <a:ext uri="{FF2B5EF4-FFF2-40B4-BE49-F238E27FC236}">
                      <a16:creationId xmlns:a16="http://schemas.microsoft.com/office/drawing/2014/main" id="{04930928-AAE8-3B67-0A07-3851716D56BF}"/>
                    </a:ext>
                  </a:extLst>
                </p:cNvPr>
                <p:cNvSpPr>
                  <a:spLocks/>
                </p:cNvSpPr>
                <p:nvPr/>
              </p:nvSpPr>
              <p:spPr bwMode="auto">
                <a:xfrm>
                  <a:off x="5616575" y="2892425"/>
                  <a:ext cx="69850" cy="36513"/>
                </a:xfrm>
                <a:custGeom>
                  <a:avLst/>
                  <a:gdLst>
                    <a:gd name="T0" fmla="*/ 87 w 117"/>
                    <a:gd name="T1" fmla="*/ 17 h 61"/>
                    <a:gd name="T2" fmla="*/ 0 w 117"/>
                    <a:gd name="T3" fmla="*/ 0 h 61"/>
                    <a:gd name="T4" fmla="*/ 0 w 117"/>
                    <a:gd name="T5" fmla="*/ 30 h 61"/>
                    <a:gd name="T6" fmla="*/ 65 w 117"/>
                    <a:gd name="T7" fmla="*/ 44 h 61"/>
                    <a:gd name="T8" fmla="*/ 80 w 117"/>
                    <a:gd name="T9" fmla="*/ 61 h 61"/>
                    <a:gd name="T10" fmla="*/ 117 w 117"/>
                    <a:gd name="T11" fmla="*/ 44 h 61"/>
                    <a:gd name="T12" fmla="*/ 87 w 117"/>
                    <a:gd name="T13" fmla="*/ 17 h 61"/>
                  </a:gdLst>
                  <a:ahLst/>
                  <a:cxnLst>
                    <a:cxn ang="0">
                      <a:pos x="T0" y="T1"/>
                    </a:cxn>
                    <a:cxn ang="0">
                      <a:pos x="T2" y="T3"/>
                    </a:cxn>
                    <a:cxn ang="0">
                      <a:pos x="T4" y="T5"/>
                    </a:cxn>
                    <a:cxn ang="0">
                      <a:pos x="T6" y="T7"/>
                    </a:cxn>
                    <a:cxn ang="0">
                      <a:pos x="T8" y="T9"/>
                    </a:cxn>
                    <a:cxn ang="0">
                      <a:pos x="T10" y="T11"/>
                    </a:cxn>
                    <a:cxn ang="0">
                      <a:pos x="T12" y="T13"/>
                    </a:cxn>
                  </a:cxnLst>
                  <a:rect l="0" t="0" r="r" b="b"/>
                  <a:pathLst>
                    <a:path w="117" h="61">
                      <a:moveTo>
                        <a:pt x="87" y="17"/>
                      </a:moveTo>
                      <a:cubicBezTo>
                        <a:pt x="0" y="0"/>
                        <a:pt x="0" y="0"/>
                        <a:pt x="0" y="0"/>
                      </a:cubicBezTo>
                      <a:cubicBezTo>
                        <a:pt x="0" y="30"/>
                        <a:pt x="0" y="30"/>
                        <a:pt x="0" y="30"/>
                      </a:cubicBezTo>
                      <a:cubicBezTo>
                        <a:pt x="65" y="44"/>
                        <a:pt x="65" y="44"/>
                        <a:pt x="65" y="44"/>
                      </a:cubicBezTo>
                      <a:cubicBezTo>
                        <a:pt x="80" y="61"/>
                        <a:pt x="80" y="61"/>
                        <a:pt x="80" y="61"/>
                      </a:cubicBezTo>
                      <a:cubicBezTo>
                        <a:pt x="103" y="53"/>
                        <a:pt x="117" y="44"/>
                        <a:pt x="117" y="44"/>
                      </a:cubicBezTo>
                      <a:lnTo>
                        <a:pt x="87" y="17"/>
                      </a:lnTo>
                      <a:close/>
                    </a:path>
                  </a:pathLst>
                </a:custGeom>
                <a:solidFill>
                  <a:srgbClr val="B4B9C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21D44">
                        <a:lumMod val="10000"/>
                      </a:srgbClr>
                    </a:solidFill>
                    <a:effectLst/>
                    <a:uLnTx/>
                    <a:uFillTx/>
                    <a:latin typeface="Calibri" panose="020F0502020204030204"/>
                    <a:ea typeface="+mn-ea"/>
                    <a:cs typeface="+mn-cs"/>
                  </a:endParaRPr>
                </a:p>
              </p:txBody>
            </p:sp>
            <p:sp>
              <p:nvSpPr>
                <p:cNvPr id="1053" name="Freeform 214">
                  <a:extLst>
                    <a:ext uri="{FF2B5EF4-FFF2-40B4-BE49-F238E27FC236}">
                      <a16:creationId xmlns:a16="http://schemas.microsoft.com/office/drawing/2014/main" id="{415E960B-C864-1C0F-1563-5F93303CF620}"/>
                    </a:ext>
                  </a:extLst>
                </p:cNvPr>
                <p:cNvSpPr>
                  <a:spLocks/>
                </p:cNvSpPr>
                <p:nvPr/>
              </p:nvSpPr>
              <p:spPr bwMode="auto">
                <a:xfrm>
                  <a:off x="5689600" y="2924175"/>
                  <a:ext cx="84137" cy="111125"/>
                </a:xfrm>
                <a:custGeom>
                  <a:avLst/>
                  <a:gdLst>
                    <a:gd name="T0" fmla="*/ 141 w 141"/>
                    <a:gd name="T1" fmla="*/ 128 h 187"/>
                    <a:gd name="T2" fmla="*/ 4 w 141"/>
                    <a:gd name="T3" fmla="*/ 0 h 187"/>
                    <a:gd name="T4" fmla="*/ 44 w 141"/>
                    <a:gd name="T5" fmla="*/ 38 h 187"/>
                    <a:gd name="T6" fmla="*/ 0 w 141"/>
                    <a:gd name="T7" fmla="*/ 55 h 187"/>
                    <a:gd name="T8" fmla="*/ 120 w 141"/>
                    <a:gd name="T9" fmla="*/ 187 h 187"/>
                    <a:gd name="T10" fmla="*/ 141 w 141"/>
                    <a:gd name="T11" fmla="*/ 128 h 187"/>
                  </a:gdLst>
                  <a:ahLst/>
                  <a:cxnLst>
                    <a:cxn ang="0">
                      <a:pos x="T0" y="T1"/>
                    </a:cxn>
                    <a:cxn ang="0">
                      <a:pos x="T2" y="T3"/>
                    </a:cxn>
                    <a:cxn ang="0">
                      <a:pos x="T4" y="T5"/>
                    </a:cxn>
                    <a:cxn ang="0">
                      <a:pos x="T6" y="T7"/>
                    </a:cxn>
                    <a:cxn ang="0">
                      <a:pos x="T8" y="T9"/>
                    </a:cxn>
                    <a:cxn ang="0">
                      <a:pos x="T10" y="T11"/>
                    </a:cxn>
                  </a:cxnLst>
                  <a:rect l="0" t="0" r="r" b="b"/>
                  <a:pathLst>
                    <a:path w="141" h="187">
                      <a:moveTo>
                        <a:pt x="141" y="128"/>
                      </a:moveTo>
                      <a:cubicBezTo>
                        <a:pt x="4" y="0"/>
                        <a:pt x="4" y="0"/>
                        <a:pt x="4" y="0"/>
                      </a:cubicBezTo>
                      <a:cubicBezTo>
                        <a:pt x="44" y="38"/>
                        <a:pt x="44" y="38"/>
                        <a:pt x="44" y="38"/>
                      </a:cubicBezTo>
                      <a:cubicBezTo>
                        <a:pt x="44" y="38"/>
                        <a:pt x="27" y="46"/>
                        <a:pt x="0" y="55"/>
                      </a:cubicBezTo>
                      <a:cubicBezTo>
                        <a:pt x="120" y="187"/>
                        <a:pt x="120" y="187"/>
                        <a:pt x="120" y="187"/>
                      </a:cubicBezTo>
                      <a:lnTo>
                        <a:pt x="141" y="128"/>
                      </a:lnTo>
                      <a:close/>
                    </a:path>
                  </a:pathLst>
                </a:custGeom>
                <a:solidFill>
                  <a:srgbClr val="B4B9C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21D44">
                        <a:lumMod val="10000"/>
                      </a:srgbClr>
                    </a:solidFill>
                    <a:effectLst/>
                    <a:uLnTx/>
                    <a:uFillTx/>
                    <a:latin typeface="Calibri" panose="020F0502020204030204"/>
                    <a:ea typeface="+mn-ea"/>
                    <a:cs typeface="+mn-cs"/>
                  </a:endParaRPr>
                </a:p>
              </p:txBody>
            </p:sp>
            <p:sp>
              <p:nvSpPr>
                <p:cNvPr id="1054" name="Freeform 215">
                  <a:extLst>
                    <a:ext uri="{FF2B5EF4-FFF2-40B4-BE49-F238E27FC236}">
                      <a16:creationId xmlns:a16="http://schemas.microsoft.com/office/drawing/2014/main" id="{9FC1D9CB-E122-0308-417F-D52D4812074B}"/>
                    </a:ext>
                  </a:extLst>
                </p:cNvPr>
                <p:cNvSpPr>
                  <a:spLocks/>
                </p:cNvSpPr>
                <p:nvPr/>
              </p:nvSpPr>
              <p:spPr bwMode="auto">
                <a:xfrm>
                  <a:off x="5664200" y="2919412"/>
                  <a:ext cx="52387" cy="38100"/>
                </a:xfrm>
                <a:custGeom>
                  <a:avLst/>
                  <a:gdLst>
                    <a:gd name="T0" fmla="*/ 47 w 87"/>
                    <a:gd name="T1" fmla="*/ 9 h 64"/>
                    <a:gd name="T2" fmla="*/ 37 w 87"/>
                    <a:gd name="T3" fmla="*/ 0 h 64"/>
                    <a:gd name="T4" fmla="*/ 0 w 87"/>
                    <a:gd name="T5" fmla="*/ 17 h 64"/>
                    <a:gd name="T6" fmla="*/ 43 w 87"/>
                    <a:gd name="T7" fmla="*/ 64 h 64"/>
                    <a:gd name="T8" fmla="*/ 87 w 87"/>
                    <a:gd name="T9" fmla="*/ 47 h 64"/>
                    <a:gd name="T10" fmla="*/ 47 w 87"/>
                    <a:gd name="T11" fmla="*/ 9 h 64"/>
                  </a:gdLst>
                  <a:ahLst/>
                  <a:cxnLst>
                    <a:cxn ang="0">
                      <a:pos x="T0" y="T1"/>
                    </a:cxn>
                    <a:cxn ang="0">
                      <a:pos x="T2" y="T3"/>
                    </a:cxn>
                    <a:cxn ang="0">
                      <a:pos x="T4" y="T5"/>
                    </a:cxn>
                    <a:cxn ang="0">
                      <a:pos x="T6" y="T7"/>
                    </a:cxn>
                    <a:cxn ang="0">
                      <a:pos x="T8" y="T9"/>
                    </a:cxn>
                    <a:cxn ang="0">
                      <a:pos x="T10" y="T11"/>
                    </a:cxn>
                  </a:cxnLst>
                  <a:rect l="0" t="0" r="r" b="b"/>
                  <a:pathLst>
                    <a:path w="87" h="64">
                      <a:moveTo>
                        <a:pt x="47" y="9"/>
                      </a:moveTo>
                      <a:cubicBezTo>
                        <a:pt x="37" y="0"/>
                        <a:pt x="37" y="0"/>
                        <a:pt x="37" y="0"/>
                      </a:cubicBezTo>
                      <a:cubicBezTo>
                        <a:pt x="37" y="0"/>
                        <a:pt x="23" y="9"/>
                        <a:pt x="0" y="17"/>
                      </a:cubicBezTo>
                      <a:cubicBezTo>
                        <a:pt x="43" y="64"/>
                        <a:pt x="43" y="64"/>
                        <a:pt x="43" y="64"/>
                      </a:cubicBezTo>
                      <a:cubicBezTo>
                        <a:pt x="70" y="55"/>
                        <a:pt x="87" y="47"/>
                        <a:pt x="87" y="47"/>
                      </a:cubicBezTo>
                      <a:lnTo>
                        <a:pt x="47" y="9"/>
                      </a:lnTo>
                      <a:close/>
                    </a:path>
                  </a:pathLst>
                </a:custGeom>
                <a:solidFill>
                  <a:srgbClr val="ABB1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21D44">
                        <a:lumMod val="10000"/>
                      </a:srgbClr>
                    </a:solidFill>
                    <a:effectLst/>
                    <a:uLnTx/>
                    <a:uFillTx/>
                    <a:latin typeface="Calibri" panose="020F0502020204030204"/>
                    <a:ea typeface="+mn-ea"/>
                    <a:cs typeface="+mn-cs"/>
                  </a:endParaRPr>
                </a:p>
              </p:txBody>
            </p:sp>
            <p:sp>
              <p:nvSpPr>
                <p:cNvPr id="1055" name="Freeform 216">
                  <a:extLst>
                    <a:ext uri="{FF2B5EF4-FFF2-40B4-BE49-F238E27FC236}">
                      <a16:creationId xmlns:a16="http://schemas.microsoft.com/office/drawing/2014/main" id="{A3EF85D5-E28D-C652-F035-D749FBB577EB}"/>
                    </a:ext>
                  </a:extLst>
                </p:cNvPr>
                <p:cNvSpPr>
                  <a:spLocks/>
                </p:cNvSpPr>
                <p:nvPr/>
              </p:nvSpPr>
              <p:spPr bwMode="auto">
                <a:xfrm>
                  <a:off x="5616575" y="2928937"/>
                  <a:ext cx="73025" cy="42863"/>
                </a:xfrm>
                <a:custGeom>
                  <a:avLst/>
                  <a:gdLst>
                    <a:gd name="T0" fmla="*/ 80 w 123"/>
                    <a:gd name="T1" fmla="*/ 0 h 71"/>
                    <a:gd name="T2" fmla="*/ 0 w 123"/>
                    <a:gd name="T3" fmla="*/ 14 h 71"/>
                    <a:gd name="T4" fmla="*/ 0 w 123"/>
                    <a:gd name="T5" fmla="*/ 71 h 71"/>
                    <a:gd name="T6" fmla="*/ 123 w 123"/>
                    <a:gd name="T7" fmla="*/ 47 h 71"/>
                    <a:gd name="T8" fmla="*/ 80 w 123"/>
                    <a:gd name="T9" fmla="*/ 0 h 71"/>
                  </a:gdLst>
                  <a:ahLst/>
                  <a:cxnLst>
                    <a:cxn ang="0">
                      <a:pos x="T0" y="T1"/>
                    </a:cxn>
                    <a:cxn ang="0">
                      <a:pos x="T2" y="T3"/>
                    </a:cxn>
                    <a:cxn ang="0">
                      <a:pos x="T4" y="T5"/>
                    </a:cxn>
                    <a:cxn ang="0">
                      <a:pos x="T6" y="T7"/>
                    </a:cxn>
                    <a:cxn ang="0">
                      <a:pos x="T8" y="T9"/>
                    </a:cxn>
                  </a:cxnLst>
                  <a:rect l="0" t="0" r="r" b="b"/>
                  <a:pathLst>
                    <a:path w="123" h="71">
                      <a:moveTo>
                        <a:pt x="80" y="0"/>
                      </a:moveTo>
                      <a:cubicBezTo>
                        <a:pt x="59" y="7"/>
                        <a:pt x="31" y="14"/>
                        <a:pt x="0" y="14"/>
                      </a:cubicBezTo>
                      <a:cubicBezTo>
                        <a:pt x="0" y="71"/>
                        <a:pt x="0" y="71"/>
                        <a:pt x="0" y="71"/>
                      </a:cubicBezTo>
                      <a:cubicBezTo>
                        <a:pt x="46" y="71"/>
                        <a:pt x="91" y="58"/>
                        <a:pt x="123" y="47"/>
                      </a:cubicBezTo>
                      <a:lnTo>
                        <a:pt x="80" y="0"/>
                      </a:lnTo>
                      <a:close/>
                    </a:path>
                  </a:pathLst>
                </a:custGeom>
                <a:solidFill>
                  <a:srgbClr val="AFBA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21D44">
                        <a:lumMod val="10000"/>
                      </a:srgbClr>
                    </a:solidFill>
                    <a:effectLst/>
                    <a:uLnTx/>
                    <a:uFillTx/>
                    <a:latin typeface="Calibri" panose="020F0502020204030204"/>
                    <a:ea typeface="+mn-ea"/>
                    <a:cs typeface="+mn-cs"/>
                  </a:endParaRPr>
                </a:p>
              </p:txBody>
            </p:sp>
            <p:sp>
              <p:nvSpPr>
                <p:cNvPr id="1056" name="Freeform 218">
                  <a:extLst>
                    <a:ext uri="{FF2B5EF4-FFF2-40B4-BE49-F238E27FC236}">
                      <a16:creationId xmlns:a16="http://schemas.microsoft.com/office/drawing/2014/main" id="{E2A217C0-1640-4E22-3EA0-0ABF87875928}"/>
                    </a:ext>
                  </a:extLst>
                </p:cNvPr>
                <p:cNvSpPr>
                  <a:spLocks/>
                </p:cNvSpPr>
                <p:nvPr/>
              </p:nvSpPr>
              <p:spPr bwMode="auto">
                <a:xfrm>
                  <a:off x="6022975" y="2971800"/>
                  <a:ext cx="158750" cy="331788"/>
                </a:xfrm>
                <a:custGeom>
                  <a:avLst/>
                  <a:gdLst>
                    <a:gd name="T0" fmla="*/ 0 w 100"/>
                    <a:gd name="T1" fmla="*/ 209 h 209"/>
                    <a:gd name="T2" fmla="*/ 100 w 100"/>
                    <a:gd name="T3" fmla="*/ 40 h 209"/>
                    <a:gd name="T4" fmla="*/ 84 w 100"/>
                    <a:gd name="T5" fmla="*/ 0 h 209"/>
                    <a:gd name="T6" fmla="*/ 0 w 100"/>
                    <a:gd name="T7" fmla="*/ 209 h 209"/>
                  </a:gdLst>
                  <a:ahLst/>
                  <a:cxnLst>
                    <a:cxn ang="0">
                      <a:pos x="T0" y="T1"/>
                    </a:cxn>
                    <a:cxn ang="0">
                      <a:pos x="T2" y="T3"/>
                    </a:cxn>
                    <a:cxn ang="0">
                      <a:pos x="T4" y="T5"/>
                    </a:cxn>
                    <a:cxn ang="0">
                      <a:pos x="T6" y="T7"/>
                    </a:cxn>
                  </a:cxnLst>
                  <a:rect l="0" t="0" r="r" b="b"/>
                  <a:pathLst>
                    <a:path w="100" h="209">
                      <a:moveTo>
                        <a:pt x="0" y="209"/>
                      </a:moveTo>
                      <a:lnTo>
                        <a:pt x="100" y="40"/>
                      </a:lnTo>
                      <a:lnTo>
                        <a:pt x="84" y="0"/>
                      </a:lnTo>
                      <a:lnTo>
                        <a:pt x="0" y="209"/>
                      </a:lnTo>
                      <a:close/>
                    </a:path>
                  </a:pathLst>
                </a:custGeom>
                <a:solidFill>
                  <a:srgbClr val="BCBC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21D44">
                        <a:lumMod val="10000"/>
                      </a:srgbClr>
                    </a:solidFill>
                    <a:effectLst/>
                    <a:uLnTx/>
                    <a:uFillTx/>
                    <a:latin typeface="Calibri" panose="020F0502020204030204"/>
                    <a:ea typeface="+mn-ea"/>
                    <a:cs typeface="+mn-cs"/>
                  </a:endParaRPr>
                </a:p>
              </p:txBody>
            </p:sp>
            <p:sp>
              <p:nvSpPr>
                <p:cNvPr id="1057" name="Freeform 219">
                  <a:extLst>
                    <a:ext uri="{FF2B5EF4-FFF2-40B4-BE49-F238E27FC236}">
                      <a16:creationId xmlns:a16="http://schemas.microsoft.com/office/drawing/2014/main" id="{EFB8D716-E627-301C-CD23-A7CCBFE28B38}"/>
                    </a:ext>
                  </a:extLst>
                </p:cNvPr>
                <p:cNvSpPr>
                  <a:spLocks/>
                </p:cNvSpPr>
                <p:nvPr/>
              </p:nvSpPr>
              <p:spPr bwMode="auto">
                <a:xfrm>
                  <a:off x="5546725" y="2892425"/>
                  <a:ext cx="69850" cy="44450"/>
                </a:xfrm>
                <a:custGeom>
                  <a:avLst/>
                  <a:gdLst>
                    <a:gd name="T0" fmla="*/ 0 w 117"/>
                    <a:gd name="T1" fmla="*/ 44 h 75"/>
                    <a:gd name="T2" fmla="*/ 30 w 117"/>
                    <a:gd name="T3" fmla="*/ 17 h 75"/>
                    <a:gd name="T4" fmla="*/ 117 w 117"/>
                    <a:gd name="T5" fmla="*/ 0 h 75"/>
                    <a:gd name="T6" fmla="*/ 117 w 117"/>
                    <a:gd name="T7" fmla="*/ 75 h 75"/>
                    <a:gd name="T8" fmla="*/ 111 w 117"/>
                    <a:gd name="T9" fmla="*/ 75 h 75"/>
                    <a:gd name="T10" fmla="*/ 0 w 117"/>
                    <a:gd name="T11" fmla="*/ 44 h 75"/>
                  </a:gdLst>
                  <a:ahLst/>
                  <a:cxnLst>
                    <a:cxn ang="0">
                      <a:pos x="T0" y="T1"/>
                    </a:cxn>
                    <a:cxn ang="0">
                      <a:pos x="T2" y="T3"/>
                    </a:cxn>
                    <a:cxn ang="0">
                      <a:pos x="T4" y="T5"/>
                    </a:cxn>
                    <a:cxn ang="0">
                      <a:pos x="T6" y="T7"/>
                    </a:cxn>
                    <a:cxn ang="0">
                      <a:pos x="T8" y="T9"/>
                    </a:cxn>
                    <a:cxn ang="0">
                      <a:pos x="T10" y="T11"/>
                    </a:cxn>
                  </a:cxnLst>
                  <a:rect l="0" t="0" r="r" b="b"/>
                  <a:pathLst>
                    <a:path w="117" h="75">
                      <a:moveTo>
                        <a:pt x="0" y="44"/>
                      </a:moveTo>
                      <a:cubicBezTo>
                        <a:pt x="30" y="17"/>
                        <a:pt x="30" y="17"/>
                        <a:pt x="30" y="17"/>
                      </a:cubicBezTo>
                      <a:cubicBezTo>
                        <a:pt x="117" y="0"/>
                        <a:pt x="117" y="0"/>
                        <a:pt x="117" y="0"/>
                      </a:cubicBezTo>
                      <a:cubicBezTo>
                        <a:pt x="117" y="75"/>
                        <a:pt x="117" y="75"/>
                        <a:pt x="117" y="75"/>
                      </a:cubicBezTo>
                      <a:cubicBezTo>
                        <a:pt x="115" y="75"/>
                        <a:pt x="113" y="75"/>
                        <a:pt x="111" y="75"/>
                      </a:cubicBezTo>
                      <a:cubicBezTo>
                        <a:pt x="32" y="75"/>
                        <a:pt x="0" y="44"/>
                        <a:pt x="0" y="44"/>
                      </a:cubicBezTo>
                      <a:close/>
                    </a:path>
                  </a:pathLst>
                </a:custGeom>
                <a:solidFill>
                  <a:srgbClr val="DB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21D44">
                        <a:lumMod val="10000"/>
                      </a:srgbClr>
                    </a:solidFill>
                    <a:effectLst/>
                    <a:uLnTx/>
                    <a:uFillTx/>
                    <a:latin typeface="Calibri" panose="020F0502020204030204"/>
                    <a:ea typeface="+mn-ea"/>
                    <a:cs typeface="+mn-cs"/>
                  </a:endParaRPr>
                </a:p>
              </p:txBody>
            </p:sp>
            <p:sp>
              <p:nvSpPr>
                <p:cNvPr id="1058" name="Freeform 220">
                  <a:extLst>
                    <a:ext uri="{FF2B5EF4-FFF2-40B4-BE49-F238E27FC236}">
                      <a16:creationId xmlns:a16="http://schemas.microsoft.com/office/drawing/2014/main" id="{2EAA57FE-A4EB-D402-F4A7-194F130F5474}"/>
                    </a:ext>
                  </a:extLst>
                </p:cNvPr>
                <p:cNvSpPr>
                  <a:spLocks/>
                </p:cNvSpPr>
                <p:nvPr/>
              </p:nvSpPr>
              <p:spPr bwMode="auto">
                <a:xfrm>
                  <a:off x="5110162" y="2778125"/>
                  <a:ext cx="509587" cy="1136650"/>
                </a:xfrm>
                <a:custGeom>
                  <a:avLst/>
                  <a:gdLst>
                    <a:gd name="T0" fmla="*/ 0 w 321"/>
                    <a:gd name="T1" fmla="*/ 100 h 716"/>
                    <a:gd name="T2" fmla="*/ 0 w 321"/>
                    <a:gd name="T3" fmla="*/ 100 h 716"/>
                    <a:gd name="T4" fmla="*/ 201 w 321"/>
                    <a:gd name="T5" fmla="*/ 54 h 716"/>
                    <a:gd name="T6" fmla="*/ 227 w 321"/>
                    <a:gd name="T7" fmla="*/ 0 h 716"/>
                    <a:gd name="T8" fmla="*/ 293 w 321"/>
                    <a:gd name="T9" fmla="*/ 54 h 716"/>
                    <a:gd name="T10" fmla="*/ 319 w 321"/>
                    <a:gd name="T11" fmla="*/ 72 h 716"/>
                    <a:gd name="T12" fmla="*/ 321 w 321"/>
                    <a:gd name="T13" fmla="*/ 716 h 716"/>
                    <a:gd name="T14" fmla="*/ 104 w 321"/>
                    <a:gd name="T15" fmla="*/ 716 h 716"/>
                    <a:gd name="T16" fmla="*/ 63 w 321"/>
                    <a:gd name="T17" fmla="*/ 331 h 716"/>
                    <a:gd name="T18" fmla="*/ 63 w 321"/>
                    <a:gd name="T19" fmla="*/ 289 h 716"/>
                    <a:gd name="T20" fmla="*/ 0 w 321"/>
                    <a:gd name="T21" fmla="*/ 100 h 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1" h="716">
                      <a:moveTo>
                        <a:pt x="0" y="100"/>
                      </a:moveTo>
                      <a:lnTo>
                        <a:pt x="0" y="100"/>
                      </a:lnTo>
                      <a:lnTo>
                        <a:pt x="201" y="54"/>
                      </a:lnTo>
                      <a:lnTo>
                        <a:pt x="227" y="0"/>
                      </a:lnTo>
                      <a:lnTo>
                        <a:pt x="293" y="54"/>
                      </a:lnTo>
                      <a:lnTo>
                        <a:pt x="319" y="72"/>
                      </a:lnTo>
                      <a:lnTo>
                        <a:pt x="321" y="716"/>
                      </a:lnTo>
                      <a:lnTo>
                        <a:pt x="104" y="716"/>
                      </a:lnTo>
                      <a:lnTo>
                        <a:pt x="63" y="331"/>
                      </a:lnTo>
                      <a:lnTo>
                        <a:pt x="63" y="289"/>
                      </a:lnTo>
                      <a:lnTo>
                        <a:pt x="0" y="100"/>
                      </a:lnTo>
                      <a:close/>
                    </a:path>
                  </a:pathLst>
                </a:cu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21D44">
                        <a:lumMod val="10000"/>
                      </a:srgbClr>
                    </a:solidFill>
                    <a:effectLst/>
                    <a:uLnTx/>
                    <a:uFillTx/>
                    <a:latin typeface="Calibri" panose="020F0502020204030204"/>
                    <a:ea typeface="+mn-ea"/>
                    <a:cs typeface="+mn-cs"/>
                  </a:endParaRPr>
                </a:p>
              </p:txBody>
            </p:sp>
            <p:sp>
              <p:nvSpPr>
                <p:cNvPr id="1059" name="Freeform 221">
                  <a:extLst>
                    <a:ext uri="{FF2B5EF4-FFF2-40B4-BE49-F238E27FC236}">
                      <a16:creationId xmlns:a16="http://schemas.microsoft.com/office/drawing/2014/main" id="{55196C06-3029-9C27-A9EE-E3474BE1E6BA}"/>
                    </a:ext>
                  </a:extLst>
                </p:cNvPr>
                <p:cNvSpPr>
                  <a:spLocks/>
                </p:cNvSpPr>
                <p:nvPr/>
              </p:nvSpPr>
              <p:spPr bwMode="auto">
                <a:xfrm>
                  <a:off x="4862512" y="2971800"/>
                  <a:ext cx="350837" cy="942975"/>
                </a:xfrm>
                <a:custGeom>
                  <a:avLst/>
                  <a:gdLst>
                    <a:gd name="T0" fmla="*/ 135 w 221"/>
                    <a:gd name="T1" fmla="*/ 0 h 594"/>
                    <a:gd name="T2" fmla="*/ 221 w 221"/>
                    <a:gd name="T3" fmla="*/ 209 h 594"/>
                    <a:gd name="T4" fmla="*/ 145 w 221"/>
                    <a:gd name="T5" fmla="*/ 436 h 594"/>
                    <a:gd name="T6" fmla="*/ 204 w 221"/>
                    <a:gd name="T7" fmla="*/ 594 h 594"/>
                    <a:gd name="T8" fmla="*/ 79 w 221"/>
                    <a:gd name="T9" fmla="*/ 594 h 594"/>
                    <a:gd name="T10" fmla="*/ 0 w 221"/>
                    <a:gd name="T11" fmla="*/ 381 h 594"/>
                    <a:gd name="T12" fmla="*/ 135 w 221"/>
                    <a:gd name="T13" fmla="*/ 0 h 594"/>
                  </a:gdLst>
                  <a:ahLst/>
                  <a:cxnLst>
                    <a:cxn ang="0">
                      <a:pos x="T0" y="T1"/>
                    </a:cxn>
                    <a:cxn ang="0">
                      <a:pos x="T2" y="T3"/>
                    </a:cxn>
                    <a:cxn ang="0">
                      <a:pos x="T4" y="T5"/>
                    </a:cxn>
                    <a:cxn ang="0">
                      <a:pos x="T6" y="T7"/>
                    </a:cxn>
                    <a:cxn ang="0">
                      <a:pos x="T8" y="T9"/>
                    </a:cxn>
                    <a:cxn ang="0">
                      <a:pos x="T10" y="T11"/>
                    </a:cxn>
                    <a:cxn ang="0">
                      <a:pos x="T12" y="T13"/>
                    </a:cxn>
                  </a:cxnLst>
                  <a:rect l="0" t="0" r="r" b="b"/>
                  <a:pathLst>
                    <a:path w="221" h="594">
                      <a:moveTo>
                        <a:pt x="135" y="0"/>
                      </a:moveTo>
                      <a:lnTo>
                        <a:pt x="221" y="209"/>
                      </a:lnTo>
                      <a:lnTo>
                        <a:pt x="145" y="436"/>
                      </a:lnTo>
                      <a:lnTo>
                        <a:pt x="204" y="594"/>
                      </a:lnTo>
                      <a:lnTo>
                        <a:pt x="79" y="594"/>
                      </a:lnTo>
                      <a:lnTo>
                        <a:pt x="0" y="381"/>
                      </a:lnTo>
                      <a:lnTo>
                        <a:pt x="135" y="0"/>
                      </a:lnTo>
                      <a:close/>
                    </a:path>
                  </a:pathLst>
                </a:cu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21D44">
                        <a:lumMod val="10000"/>
                      </a:srgbClr>
                    </a:solidFill>
                    <a:effectLst/>
                    <a:uLnTx/>
                    <a:uFillTx/>
                    <a:latin typeface="Calibri" panose="020F0502020204030204"/>
                    <a:ea typeface="+mn-ea"/>
                    <a:cs typeface="+mn-cs"/>
                  </a:endParaRPr>
                </a:p>
              </p:txBody>
            </p:sp>
            <p:sp>
              <p:nvSpPr>
                <p:cNvPr id="1060" name="Freeform 222">
                  <a:extLst>
                    <a:ext uri="{FF2B5EF4-FFF2-40B4-BE49-F238E27FC236}">
                      <a16:creationId xmlns:a16="http://schemas.microsoft.com/office/drawing/2014/main" id="{076CB8CC-3CB9-562C-0A3B-C47327E0EDCC}"/>
                    </a:ext>
                  </a:extLst>
                </p:cNvPr>
                <p:cNvSpPr>
                  <a:spLocks/>
                </p:cNvSpPr>
                <p:nvPr/>
              </p:nvSpPr>
              <p:spPr bwMode="auto">
                <a:xfrm>
                  <a:off x="5068887" y="2936875"/>
                  <a:ext cx="141287" cy="366713"/>
                </a:xfrm>
                <a:custGeom>
                  <a:avLst/>
                  <a:gdLst>
                    <a:gd name="T0" fmla="*/ 1 w 89"/>
                    <a:gd name="T1" fmla="*/ 6 h 231"/>
                    <a:gd name="T2" fmla="*/ 26 w 89"/>
                    <a:gd name="T3" fmla="*/ 0 h 231"/>
                    <a:gd name="T4" fmla="*/ 26 w 89"/>
                    <a:gd name="T5" fmla="*/ 0 h 231"/>
                    <a:gd name="T6" fmla="*/ 89 w 89"/>
                    <a:gd name="T7" fmla="*/ 189 h 231"/>
                    <a:gd name="T8" fmla="*/ 89 w 89"/>
                    <a:gd name="T9" fmla="*/ 231 h 231"/>
                    <a:gd name="T10" fmla="*/ 0 w 89"/>
                    <a:gd name="T11" fmla="*/ 9 h 231"/>
                    <a:gd name="T12" fmla="*/ 1 w 89"/>
                    <a:gd name="T13" fmla="*/ 6 h 231"/>
                  </a:gdLst>
                  <a:ahLst/>
                  <a:cxnLst>
                    <a:cxn ang="0">
                      <a:pos x="T0" y="T1"/>
                    </a:cxn>
                    <a:cxn ang="0">
                      <a:pos x="T2" y="T3"/>
                    </a:cxn>
                    <a:cxn ang="0">
                      <a:pos x="T4" y="T5"/>
                    </a:cxn>
                    <a:cxn ang="0">
                      <a:pos x="T6" y="T7"/>
                    </a:cxn>
                    <a:cxn ang="0">
                      <a:pos x="T8" y="T9"/>
                    </a:cxn>
                    <a:cxn ang="0">
                      <a:pos x="T10" y="T11"/>
                    </a:cxn>
                    <a:cxn ang="0">
                      <a:pos x="T12" y="T13"/>
                    </a:cxn>
                  </a:cxnLst>
                  <a:rect l="0" t="0" r="r" b="b"/>
                  <a:pathLst>
                    <a:path w="89" h="231">
                      <a:moveTo>
                        <a:pt x="1" y="6"/>
                      </a:moveTo>
                      <a:lnTo>
                        <a:pt x="26" y="0"/>
                      </a:lnTo>
                      <a:lnTo>
                        <a:pt x="26" y="0"/>
                      </a:lnTo>
                      <a:lnTo>
                        <a:pt x="89" y="189"/>
                      </a:lnTo>
                      <a:lnTo>
                        <a:pt x="89" y="231"/>
                      </a:lnTo>
                      <a:lnTo>
                        <a:pt x="0" y="9"/>
                      </a:lnTo>
                      <a:lnTo>
                        <a:pt x="1" y="6"/>
                      </a:lnTo>
                      <a:close/>
                    </a:path>
                  </a:pathLst>
                </a:custGeom>
                <a:solidFill>
                  <a:srgbClr val="BFCB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21D44">
                        <a:lumMod val="10000"/>
                      </a:srgbClr>
                    </a:solidFill>
                    <a:effectLst/>
                    <a:uLnTx/>
                    <a:uFillTx/>
                    <a:latin typeface="Calibri" panose="020F0502020204030204"/>
                    <a:ea typeface="+mn-ea"/>
                    <a:cs typeface="+mn-cs"/>
                  </a:endParaRPr>
                </a:p>
              </p:txBody>
            </p:sp>
            <p:sp>
              <p:nvSpPr>
                <p:cNvPr id="1061" name="Freeform 223">
                  <a:extLst>
                    <a:ext uri="{FF2B5EF4-FFF2-40B4-BE49-F238E27FC236}">
                      <a16:creationId xmlns:a16="http://schemas.microsoft.com/office/drawing/2014/main" id="{30561EB6-C124-FF50-C70D-34BB1C98B17E}"/>
                    </a:ext>
                  </a:extLst>
                </p:cNvPr>
                <p:cNvSpPr>
                  <a:spLocks/>
                </p:cNvSpPr>
                <p:nvPr/>
              </p:nvSpPr>
              <p:spPr bwMode="auto">
                <a:xfrm>
                  <a:off x="5429250" y="2778125"/>
                  <a:ext cx="187325" cy="230188"/>
                </a:xfrm>
                <a:custGeom>
                  <a:avLst/>
                  <a:gdLst>
                    <a:gd name="T0" fmla="*/ 0 w 118"/>
                    <a:gd name="T1" fmla="*/ 54 h 145"/>
                    <a:gd name="T2" fmla="*/ 14 w 118"/>
                    <a:gd name="T3" fmla="*/ 145 h 145"/>
                    <a:gd name="T4" fmla="*/ 86 w 118"/>
                    <a:gd name="T5" fmla="*/ 79 h 145"/>
                    <a:gd name="T6" fmla="*/ 118 w 118"/>
                    <a:gd name="T7" fmla="*/ 72 h 145"/>
                    <a:gd name="T8" fmla="*/ 92 w 118"/>
                    <a:gd name="T9" fmla="*/ 54 h 145"/>
                    <a:gd name="T10" fmla="*/ 26 w 118"/>
                    <a:gd name="T11" fmla="*/ 0 h 145"/>
                    <a:gd name="T12" fmla="*/ 0 w 118"/>
                    <a:gd name="T13" fmla="*/ 54 h 145"/>
                  </a:gdLst>
                  <a:ahLst/>
                  <a:cxnLst>
                    <a:cxn ang="0">
                      <a:pos x="T0" y="T1"/>
                    </a:cxn>
                    <a:cxn ang="0">
                      <a:pos x="T2" y="T3"/>
                    </a:cxn>
                    <a:cxn ang="0">
                      <a:pos x="T4" y="T5"/>
                    </a:cxn>
                    <a:cxn ang="0">
                      <a:pos x="T6" y="T7"/>
                    </a:cxn>
                    <a:cxn ang="0">
                      <a:pos x="T8" y="T9"/>
                    </a:cxn>
                    <a:cxn ang="0">
                      <a:pos x="T10" y="T11"/>
                    </a:cxn>
                    <a:cxn ang="0">
                      <a:pos x="T12" y="T13"/>
                    </a:cxn>
                  </a:cxnLst>
                  <a:rect l="0" t="0" r="r" b="b"/>
                  <a:pathLst>
                    <a:path w="118" h="145">
                      <a:moveTo>
                        <a:pt x="0" y="54"/>
                      </a:moveTo>
                      <a:lnTo>
                        <a:pt x="14" y="145"/>
                      </a:lnTo>
                      <a:lnTo>
                        <a:pt x="86" y="79"/>
                      </a:lnTo>
                      <a:lnTo>
                        <a:pt x="118" y="72"/>
                      </a:lnTo>
                      <a:lnTo>
                        <a:pt x="92" y="54"/>
                      </a:lnTo>
                      <a:lnTo>
                        <a:pt x="26" y="0"/>
                      </a:lnTo>
                      <a:lnTo>
                        <a:pt x="0" y="54"/>
                      </a:lnTo>
                      <a:close/>
                    </a:path>
                  </a:pathLst>
                </a:custGeom>
                <a:solidFill>
                  <a:srgbClr val="DB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21D44">
                        <a:lumMod val="10000"/>
                      </a:srgbClr>
                    </a:solidFill>
                    <a:effectLst/>
                    <a:uLnTx/>
                    <a:uFillTx/>
                    <a:latin typeface="Calibri" panose="020F0502020204030204"/>
                    <a:ea typeface="+mn-ea"/>
                    <a:cs typeface="+mn-cs"/>
                  </a:endParaRPr>
                </a:p>
              </p:txBody>
            </p:sp>
            <p:sp>
              <p:nvSpPr>
                <p:cNvPr id="1062" name="Freeform 224">
                  <a:extLst>
                    <a:ext uri="{FF2B5EF4-FFF2-40B4-BE49-F238E27FC236}">
                      <a16:creationId xmlns:a16="http://schemas.microsoft.com/office/drawing/2014/main" id="{4400DA7B-47BA-A860-B148-C1F6DF0A37CF}"/>
                    </a:ext>
                  </a:extLst>
                </p:cNvPr>
                <p:cNvSpPr>
                  <a:spLocks/>
                </p:cNvSpPr>
                <p:nvPr/>
              </p:nvSpPr>
              <p:spPr bwMode="auto">
                <a:xfrm>
                  <a:off x="5541962" y="2919412"/>
                  <a:ext cx="4762" cy="4763"/>
                </a:xfrm>
                <a:custGeom>
                  <a:avLst/>
                  <a:gdLst>
                    <a:gd name="T0" fmla="*/ 3 w 3"/>
                    <a:gd name="T1" fmla="*/ 0 h 3"/>
                    <a:gd name="T2" fmla="*/ 3 w 3"/>
                    <a:gd name="T3" fmla="*/ 0 h 3"/>
                    <a:gd name="T4" fmla="*/ 0 w 3"/>
                    <a:gd name="T5" fmla="*/ 3 h 3"/>
                    <a:gd name="T6" fmla="*/ 3 w 3"/>
                    <a:gd name="T7" fmla="*/ 0 h 3"/>
                  </a:gdLst>
                  <a:ahLst/>
                  <a:cxnLst>
                    <a:cxn ang="0">
                      <a:pos x="T0" y="T1"/>
                    </a:cxn>
                    <a:cxn ang="0">
                      <a:pos x="T2" y="T3"/>
                    </a:cxn>
                    <a:cxn ang="0">
                      <a:pos x="T4" y="T5"/>
                    </a:cxn>
                    <a:cxn ang="0">
                      <a:pos x="T6" y="T7"/>
                    </a:cxn>
                  </a:cxnLst>
                  <a:rect l="0" t="0" r="r" b="b"/>
                  <a:pathLst>
                    <a:path w="3" h="3">
                      <a:moveTo>
                        <a:pt x="3" y="0"/>
                      </a:moveTo>
                      <a:lnTo>
                        <a:pt x="3" y="0"/>
                      </a:lnTo>
                      <a:lnTo>
                        <a:pt x="0" y="3"/>
                      </a:lnTo>
                      <a:lnTo>
                        <a:pt x="3" y="0"/>
                      </a:lnTo>
                      <a:close/>
                    </a:path>
                  </a:pathLst>
                </a:custGeom>
                <a:solidFill>
                  <a:srgbClr val="C8D3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21D44">
                        <a:lumMod val="10000"/>
                      </a:srgbClr>
                    </a:solidFill>
                    <a:effectLst/>
                    <a:uLnTx/>
                    <a:uFillTx/>
                    <a:latin typeface="Calibri" panose="020F0502020204030204"/>
                    <a:ea typeface="+mn-ea"/>
                    <a:cs typeface="+mn-cs"/>
                  </a:endParaRPr>
                </a:p>
              </p:txBody>
            </p:sp>
            <p:sp>
              <p:nvSpPr>
                <p:cNvPr id="1063" name="Freeform 225">
                  <a:extLst>
                    <a:ext uri="{FF2B5EF4-FFF2-40B4-BE49-F238E27FC236}">
                      <a16:creationId xmlns:a16="http://schemas.microsoft.com/office/drawing/2014/main" id="{64CCBD40-AB42-BFC7-A659-6B1488F89F18}"/>
                    </a:ext>
                  </a:extLst>
                </p:cNvPr>
                <p:cNvSpPr>
                  <a:spLocks/>
                </p:cNvSpPr>
                <p:nvPr/>
              </p:nvSpPr>
              <p:spPr bwMode="auto">
                <a:xfrm>
                  <a:off x="5546725" y="2892425"/>
                  <a:ext cx="69850" cy="36513"/>
                </a:xfrm>
                <a:custGeom>
                  <a:avLst/>
                  <a:gdLst>
                    <a:gd name="T0" fmla="*/ 30 w 117"/>
                    <a:gd name="T1" fmla="*/ 17 h 61"/>
                    <a:gd name="T2" fmla="*/ 117 w 117"/>
                    <a:gd name="T3" fmla="*/ 0 h 61"/>
                    <a:gd name="T4" fmla="*/ 117 w 117"/>
                    <a:gd name="T5" fmla="*/ 30 h 61"/>
                    <a:gd name="T6" fmla="*/ 53 w 117"/>
                    <a:gd name="T7" fmla="*/ 44 h 61"/>
                    <a:gd name="T8" fmla="*/ 38 w 117"/>
                    <a:gd name="T9" fmla="*/ 61 h 61"/>
                    <a:gd name="T10" fmla="*/ 0 w 117"/>
                    <a:gd name="T11" fmla="*/ 44 h 61"/>
                    <a:gd name="T12" fmla="*/ 30 w 117"/>
                    <a:gd name="T13" fmla="*/ 17 h 61"/>
                  </a:gdLst>
                  <a:ahLst/>
                  <a:cxnLst>
                    <a:cxn ang="0">
                      <a:pos x="T0" y="T1"/>
                    </a:cxn>
                    <a:cxn ang="0">
                      <a:pos x="T2" y="T3"/>
                    </a:cxn>
                    <a:cxn ang="0">
                      <a:pos x="T4" y="T5"/>
                    </a:cxn>
                    <a:cxn ang="0">
                      <a:pos x="T6" y="T7"/>
                    </a:cxn>
                    <a:cxn ang="0">
                      <a:pos x="T8" y="T9"/>
                    </a:cxn>
                    <a:cxn ang="0">
                      <a:pos x="T10" y="T11"/>
                    </a:cxn>
                    <a:cxn ang="0">
                      <a:pos x="T12" y="T13"/>
                    </a:cxn>
                  </a:cxnLst>
                  <a:rect l="0" t="0" r="r" b="b"/>
                  <a:pathLst>
                    <a:path w="117" h="61">
                      <a:moveTo>
                        <a:pt x="30" y="17"/>
                      </a:moveTo>
                      <a:cubicBezTo>
                        <a:pt x="117" y="0"/>
                        <a:pt x="117" y="0"/>
                        <a:pt x="117" y="0"/>
                      </a:cubicBezTo>
                      <a:cubicBezTo>
                        <a:pt x="117" y="30"/>
                        <a:pt x="117" y="30"/>
                        <a:pt x="117" y="30"/>
                      </a:cubicBezTo>
                      <a:cubicBezTo>
                        <a:pt x="53" y="44"/>
                        <a:pt x="53" y="44"/>
                        <a:pt x="53" y="44"/>
                      </a:cubicBezTo>
                      <a:cubicBezTo>
                        <a:pt x="38" y="61"/>
                        <a:pt x="38" y="61"/>
                        <a:pt x="38" y="61"/>
                      </a:cubicBezTo>
                      <a:cubicBezTo>
                        <a:pt x="15" y="53"/>
                        <a:pt x="0" y="44"/>
                        <a:pt x="0" y="44"/>
                      </a:cubicBezTo>
                      <a:lnTo>
                        <a:pt x="30" y="17"/>
                      </a:lnTo>
                      <a:close/>
                    </a:path>
                  </a:pathLst>
                </a:custGeom>
                <a:solidFill>
                  <a:srgbClr val="C4CA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21D44">
                        <a:lumMod val="10000"/>
                      </a:srgbClr>
                    </a:solidFill>
                    <a:effectLst/>
                    <a:uLnTx/>
                    <a:uFillTx/>
                    <a:latin typeface="Calibri" panose="020F0502020204030204"/>
                    <a:ea typeface="+mn-ea"/>
                    <a:cs typeface="+mn-cs"/>
                  </a:endParaRPr>
                </a:p>
              </p:txBody>
            </p:sp>
            <p:sp>
              <p:nvSpPr>
                <p:cNvPr id="1064" name="Freeform 226">
                  <a:extLst>
                    <a:ext uri="{FF2B5EF4-FFF2-40B4-BE49-F238E27FC236}">
                      <a16:creationId xmlns:a16="http://schemas.microsoft.com/office/drawing/2014/main" id="{B1EA0F1B-9D83-C28A-B1B0-EC0FC6211958}"/>
                    </a:ext>
                  </a:extLst>
                </p:cNvPr>
                <p:cNvSpPr>
                  <a:spLocks/>
                </p:cNvSpPr>
                <p:nvPr/>
              </p:nvSpPr>
              <p:spPr bwMode="auto">
                <a:xfrm>
                  <a:off x="5461000" y="2924175"/>
                  <a:ext cx="82550" cy="111125"/>
                </a:xfrm>
                <a:custGeom>
                  <a:avLst/>
                  <a:gdLst>
                    <a:gd name="T0" fmla="*/ 0 w 140"/>
                    <a:gd name="T1" fmla="*/ 128 h 187"/>
                    <a:gd name="T2" fmla="*/ 137 w 140"/>
                    <a:gd name="T3" fmla="*/ 0 h 187"/>
                    <a:gd name="T4" fmla="*/ 97 w 140"/>
                    <a:gd name="T5" fmla="*/ 38 h 187"/>
                    <a:gd name="T6" fmla="*/ 140 w 140"/>
                    <a:gd name="T7" fmla="*/ 55 h 187"/>
                    <a:gd name="T8" fmla="*/ 21 w 140"/>
                    <a:gd name="T9" fmla="*/ 187 h 187"/>
                    <a:gd name="T10" fmla="*/ 0 w 140"/>
                    <a:gd name="T11" fmla="*/ 128 h 187"/>
                  </a:gdLst>
                  <a:ahLst/>
                  <a:cxnLst>
                    <a:cxn ang="0">
                      <a:pos x="T0" y="T1"/>
                    </a:cxn>
                    <a:cxn ang="0">
                      <a:pos x="T2" y="T3"/>
                    </a:cxn>
                    <a:cxn ang="0">
                      <a:pos x="T4" y="T5"/>
                    </a:cxn>
                    <a:cxn ang="0">
                      <a:pos x="T6" y="T7"/>
                    </a:cxn>
                    <a:cxn ang="0">
                      <a:pos x="T8" y="T9"/>
                    </a:cxn>
                    <a:cxn ang="0">
                      <a:pos x="T10" y="T11"/>
                    </a:cxn>
                  </a:cxnLst>
                  <a:rect l="0" t="0" r="r" b="b"/>
                  <a:pathLst>
                    <a:path w="140" h="187">
                      <a:moveTo>
                        <a:pt x="0" y="128"/>
                      </a:moveTo>
                      <a:cubicBezTo>
                        <a:pt x="137" y="0"/>
                        <a:pt x="137" y="0"/>
                        <a:pt x="137" y="0"/>
                      </a:cubicBezTo>
                      <a:cubicBezTo>
                        <a:pt x="97" y="38"/>
                        <a:pt x="97" y="38"/>
                        <a:pt x="97" y="38"/>
                      </a:cubicBezTo>
                      <a:cubicBezTo>
                        <a:pt x="97" y="38"/>
                        <a:pt x="114" y="46"/>
                        <a:pt x="140" y="55"/>
                      </a:cubicBezTo>
                      <a:cubicBezTo>
                        <a:pt x="21" y="187"/>
                        <a:pt x="21" y="187"/>
                        <a:pt x="21" y="187"/>
                      </a:cubicBezTo>
                      <a:lnTo>
                        <a:pt x="0" y="128"/>
                      </a:lnTo>
                      <a:close/>
                    </a:path>
                  </a:pathLst>
                </a:custGeom>
                <a:solidFill>
                  <a:srgbClr val="C4CA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21D44">
                        <a:lumMod val="10000"/>
                      </a:srgbClr>
                    </a:solidFill>
                    <a:effectLst/>
                    <a:uLnTx/>
                    <a:uFillTx/>
                    <a:latin typeface="Calibri" panose="020F0502020204030204"/>
                    <a:ea typeface="+mn-ea"/>
                    <a:cs typeface="+mn-cs"/>
                  </a:endParaRPr>
                </a:p>
              </p:txBody>
            </p:sp>
            <p:sp>
              <p:nvSpPr>
                <p:cNvPr id="1065" name="Freeform 227">
                  <a:extLst>
                    <a:ext uri="{FF2B5EF4-FFF2-40B4-BE49-F238E27FC236}">
                      <a16:creationId xmlns:a16="http://schemas.microsoft.com/office/drawing/2014/main" id="{D0FB888B-A984-3F14-E360-D6F1D0552CF8}"/>
                    </a:ext>
                  </a:extLst>
                </p:cNvPr>
                <p:cNvSpPr>
                  <a:spLocks/>
                </p:cNvSpPr>
                <p:nvPr/>
              </p:nvSpPr>
              <p:spPr bwMode="auto">
                <a:xfrm>
                  <a:off x="5518150" y="2919412"/>
                  <a:ext cx="52387" cy="38100"/>
                </a:xfrm>
                <a:custGeom>
                  <a:avLst/>
                  <a:gdLst>
                    <a:gd name="T0" fmla="*/ 40 w 87"/>
                    <a:gd name="T1" fmla="*/ 9 h 64"/>
                    <a:gd name="T2" fmla="*/ 49 w 87"/>
                    <a:gd name="T3" fmla="*/ 0 h 64"/>
                    <a:gd name="T4" fmla="*/ 87 w 87"/>
                    <a:gd name="T5" fmla="*/ 17 h 64"/>
                    <a:gd name="T6" fmla="*/ 43 w 87"/>
                    <a:gd name="T7" fmla="*/ 64 h 64"/>
                    <a:gd name="T8" fmla="*/ 0 w 87"/>
                    <a:gd name="T9" fmla="*/ 47 h 64"/>
                    <a:gd name="T10" fmla="*/ 40 w 87"/>
                    <a:gd name="T11" fmla="*/ 9 h 64"/>
                  </a:gdLst>
                  <a:ahLst/>
                  <a:cxnLst>
                    <a:cxn ang="0">
                      <a:pos x="T0" y="T1"/>
                    </a:cxn>
                    <a:cxn ang="0">
                      <a:pos x="T2" y="T3"/>
                    </a:cxn>
                    <a:cxn ang="0">
                      <a:pos x="T4" y="T5"/>
                    </a:cxn>
                    <a:cxn ang="0">
                      <a:pos x="T6" y="T7"/>
                    </a:cxn>
                    <a:cxn ang="0">
                      <a:pos x="T8" y="T9"/>
                    </a:cxn>
                    <a:cxn ang="0">
                      <a:pos x="T10" y="T11"/>
                    </a:cxn>
                  </a:cxnLst>
                  <a:rect l="0" t="0" r="r" b="b"/>
                  <a:pathLst>
                    <a:path w="87" h="64">
                      <a:moveTo>
                        <a:pt x="40" y="9"/>
                      </a:moveTo>
                      <a:cubicBezTo>
                        <a:pt x="49" y="0"/>
                        <a:pt x="49" y="0"/>
                        <a:pt x="49" y="0"/>
                      </a:cubicBezTo>
                      <a:cubicBezTo>
                        <a:pt x="49" y="0"/>
                        <a:pt x="64" y="9"/>
                        <a:pt x="87" y="17"/>
                      </a:cubicBezTo>
                      <a:cubicBezTo>
                        <a:pt x="43" y="64"/>
                        <a:pt x="43" y="64"/>
                        <a:pt x="43" y="64"/>
                      </a:cubicBezTo>
                      <a:cubicBezTo>
                        <a:pt x="17" y="55"/>
                        <a:pt x="0" y="47"/>
                        <a:pt x="0" y="47"/>
                      </a:cubicBezTo>
                      <a:lnTo>
                        <a:pt x="40" y="9"/>
                      </a:lnTo>
                      <a:close/>
                    </a:path>
                  </a:pathLst>
                </a:custGeom>
                <a:solidFill>
                  <a:srgbClr val="BBC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21D44">
                        <a:lumMod val="10000"/>
                      </a:srgbClr>
                    </a:solidFill>
                    <a:effectLst/>
                    <a:uLnTx/>
                    <a:uFillTx/>
                    <a:latin typeface="Calibri" panose="020F0502020204030204"/>
                    <a:ea typeface="+mn-ea"/>
                    <a:cs typeface="+mn-cs"/>
                  </a:endParaRPr>
                </a:p>
              </p:txBody>
            </p:sp>
            <p:sp>
              <p:nvSpPr>
                <p:cNvPr id="1066" name="Freeform 228">
                  <a:extLst>
                    <a:ext uri="{FF2B5EF4-FFF2-40B4-BE49-F238E27FC236}">
                      <a16:creationId xmlns:a16="http://schemas.microsoft.com/office/drawing/2014/main" id="{ED8CA054-C606-FB4A-28E5-DEE636F5CC85}"/>
                    </a:ext>
                  </a:extLst>
                </p:cNvPr>
                <p:cNvSpPr>
                  <a:spLocks/>
                </p:cNvSpPr>
                <p:nvPr/>
              </p:nvSpPr>
              <p:spPr bwMode="auto">
                <a:xfrm>
                  <a:off x="5543550" y="2928937"/>
                  <a:ext cx="73025" cy="42863"/>
                </a:xfrm>
                <a:custGeom>
                  <a:avLst/>
                  <a:gdLst>
                    <a:gd name="T0" fmla="*/ 44 w 123"/>
                    <a:gd name="T1" fmla="*/ 0 h 71"/>
                    <a:gd name="T2" fmla="*/ 123 w 123"/>
                    <a:gd name="T3" fmla="*/ 14 h 71"/>
                    <a:gd name="T4" fmla="*/ 123 w 123"/>
                    <a:gd name="T5" fmla="*/ 71 h 71"/>
                    <a:gd name="T6" fmla="*/ 0 w 123"/>
                    <a:gd name="T7" fmla="*/ 47 h 71"/>
                    <a:gd name="T8" fmla="*/ 44 w 123"/>
                    <a:gd name="T9" fmla="*/ 0 h 71"/>
                  </a:gdLst>
                  <a:ahLst/>
                  <a:cxnLst>
                    <a:cxn ang="0">
                      <a:pos x="T0" y="T1"/>
                    </a:cxn>
                    <a:cxn ang="0">
                      <a:pos x="T2" y="T3"/>
                    </a:cxn>
                    <a:cxn ang="0">
                      <a:pos x="T4" y="T5"/>
                    </a:cxn>
                    <a:cxn ang="0">
                      <a:pos x="T6" y="T7"/>
                    </a:cxn>
                    <a:cxn ang="0">
                      <a:pos x="T8" y="T9"/>
                    </a:cxn>
                  </a:cxnLst>
                  <a:rect l="0" t="0" r="r" b="b"/>
                  <a:pathLst>
                    <a:path w="123" h="71">
                      <a:moveTo>
                        <a:pt x="44" y="0"/>
                      </a:moveTo>
                      <a:cubicBezTo>
                        <a:pt x="65" y="7"/>
                        <a:pt x="93" y="14"/>
                        <a:pt x="123" y="14"/>
                      </a:cubicBezTo>
                      <a:cubicBezTo>
                        <a:pt x="123" y="71"/>
                        <a:pt x="123" y="71"/>
                        <a:pt x="123" y="71"/>
                      </a:cubicBezTo>
                      <a:cubicBezTo>
                        <a:pt x="77" y="71"/>
                        <a:pt x="32" y="58"/>
                        <a:pt x="0" y="47"/>
                      </a:cubicBezTo>
                      <a:lnTo>
                        <a:pt x="44" y="0"/>
                      </a:lnTo>
                      <a:close/>
                    </a:path>
                  </a:pathLst>
                </a:custGeom>
                <a:solidFill>
                  <a:srgbClr val="BFCB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21D44">
                        <a:lumMod val="10000"/>
                      </a:srgbClr>
                    </a:solidFill>
                    <a:effectLst/>
                    <a:uLnTx/>
                    <a:uFillTx/>
                    <a:latin typeface="Calibri" panose="020F0502020204030204"/>
                    <a:ea typeface="+mn-ea"/>
                    <a:cs typeface="+mn-cs"/>
                  </a:endParaRPr>
                </a:p>
              </p:txBody>
            </p:sp>
            <p:sp>
              <p:nvSpPr>
                <p:cNvPr id="1067" name="Freeform 230">
                  <a:extLst>
                    <a:ext uri="{FF2B5EF4-FFF2-40B4-BE49-F238E27FC236}">
                      <a16:creationId xmlns:a16="http://schemas.microsoft.com/office/drawing/2014/main" id="{00402268-D395-9C5F-08DE-E9F26830EB2C}"/>
                    </a:ext>
                  </a:extLst>
                </p:cNvPr>
                <p:cNvSpPr>
                  <a:spLocks/>
                </p:cNvSpPr>
                <p:nvPr/>
              </p:nvSpPr>
              <p:spPr bwMode="auto">
                <a:xfrm>
                  <a:off x="5053012" y="2971800"/>
                  <a:ext cx="157162" cy="331788"/>
                </a:xfrm>
                <a:custGeom>
                  <a:avLst/>
                  <a:gdLst>
                    <a:gd name="T0" fmla="*/ 99 w 99"/>
                    <a:gd name="T1" fmla="*/ 209 h 209"/>
                    <a:gd name="T2" fmla="*/ 0 w 99"/>
                    <a:gd name="T3" fmla="*/ 40 h 209"/>
                    <a:gd name="T4" fmla="*/ 15 w 99"/>
                    <a:gd name="T5" fmla="*/ 0 h 209"/>
                    <a:gd name="T6" fmla="*/ 99 w 99"/>
                    <a:gd name="T7" fmla="*/ 209 h 209"/>
                  </a:gdLst>
                  <a:ahLst/>
                  <a:cxnLst>
                    <a:cxn ang="0">
                      <a:pos x="T0" y="T1"/>
                    </a:cxn>
                    <a:cxn ang="0">
                      <a:pos x="T2" y="T3"/>
                    </a:cxn>
                    <a:cxn ang="0">
                      <a:pos x="T4" y="T5"/>
                    </a:cxn>
                    <a:cxn ang="0">
                      <a:pos x="T6" y="T7"/>
                    </a:cxn>
                  </a:cxnLst>
                  <a:rect l="0" t="0" r="r" b="b"/>
                  <a:pathLst>
                    <a:path w="99" h="209">
                      <a:moveTo>
                        <a:pt x="99" y="209"/>
                      </a:moveTo>
                      <a:lnTo>
                        <a:pt x="0" y="40"/>
                      </a:lnTo>
                      <a:lnTo>
                        <a:pt x="15" y="0"/>
                      </a:lnTo>
                      <a:lnTo>
                        <a:pt x="99" y="209"/>
                      </a:lnTo>
                      <a:close/>
                    </a:path>
                  </a:pathLst>
                </a:custGeom>
                <a:solidFill>
                  <a:srgbClr val="CECF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21D44">
                        <a:lumMod val="10000"/>
                      </a:srgbClr>
                    </a:solidFill>
                    <a:effectLst/>
                    <a:uLnTx/>
                    <a:uFillTx/>
                    <a:latin typeface="Calibri" panose="020F0502020204030204"/>
                    <a:ea typeface="+mn-ea"/>
                    <a:cs typeface="+mn-cs"/>
                  </a:endParaRPr>
                </a:p>
              </p:txBody>
            </p:sp>
          </p:grpSp>
          <p:pic>
            <p:nvPicPr>
              <p:cNvPr id="1034" name="Picture 6" descr="Related image">
                <a:extLst>
                  <a:ext uri="{FF2B5EF4-FFF2-40B4-BE49-F238E27FC236}">
                    <a16:creationId xmlns:a16="http://schemas.microsoft.com/office/drawing/2014/main" id="{2307FD26-A8CA-6A67-85C7-D4856268E708}"/>
                  </a:ext>
                </a:extLst>
              </p:cNvPr>
              <p:cNvPicPr>
                <a:picLocks noChangeAspect="1" noChangeArrowheads="1"/>
              </p:cNvPicPr>
              <p:nvPr/>
            </p:nvPicPr>
            <p:blipFill>
              <a:blip r:embed="rId19" cstate="email">
                <a:extLst>
                  <a:ext uri="{28A0092B-C50C-407E-A947-70E740481C1C}">
                    <a14:useLocalDpi xmlns:a14="http://schemas.microsoft.com/office/drawing/2010/main"/>
                  </a:ext>
                </a:extLst>
              </a:blip>
              <a:srcRect/>
              <a:stretch>
                <a:fillRect/>
              </a:stretch>
            </p:blipFill>
            <p:spPr bwMode="auto">
              <a:xfrm>
                <a:off x="-448197" y="322080"/>
                <a:ext cx="3851209" cy="385121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1" name="Group 40">
              <a:extLst>
                <a:ext uri="{FF2B5EF4-FFF2-40B4-BE49-F238E27FC236}">
                  <a16:creationId xmlns:a16="http://schemas.microsoft.com/office/drawing/2014/main" id="{E5ABCD52-1224-2456-CCE8-98E227E1F7A3}"/>
                </a:ext>
              </a:extLst>
            </p:cNvPr>
            <p:cNvGrpSpPr/>
            <p:nvPr/>
          </p:nvGrpSpPr>
          <p:grpSpPr>
            <a:xfrm>
              <a:off x="3846304" y="3559462"/>
              <a:ext cx="611949" cy="570383"/>
              <a:chOff x="-723656" y="322080"/>
              <a:chExt cx="4495801" cy="5260915"/>
            </a:xfrm>
          </p:grpSpPr>
          <p:grpSp>
            <p:nvGrpSpPr>
              <p:cNvPr id="99" name="Group 98">
                <a:extLst>
                  <a:ext uri="{FF2B5EF4-FFF2-40B4-BE49-F238E27FC236}">
                    <a16:creationId xmlns:a16="http://schemas.microsoft.com/office/drawing/2014/main" id="{4899ABF2-7556-2D0C-9B61-C8DEE0E74486}"/>
                  </a:ext>
                </a:extLst>
              </p:cNvPr>
              <p:cNvGrpSpPr/>
              <p:nvPr/>
            </p:nvGrpSpPr>
            <p:grpSpPr>
              <a:xfrm>
                <a:off x="-723656" y="706192"/>
                <a:ext cx="4495801" cy="4876803"/>
                <a:chOff x="4862512" y="1951037"/>
                <a:chExt cx="1508125" cy="1963738"/>
              </a:xfrm>
            </p:grpSpPr>
            <p:sp>
              <p:nvSpPr>
                <p:cNvPr id="103" name="Freeform 194">
                  <a:extLst>
                    <a:ext uri="{FF2B5EF4-FFF2-40B4-BE49-F238E27FC236}">
                      <a16:creationId xmlns:a16="http://schemas.microsoft.com/office/drawing/2014/main" id="{249B5270-B72F-68D0-BA6A-49BFD594B2C8}"/>
                    </a:ext>
                  </a:extLst>
                </p:cNvPr>
                <p:cNvSpPr>
                  <a:spLocks/>
                </p:cNvSpPr>
                <p:nvPr/>
              </p:nvSpPr>
              <p:spPr bwMode="auto">
                <a:xfrm>
                  <a:off x="5489575" y="2613025"/>
                  <a:ext cx="261937" cy="279400"/>
                </a:xfrm>
                <a:custGeom>
                  <a:avLst/>
                  <a:gdLst>
                    <a:gd name="T0" fmla="*/ 165 w 165"/>
                    <a:gd name="T1" fmla="*/ 137 h 176"/>
                    <a:gd name="T2" fmla="*/ 80 w 165"/>
                    <a:gd name="T3" fmla="*/ 176 h 176"/>
                    <a:gd name="T4" fmla="*/ 0 w 165"/>
                    <a:gd name="T5" fmla="*/ 137 h 176"/>
                    <a:gd name="T6" fmla="*/ 0 w 165"/>
                    <a:gd name="T7" fmla="*/ 0 h 176"/>
                    <a:gd name="T8" fmla="*/ 165 w 165"/>
                    <a:gd name="T9" fmla="*/ 0 h 176"/>
                    <a:gd name="T10" fmla="*/ 165 w 165"/>
                    <a:gd name="T11" fmla="*/ 137 h 176"/>
                  </a:gdLst>
                  <a:ahLst/>
                  <a:cxnLst>
                    <a:cxn ang="0">
                      <a:pos x="T0" y="T1"/>
                    </a:cxn>
                    <a:cxn ang="0">
                      <a:pos x="T2" y="T3"/>
                    </a:cxn>
                    <a:cxn ang="0">
                      <a:pos x="T4" y="T5"/>
                    </a:cxn>
                    <a:cxn ang="0">
                      <a:pos x="T6" y="T7"/>
                    </a:cxn>
                    <a:cxn ang="0">
                      <a:pos x="T8" y="T9"/>
                    </a:cxn>
                    <a:cxn ang="0">
                      <a:pos x="T10" y="T11"/>
                    </a:cxn>
                  </a:cxnLst>
                  <a:rect l="0" t="0" r="r" b="b"/>
                  <a:pathLst>
                    <a:path w="165" h="176">
                      <a:moveTo>
                        <a:pt x="165" y="137"/>
                      </a:moveTo>
                      <a:lnTo>
                        <a:pt x="80" y="176"/>
                      </a:lnTo>
                      <a:lnTo>
                        <a:pt x="0" y="137"/>
                      </a:lnTo>
                      <a:lnTo>
                        <a:pt x="0" y="0"/>
                      </a:lnTo>
                      <a:lnTo>
                        <a:pt x="165" y="0"/>
                      </a:lnTo>
                      <a:lnTo>
                        <a:pt x="165" y="137"/>
                      </a:lnTo>
                      <a:close/>
                    </a:path>
                  </a:pathLst>
                </a:custGeom>
                <a:solidFill>
                  <a:srgbClr val="E4BD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21D44">
                        <a:lumMod val="10000"/>
                      </a:srgbClr>
                    </a:solidFill>
                    <a:effectLst/>
                    <a:uLnTx/>
                    <a:uFillTx/>
                    <a:latin typeface="Calibri" panose="020F0502020204030204"/>
                    <a:ea typeface="+mn-ea"/>
                    <a:cs typeface="+mn-cs"/>
                  </a:endParaRPr>
                </a:p>
              </p:txBody>
            </p:sp>
            <p:sp>
              <p:nvSpPr>
                <p:cNvPr id="104" name="Freeform 195">
                  <a:extLst>
                    <a:ext uri="{FF2B5EF4-FFF2-40B4-BE49-F238E27FC236}">
                      <a16:creationId xmlns:a16="http://schemas.microsoft.com/office/drawing/2014/main" id="{2C307B64-C9DF-6B88-2BD6-45F527F60AD9}"/>
                    </a:ext>
                  </a:extLst>
                </p:cNvPr>
                <p:cNvSpPr>
                  <a:spLocks/>
                </p:cNvSpPr>
                <p:nvPr/>
              </p:nvSpPr>
              <p:spPr bwMode="auto">
                <a:xfrm>
                  <a:off x="5614987" y="2036762"/>
                  <a:ext cx="271462" cy="714375"/>
                </a:xfrm>
                <a:custGeom>
                  <a:avLst/>
                  <a:gdLst>
                    <a:gd name="T0" fmla="*/ 458 w 458"/>
                    <a:gd name="T1" fmla="*/ 458 h 1202"/>
                    <a:gd name="T2" fmla="*/ 0 w 458"/>
                    <a:gd name="T3" fmla="*/ 0 h 1202"/>
                    <a:gd name="T4" fmla="*/ 0 w 458"/>
                    <a:gd name="T5" fmla="*/ 1202 h 1202"/>
                    <a:gd name="T6" fmla="*/ 127 w 458"/>
                    <a:gd name="T7" fmla="*/ 1202 h 1202"/>
                    <a:gd name="T8" fmla="*/ 309 w 458"/>
                    <a:gd name="T9" fmla="*/ 1046 h 1202"/>
                    <a:gd name="T10" fmla="*/ 437 w 458"/>
                    <a:gd name="T11" fmla="*/ 596 h 1202"/>
                    <a:gd name="T12" fmla="*/ 437 w 458"/>
                    <a:gd name="T13" fmla="*/ 596 h 1202"/>
                    <a:gd name="T14" fmla="*/ 458 w 458"/>
                    <a:gd name="T15" fmla="*/ 458 h 12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8" h="1202">
                      <a:moveTo>
                        <a:pt x="458" y="458"/>
                      </a:moveTo>
                      <a:cubicBezTo>
                        <a:pt x="458" y="205"/>
                        <a:pt x="253" y="0"/>
                        <a:pt x="0" y="0"/>
                      </a:cubicBezTo>
                      <a:cubicBezTo>
                        <a:pt x="0" y="1202"/>
                        <a:pt x="0" y="1202"/>
                        <a:pt x="0" y="1202"/>
                      </a:cubicBezTo>
                      <a:cubicBezTo>
                        <a:pt x="127" y="1202"/>
                        <a:pt x="127" y="1202"/>
                        <a:pt x="127" y="1202"/>
                      </a:cubicBezTo>
                      <a:cubicBezTo>
                        <a:pt x="309" y="1046"/>
                        <a:pt x="309" y="1046"/>
                        <a:pt x="309" y="1046"/>
                      </a:cubicBezTo>
                      <a:cubicBezTo>
                        <a:pt x="437" y="596"/>
                        <a:pt x="437" y="596"/>
                        <a:pt x="437" y="596"/>
                      </a:cubicBezTo>
                      <a:cubicBezTo>
                        <a:pt x="437" y="596"/>
                        <a:pt x="437" y="596"/>
                        <a:pt x="437" y="596"/>
                      </a:cubicBezTo>
                      <a:cubicBezTo>
                        <a:pt x="451" y="552"/>
                        <a:pt x="458" y="506"/>
                        <a:pt x="458" y="458"/>
                      </a:cubicBezTo>
                      <a:close/>
                    </a:path>
                  </a:pathLst>
                </a:custGeom>
                <a:solidFill>
                  <a:srgbClr val="E4BD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21D44">
                        <a:lumMod val="10000"/>
                      </a:srgbClr>
                    </a:solidFill>
                    <a:effectLst/>
                    <a:uLnTx/>
                    <a:uFillTx/>
                    <a:latin typeface="Calibri" panose="020F0502020204030204"/>
                    <a:ea typeface="+mn-ea"/>
                    <a:cs typeface="+mn-cs"/>
                  </a:endParaRPr>
                </a:p>
              </p:txBody>
            </p:sp>
            <p:sp>
              <p:nvSpPr>
                <p:cNvPr id="105" name="Freeform 196">
                  <a:extLst>
                    <a:ext uri="{FF2B5EF4-FFF2-40B4-BE49-F238E27FC236}">
                      <a16:creationId xmlns:a16="http://schemas.microsoft.com/office/drawing/2014/main" id="{8A8E3040-831A-331D-B3B0-14254150A087}"/>
                    </a:ext>
                  </a:extLst>
                </p:cNvPr>
                <p:cNvSpPr>
                  <a:spLocks/>
                </p:cNvSpPr>
                <p:nvPr/>
              </p:nvSpPr>
              <p:spPr bwMode="auto">
                <a:xfrm>
                  <a:off x="5343525" y="2036762"/>
                  <a:ext cx="271462" cy="714375"/>
                </a:xfrm>
                <a:custGeom>
                  <a:avLst/>
                  <a:gdLst>
                    <a:gd name="T0" fmla="*/ 0 w 458"/>
                    <a:gd name="T1" fmla="*/ 458 h 1202"/>
                    <a:gd name="T2" fmla="*/ 28 w 458"/>
                    <a:gd name="T3" fmla="*/ 615 h 1202"/>
                    <a:gd name="T4" fmla="*/ 28 w 458"/>
                    <a:gd name="T5" fmla="*/ 615 h 1202"/>
                    <a:gd name="T6" fmla="*/ 163 w 458"/>
                    <a:gd name="T7" fmla="*/ 1065 h 1202"/>
                    <a:gd name="T8" fmla="*/ 351 w 458"/>
                    <a:gd name="T9" fmla="*/ 1202 h 1202"/>
                    <a:gd name="T10" fmla="*/ 458 w 458"/>
                    <a:gd name="T11" fmla="*/ 1202 h 1202"/>
                    <a:gd name="T12" fmla="*/ 458 w 458"/>
                    <a:gd name="T13" fmla="*/ 0 h 1202"/>
                    <a:gd name="T14" fmla="*/ 0 w 458"/>
                    <a:gd name="T15" fmla="*/ 458 h 12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8" h="1202">
                      <a:moveTo>
                        <a:pt x="0" y="458"/>
                      </a:moveTo>
                      <a:cubicBezTo>
                        <a:pt x="0" y="513"/>
                        <a:pt x="10" y="566"/>
                        <a:pt x="28" y="615"/>
                      </a:cubicBezTo>
                      <a:cubicBezTo>
                        <a:pt x="28" y="615"/>
                        <a:pt x="28" y="615"/>
                        <a:pt x="28" y="615"/>
                      </a:cubicBezTo>
                      <a:cubicBezTo>
                        <a:pt x="163" y="1065"/>
                        <a:pt x="163" y="1065"/>
                        <a:pt x="163" y="1065"/>
                      </a:cubicBezTo>
                      <a:cubicBezTo>
                        <a:pt x="351" y="1202"/>
                        <a:pt x="351" y="1202"/>
                        <a:pt x="351" y="1202"/>
                      </a:cubicBezTo>
                      <a:cubicBezTo>
                        <a:pt x="458" y="1202"/>
                        <a:pt x="458" y="1202"/>
                        <a:pt x="458" y="1202"/>
                      </a:cubicBezTo>
                      <a:cubicBezTo>
                        <a:pt x="458" y="0"/>
                        <a:pt x="458" y="0"/>
                        <a:pt x="458" y="0"/>
                      </a:cubicBezTo>
                      <a:cubicBezTo>
                        <a:pt x="205" y="0"/>
                        <a:pt x="0" y="205"/>
                        <a:pt x="0" y="458"/>
                      </a:cubicBezTo>
                      <a:close/>
                    </a:path>
                  </a:pathLst>
                </a:custGeom>
                <a:solidFill>
                  <a:srgbClr val="E4BD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21D44">
                        <a:lumMod val="10000"/>
                      </a:srgbClr>
                    </a:solidFill>
                    <a:effectLst/>
                    <a:uLnTx/>
                    <a:uFillTx/>
                    <a:latin typeface="Calibri" panose="020F0502020204030204"/>
                    <a:ea typeface="+mn-ea"/>
                    <a:cs typeface="+mn-cs"/>
                  </a:endParaRPr>
                </a:p>
              </p:txBody>
            </p:sp>
            <p:sp>
              <p:nvSpPr>
                <p:cNvPr id="106" name="Freeform 197">
                  <a:extLst>
                    <a:ext uri="{FF2B5EF4-FFF2-40B4-BE49-F238E27FC236}">
                      <a16:creationId xmlns:a16="http://schemas.microsoft.com/office/drawing/2014/main" id="{5B091451-8FE7-4356-792D-A4B53F721A6E}"/>
                    </a:ext>
                  </a:extLst>
                </p:cNvPr>
                <p:cNvSpPr>
                  <a:spLocks/>
                </p:cNvSpPr>
                <p:nvPr/>
              </p:nvSpPr>
              <p:spPr bwMode="auto">
                <a:xfrm>
                  <a:off x="5402262" y="2393950"/>
                  <a:ext cx="212725" cy="247650"/>
                </a:xfrm>
                <a:custGeom>
                  <a:avLst/>
                  <a:gdLst>
                    <a:gd name="T0" fmla="*/ 110 w 134"/>
                    <a:gd name="T1" fmla="*/ 0 h 156"/>
                    <a:gd name="T2" fmla="*/ 95 w 134"/>
                    <a:gd name="T3" fmla="*/ 48 h 156"/>
                    <a:gd name="T4" fmla="*/ 55 w 134"/>
                    <a:gd name="T5" fmla="*/ 71 h 156"/>
                    <a:gd name="T6" fmla="*/ 0 w 134"/>
                    <a:gd name="T7" fmla="*/ 62 h 156"/>
                    <a:gd name="T8" fmla="*/ 134 w 134"/>
                    <a:gd name="T9" fmla="*/ 156 h 156"/>
                    <a:gd name="T10" fmla="*/ 134 w 134"/>
                    <a:gd name="T11" fmla="*/ 0 h 156"/>
                    <a:gd name="T12" fmla="*/ 110 w 134"/>
                    <a:gd name="T13" fmla="*/ 0 h 156"/>
                  </a:gdLst>
                  <a:ahLst/>
                  <a:cxnLst>
                    <a:cxn ang="0">
                      <a:pos x="T0" y="T1"/>
                    </a:cxn>
                    <a:cxn ang="0">
                      <a:pos x="T2" y="T3"/>
                    </a:cxn>
                    <a:cxn ang="0">
                      <a:pos x="T4" y="T5"/>
                    </a:cxn>
                    <a:cxn ang="0">
                      <a:pos x="T6" y="T7"/>
                    </a:cxn>
                    <a:cxn ang="0">
                      <a:pos x="T8" y="T9"/>
                    </a:cxn>
                    <a:cxn ang="0">
                      <a:pos x="T10" y="T11"/>
                    </a:cxn>
                    <a:cxn ang="0">
                      <a:pos x="T12" y="T13"/>
                    </a:cxn>
                  </a:cxnLst>
                  <a:rect l="0" t="0" r="r" b="b"/>
                  <a:pathLst>
                    <a:path w="134" h="156">
                      <a:moveTo>
                        <a:pt x="110" y="0"/>
                      </a:moveTo>
                      <a:lnTo>
                        <a:pt x="95" y="48"/>
                      </a:lnTo>
                      <a:lnTo>
                        <a:pt x="55" y="71"/>
                      </a:lnTo>
                      <a:lnTo>
                        <a:pt x="0" y="62"/>
                      </a:lnTo>
                      <a:lnTo>
                        <a:pt x="134" y="156"/>
                      </a:lnTo>
                      <a:lnTo>
                        <a:pt x="134" y="0"/>
                      </a:lnTo>
                      <a:lnTo>
                        <a:pt x="110" y="0"/>
                      </a:lnTo>
                      <a:close/>
                    </a:path>
                  </a:pathLst>
                </a:custGeom>
                <a:solidFill>
                  <a:srgbClr val="E4BD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21D44">
                        <a:lumMod val="10000"/>
                      </a:srgbClr>
                    </a:solidFill>
                    <a:effectLst/>
                    <a:uLnTx/>
                    <a:uFillTx/>
                    <a:latin typeface="Calibri" panose="020F0502020204030204"/>
                    <a:ea typeface="+mn-ea"/>
                    <a:cs typeface="+mn-cs"/>
                  </a:endParaRPr>
                </a:p>
              </p:txBody>
            </p:sp>
            <p:sp>
              <p:nvSpPr>
                <p:cNvPr id="107" name="Freeform 198">
                  <a:extLst>
                    <a:ext uri="{FF2B5EF4-FFF2-40B4-BE49-F238E27FC236}">
                      <a16:creationId xmlns:a16="http://schemas.microsoft.com/office/drawing/2014/main" id="{2548A645-5F26-EBE4-4476-581D17EADF5E}"/>
                    </a:ext>
                  </a:extLst>
                </p:cNvPr>
                <p:cNvSpPr>
                  <a:spLocks/>
                </p:cNvSpPr>
                <p:nvPr/>
              </p:nvSpPr>
              <p:spPr bwMode="auto">
                <a:xfrm>
                  <a:off x="5584825" y="2541587"/>
                  <a:ext cx="60325" cy="30163"/>
                </a:xfrm>
                <a:custGeom>
                  <a:avLst/>
                  <a:gdLst>
                    <a:gd name="T0" fmla="*/ 19 w 38"/>
                    <a:gd name="T1" fmla="*/ 0 h 19"/>
                    <a:gd name="T2" fmla="*/ 0 w 38"/>
                    <a:gd name="T3" fmla="*/ 0 h 19"/>
                    <a:gd name="T4" fmla="*/ 19 w 38"/>
                    <a:gd name="T5" fmla="*/ 19 h 19"/>
                    <a:gd name="T6" fmla="*/ 38 w 38"/>
                    <a:gd name="T7" fmla="*/ 0 h 19"/>
                    <a:gd name="T8" fmla="*/ 19 w 38"/>
                    <a:gd name="T9" fmla="*/ 0 h 19"/>
                  </a:gdLst>
                  <a:ahLst/>
                  <a:cxnLst>
                    <a:cxn ang="0">
                      <a:pos x="T0" y="T1"/>
                    </a:cxn>
                    <a:cxn ang="0">
                      <a:pos x="T2" y="T3"/>
                    </a:cxn>
                    <a:cxn ang="0">
                      <a:pos x="T4" y="T5"/>
                    </a:cxn>
                    <a:cxn ang="0">
                      <a:pos x="T6" y="T7"/>
                    </a:cxn>
                    <a:cxn ang="0">
                      <a:pos x="T8" y="T9"/>
                    </a:cxn>
                  </a:cxnLst>
                  <a:rect l="0" t="0" r="r" b="b"/>
                  <a:pathLst>
                    <a:path w="38" h="19">
                      <a:moveTo>
                        <a:pt x="19" y="0"/>
                      </a:moveTo>
                      <a:lnTo>
                        <a:pt x="0" y="0"/>
                      </a:lnTo>
                      <a:lnTo>
                        <a:pt x="19" y="19"/>
                      </a:lnTo>
                      <a:lnTo>
                        <a:pt x="38" y="0"/>
                      </a:lnTo>
                      <a:lnTo>
                        <a:pt x="19" y="0"/>
                      </a:lnTo>
                      <a:close/>
                    </a:path>
                  </a:pathLst>
                </a:custGeom>
                <a:solidFill>
                  <a:srgbClr val="CA9A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21D44">
                        <a:lumMod val="10000"/>
                      </a:srgbClr>
                    </a:solidFill>
                    <a:effectLst/>
                    <a:uLnTx/>
                    <a:uFillTx/>
                    <a:latin typeface="Calibri" panose="020F0502020204030204"/>
                    <a:ea typeface="+mn-ea"/>
                    <a:cs typeface="+mn-cs"/>
                  </a:endParaRPr>
                </a:p>
              </p:txBody>
            </p:sp>
            <p:sp>
              <p:nvSpPr>
                <p:cNvPr id="108" name="Freeform 199">
                  <a:extLst>
                    <a:ext uri="{FF2B5EF4-FFF2-40B4-BE49-F238E27FC236}">
                      <a16:creationId xmlns:a16="http://schemas.microsoft.com/office/drawing/2014/main" id="{AE3403DE-532B-433C-CE24-1AF4EBCD4E00}"/>
                    </a:ext>
                  </a:extLst>
                </p:cNvPr>
                <p:cNvSpPr>
                  <a:spLocks/>
                </p:cNvSpPr>
                <p:nvPr/>
              </p:nvSpPr>
              <p:spPr bwMode="auto">
                <a:xfrm>
                  <a:off x="5614987" y="1951037"/>
                  <a:ext cx="288925" cy="519113"/>
                </a:xfrm>
                <a:custGeom>
                  <a:avLst/>
                  <a:gdLst>
                    <a:gd name="T0" fmla="*/ 152 w 182"/>
                    <a:gd name="T1" fmla="*/ 60 h 327"/>
                    <a:gd name="T2" fmla="*/ 182 w 182"/>
                    <a:gd name="T3" fmla="*/ 60 h 327"/>
                    <a:gd name="T4" fmla="*/ 131 w 182"/>
                    <a:gd name="T5" fmla="*/ 20 h 327"/>
                    <a:gd name="T6" fmla="*/ 0 w 182"/>
                    <a:gd name="T7" fmla="*/ 0 h 327"/>
                    <a:gd name="T8" fmla="*/ 0 w 182"/>
                    <a:gd name="T9" fmla="*/ 113 h 327"/>
                    <a:gd name="T10" fmla="*/ 27 w 182"/>
                    <a:gd name="T11" fmla="*/ 98 h 327"/>
                    <a:gd name="T12" fmla="*/ 93 w 182"/>
                    <a:gd name="T13" fmla="*/ 112 h 327"/>
                    <a:gd name="T14" fmla="*/ 138 w 182"/>
                    <a:gd name="T15" fmla="*/ 170 h 327"/>
                    <a:gd name="T16" fmla="*/ 145 w 182"/>
                    <a:gd name="T17" fmla="*/ 259 h 327"/>
                    <a:gd name="T18" fmla="*/ 144 w 182"/>
                    <a:gd name="T19" fmla="*/ 327 h 327"/>
                    <a:gd name="T20" fmla="*/ 154 w 182"/>
                    <a:gd name="T21" fmla="*/ 327 h 327"/>
                    <a:gd name="T22" fmla="*/ 172 w 182"/>
                    <a:gd name="T23" fmla="*/ 259 h 327"/>
                    <a:gd name="T24" fmla="*/ 171 w 182"/>
                    <a:gd name="T25" fmla="*/ 233 h 327"/>
                    <a:gd name="T26" fmla="*/ 171 w 182"/>
                    <a:gd name="T27" fmla="*/ 137 h 327"/>
                    <a:gd name="T28" fmla="*/ 150 w 182"/>
                    <a:gd name="T29" fmla="*/ 89 h 327"/>
                    <a:gd name="T30" fmla="*/ 179 w 182"/>
                    <a:gd name="T31" fmla="*/ 96 h 327"/>
                    <a:gd name="T32" fmla="*/ 152 w 182"/>
                    <a:gd name="T33" fmla="*/ 60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82" h="327">
                      <a:moveTo>
                        <a:pt x="152" y="60"/>
                      </a:moveTo>
                      <a:lnTo>
                        <a:pt x="182" y="60"/>
                      </a:lnTo>
                      <a:lnTo>
                        <a:pt x="131" y="20"/>
                      </a:lnTo>
                      <a:lnTo>
                        <a:pt x="0" y="0"/>
                      </a:lnTo>
                      <a:lnTo>
                        <a:pt x="0" y="113"/>
                      </a:lnTo>
                      <a:lnTo>
                        <a:pt x="27" y="98"/>
                      </a:lnTo>
                      <a:lnTo>
                        <a:pt x="93" y="112"/>
                      </a:lnTo>
                      <a:lnTo>
                        <a:pt x="138" y="170"/>
                      </a:lnTo>
                      <a:lnTo>
                        <a:pt x="145" y="259"/>
                      </a:lnTo>
                      <a:lnTo>
                        <a:pt x="144" y="327"/>
                      </a:lnTo>
                      <a:lnTo>
                        <a:pt x="154" y="327"/>
                      </a:lnTo>
                      <a:lnTo>
                        <a:pt x="172" y="259"/>
                      </a:lnTo>
                      <a:lnTo>
                        <a:pt x="171" y="233"/>
                      </a:lnTo>
                      <a:lnTo>
                        <a:pt x="171" y="137"/>
                      </a:lnTo>
                      <a:lnTo>
                        <a:pt x="150" y="89"/>
                      </a:lnTo>
                      <a:lnTo>
                        <a:pt x="179" y="96"/>
                      </a:lnTo>
                      <a:lnTo>
                        <a:pt x="152" y="60"/>
                      </a:lnTo>
                      <a:close/>
                    </a:path>
                  </a:pathLst>
                </a:custGeom>
                <a:solidFill>
                  <a:schemeClr val="accent6">
                    <a:lumMod val="95000"/>
                    <a:lumOff val="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21D44">
                        <a:lumMod val="10000"/>
                      </a:srgbClr>
                    </a:solidFill>
                    <a:effectLst/>
                    <a:uLnTx/>
                    <a:uFillTx/>
                    <a:latin typeface="Calibri" panose="020F0502020204030204"/>
                    <a:ea typeface="+mn-ea"/>
                    <a:cs typeface="+mn-cs"/>
                  </a:endParaRPr>
                </a:p>
              </p:txBody>
            </p:sp>
            <p:sp>
              <p:nvSpPr>
                <p:cNvPr id="109" name="Freeform 200">
                  <a:extLst>
                    <a:ext uri="{FF2B5EF4-FFF2-40B4-BE49-F238E27FC236}">
                      <a16:creationId xmlns:a16="http://schemas.microsoft.com/office/drawing/2014/main" id="{184E6B85-3F50-71C2-79E1-0C85C8118DCA}"/>
                    </a:ext>
                  </a:extLst>
                </p:cNvPr>
                <p:cNvSpPr>
                  <a:spLocks/>
                </p:cNvSpPr>
                <p:nvPr/>
              </p:nvSpPr>
              <p:spPr bwMode="auto">
                <a:xfrm>
                  <a:off x="5335587" y="1951037"/>
                  <a:ext cx="279400" cy="522288"/>
                </a:xfrm>
                <a:custGeom>
                  <a:avLst/>
                  <a:gdLst>
                    <a:gd name="T0" fmla="*/ 90 w 176"/>
                    <a:gd name="T1" fmla="*/ 35 h 329"/>
                    <a:gd name="T2" fmla="*/ 57 w 176"/>
                    <a:gd name="T3" fmla="*/ 58 h 329"/>
                    <a:gd name="T4" fmla="*/ 26 w 176"/>
                    <a:gd name="T5" fmla="*/ 48 h 329"/>
                    <a:gd name="T6" fmla="*/ 51 w 176"/>
                    <a:gd name="T7" fmla="*/ 71 h 329"/>
                    <a:gd name="T8" fmla="*/ 12 w 176"/>
                    <a:gd name="T9" fmla="*/ 89 h 329"/>
                    <a:gd name="T10" fmla="*/ 0 w 176"/>
                    <a:gd name="T11" fmla="*/ 123 h 329"/>
                    <a:gd name="T12" fmla="*/ 2 w 176"/>
                    <a:gd name="T13" fmla="*/ 169 h 329"/>
                    <a:gd name="T14" fmla="*/ 0 w 176"/>
                    <a:gd name="T15" fmla="*/ 262 h 329"/>
                    <a:gd name="T16" fmla="*/ 18 w 176"/>
                    <a:gd name="T17" fmla="*/ 329 h 329"/>
                    <a:gd name="T18" fmla="*/ 28 w 176"/>
                    <a:gd name="T19" fmla="*/ 329 h 329"/>
                    <a:gd name="T20" fmla="*/ 27 w 176"/>
                    <a:gd name="T21" fmla="*/ 262 h 329"/>
                    <a:gd name="T22" fmla="*/ 35 w 176"/>
                    <a:gd name="T23" fmla="*/ 162 h 329"/>
                    <a:gd name="T24" fmla="*/ 77 w 176"/>
                    <a:gd name="T25" fmla="*/ 108 h 329"/>
                    <a:gd name="T26" fmla="*/ 120 w 176"/>
                    <a:gd name="T27" fmla="*/ 91 h 329"/>
                    <a:gd name="T28" fmla="*/ 176 w 176"/>
                    <a:gd name="T29" fmla="*/ 113 h 329"/>
                    <a:gd name="T30" fmla="*/ 176 w 176"/>
                    <a:gd name="T31" fmla="*/ 0 h 329"/>
                    <a:gd name="T32" fmla="*/ 90 w 176"/>
                    <a:gd name="T33" fmla="*/ 35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6" h="329">
                      <a:moveTo>
                        <a:pt x="90" y="35"/>
                      </a:moveTo>
                      <a:lnTo>
                        <a:pt x="57" y="58"/>
                      </a:lnTo>
                      <a:lnTo>
                        <a:pt x="26" y="48"/>
                      </a:lnTo>
                      <a:lnTo>
                        <a:pt x="51" y="71"/>
                      </a:lnTo>
                      <a:lnTo>
                        <a:pt x="12" y="89"/>
                      </a:lnTo>
                      <a:lnTo>
                        <a:pt x="0" y="123"/>
                      </a:lnTo>
                      <a:lnTo>
                        <a:pt x="2" y="169"/>
                      </a:lnTo>
                      <a:lnTo>
                        <a:pt x="0" y="262"/>
                      </a:lnTo>
                      <a:lnTo>
                        <a:pt x="18" y="329"/>
                      </a:lnTo>
                      <a:lnTo>
                        <a:pt x="28" y="329"/>
                      </a:lnTo>
                      <a:lnTo>
                        <a:pt x="27" y="262"/>
                      </a:lnTo>
                      <a:lnTo>
                        <a:pt x="35" y="162"/>
                      </a:lnTo>
                      <a:lnTo>
                        <a:pt x="77" y="108"/>
                      </a:lnTo>
                      <a:lnTo>
                        <a:pt x="120" y="91"/>
                      </a:lnTo>
                      <a:lnTo>
                        <a:pt x="176" y="113"/>
                      </a:lnTo>
                      <a:lnTo>
                        <a:pt x="176" y="0"/>
                      </a:lnTo>
                      <a:lnTo>
                        <a:pt x="90" y="35"/>
                      </a:lnTo>
                      <a:close/>
                    </a:path>
                  </a:pathLst>
                </a:custGeom>
                <a:solidFill>
                  <a:schemeClr val="accent6">
                    <a:lumMod val="95000"/>
                    <a:lumOff val="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21D44">
                        <a:lumMod val="10000"/>
                      </a:srgbClr>
                    </a:solidFill>
                    <a:effectLst/>
                    <a:uLnTx/>
                    <a:uFillTx/>
                    <a:latin typeface="Calibri" panose="020F0502020204030204"/>
                    <a:ea typeface="+mn-ea"/>
                    <a:cs typeface="+mn-cs"/>
                  </a:endParaRPr>
                </a:p>
              </p:txBody>
            </p:sp>
            <p:sp>
              <p:nvSpPr>
                <p:cNvPr id="110" name="Freeform 201">
                  <a:extLst>
                    <a:ext uri="{FF2B5EF4-FFF2-40B4-BE49-F238E27FC236}">
                      <a16:creationId xmlns:a16="http://schemas.microsoft.com/office/drawing/2014/main" id="{0F361AED-CEAB-8968-1552-A6981DD05F64}"/>
                    </a:ext>
                  </a:extLst>
                </p:cNvPr>
                <p:cNvSpPr>
                  <a:spLocks/>
                </p:cNvSpPr>
                <p:nvPr/>
              </p:nvSpPr>
              <p:spPr bwMode="auto">
                <a:xfrm>
                  <a:off x="5330825" y="2420937"/>
                  <a:ext cx="76200" cy="150813"/>
                </a:xfrm>
                <a:custGeom>
                  <a:avLst/>
                  <a:gdLst>
                    <a:gd name="T0" fmla="*/ 31 w 48"/>
                    <a:gd name="T1" fmla="*/ 31 h 95"/>
                    <a:gd name="T2" fmla="*/ 12 w 48"/>
                    <a:gd name="T3" fmla="*/ 0 h 95"/>
                    <a:gd name="T4" fmla="*/ 0 w 48"/>
                    <a:gd name="T5" fmla="*/ 18 h 95"/>
                    <a:gd name="T6" fmla="*/ 18 w 48"/>
                    <a:gd name="T7" fmla="*/ 83 h 95"/>
                    <a:gd name="T8" fmla="*/ 31 w 48"/>
                    <a:gd name="T9" fmla="*/ 95 h 95"/>
                    <a:gd name="T10" fmla="*/ 48 w 48"/>
                    <a:gd name="T11" fmla="*/ 90 h 95"/>
                    <a:gd name="T12" fmla="*/ 31 w 48"/>
                    <a:gd name="T13" fmla="*/ 31 h 95"/>
                  </a:gdLst>
                  <a:ahLst/>
                  <a:cxnLst>
                    <a:cxn ang="0">
                      <a:pos x="T0" y="T1"/>
                    </a:cxn>
                    <a:cxn ang="0">
                      <a:pos x="T2" y="T3"/>
                    </a:cxn>
                    <a:cxn ang="0">
                      <a:pos x="T4" y="T5"/>
                    </a:cxn>
                    <a:cxn ang="0">
                      <a:pos x="T6" y="T7"/>
                    </a:cxn>
                    <a:cxn ang="0">
                      <a:pos x="T8" y="T9"/>
                    </a:cxn>
                    <a:cxn ang="0">
                      <a:pos x="T10" y="T11"/>
                    </a:cxn>
                    <a:cxn ang="0">
                      <a:pos x="T12" y="T13"/>
                    </a:cxn>
                  </a:cxnLst>
                  <a:rect l="0" t="0" r="r" b="b"/>
                  <a:pathLst>
                    <a:path w="48" h="95">
                      <a:moveTo>
                        <a:pt x="31" y="31"/>
                      </a:moveTo>
                      <a:lnTo>
                        <a:pt x="12" y="0"/>
                      </a:lnTo>
                      <a:lnTo>
                        <a:pt x="0" y="18"/>
                      </a:lnTo>
                      <a:lnTo>
                        <a:pt x="18" y="83"/>
                      </a:lnTo>
                      <a:lnTo>
                        <a:pt x="31" y="95"/>
                      </a:lnTo>
                      <a:lnTo>
                        <a:pt x="48" y="90"/>
                      </a:lnTo>
                      <a:lnTo>
                        <a:pt x="31" y="31"/>
                      </a:lnTo>
                      <a:close/>
                    </a:path>
                  </a:pathLst>
                </a:custGeom>
                <a:solidFill>
                  <a:srgbClr val="E4BD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21D44">
                        <a:lumMod val="10000"/>
                      </a:srgbClr>
                    </a:solidFill>
                    <a:effectLst/>
                    <a:uLnTx/>
                    <a:uFillTx/>
                    <a:latin typeface="Calibri" panose="020F0502020204030204"/>
                    <a:ea typeface="+mn-ea"/>
                    <a:cs typeface="+mn-cs"/>
                  </a:endParaRPr>
                </a:p>
              </p:txBody>
            </p:sp>
            <p:sp>
              <p:nvSpPr>
                <p:cNvPr id="111" name="Freeform 202">
                  <a:extLst>
                    <a:ext uri="{FF2B5EF4-FFF2-40B4-BE49-F238E27FC236}">
                      <a16:creationId xmlns:a16="http://schemas.microsoft.com/office/drawing/2014/main" id="{6027F892-E1D1-E339-1305-4CB5300D80EB}"/>
                    </a:ext>
                  </a:extLst>
                </p:cNvPr>
                <p:cNvSpPr>
                  <a:spLocks/>
                </p:cNvSpPr>
                <p:nvPr/>
              </p:nvSpPr>
              <p:spPr bwMode="auto">
                <a:xfrm>
                  <a:off x="5826125" y="2413000"/>
                  <a:ext cx="77787" cy="158750"/>
                </a:xfrm>
                <a:custGeom>
                  <a:avLst/>
                  <a:gdLst>
                    <a:gd name="T0" fmla="*/ 8 w 49"/>
                    <a:gd name="T1" fmla="*/ 30 h 100"/>
                    <a:gd name="T2" fmla="*/ 31 w 49"/>
                    <a:gd name="T3" fmla="*/ 0 h 100"/>
                    <a:gd name="T4" fmla="*/ 49 w 49"/>
                    <a:gd name="T5" fmla="*/ 23 h 100"/>
                    <a:gd name="T6" fmla="*/ 31 w 49"/>
                    <a:gd name="T7" fmla="*/ 88 h 100"/>
                    <a:gd name="T8" fmla="*/ 17 w 49"/>
                    <a:gd name="T9" fmla="*/ 100 h 100"/>
                    <a:gd name="T10" fmla="*/ 0 w 49"/>
                    <a:gd name="T11" fmla="*/ 95 h 100"/>
                    <a:gd name="T12" fmla="*/ 8 w 49"/>
                    <a:gd name="T13" fmla="*/ 30 h 100"/>
                  </a:gdLst>
                  <a:ahLst/>
                  <a:cxnLst>
                    <a:cxn ang="0">
                      <a:pos x="T0" y="T1"/>
                    </a:cxn>
                    <a:cxn ang="0">
                      <a:pos x="T2" y="T3"/>
                    </a:cxn>
                    <a:cxn ang="0">
                      <a:pos x="T4" y="T5"/>
                    </a:cxn>
                    <a:cxn ang="0">
                      <a:pos x="T6" y="T7"/>
                    </a:cxn>
                    <a:cxn ang="0">
                      <a:pos x="T8" y="T9"/>
                    </a:cxn>
                    <a:cxn ang="0">
                      <a:pos x="T10" y="T11"/>
                    </a:cxn>
                    <a:cxn ang="0">
                      <a:pos x="T12" y="T13"/>
                    </a:cxn>
                  </a:cxnLst>
                  <a:rect l="0" t="0" r="r" b="b"/>
                  <a:pathLst>
                    <a:path w="49" h="100">
                      <a:moveTo>
                        <a:pt x="8" y="30"/>
                      </a:moveTo>
                      <a:lnTo>
                        <a:pt x="31" y="0"/>
                      </a:lnTo>
                      <a:lnTo>
                        <a:pt x="49" y="23"/>
                      </a:lnTo>
                      <a:lnTo>
                        <a:pt x="31" y="88"/>
                      </a:lnTo>
                      <a:lnTo>
                        <a:pt x="17" y="100"/>
                      </a:lnTo>
                      <a:lnTo>
                        <a:pt x="0" y="95"/>
                      </a:lnTo>
                      <a:lnTo>
                        <a:pt x="8" y="30"/>
                      </a:lnTo>
                      <a:close/>
                    </a:path>
                  </a:pathLst>
                </a:custGeom>
                <a:solidFill>
                  <a:srgbClr val="E2AB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21D44">
                        <a:lumMod val="10000"/>
                      </a:srgbClr>
                    </a:solidFill>
                    <a:effectLst/>
                    <a:uLnTx/>
                    <a:uFillTx/>
                    <a:latin typeface="Calibri" panose="020F0502020204030204"/>
                    <a:ea typeface="+mn-ea"/>
                    <a:cs typeface="+mn-cs"/>
                  </a:endParaRPr>
                </a:p>
              </p:txBody>
            </p:sp>
            <p:sp>
              <p:nvSpPr>
                <p:cNvPr id="112" name="Freeform 203">
                  <a:extLst>
                    <a:ext uri="{FF2B5EF4-FFF2-40B4-BE49-F238E27FC236}">
                      <a16:creationId xmlns:a16="http://schemas.microsoft.com/office/drawing/2014/main" id="{E06FE1BA-0A5D-FA8F-C04D-FB23A4B5E3DD}"/>
                    </a:ext>
                  </a:extLst>
                </p:cNvPr>
                <p:cNvSpPr>
                  <a:spLocks/>
                </p:cNvSpPr>
                <p:nvPr/>
              </p:nvSpPr>
              <p:spPr bwMode="auto">
                <a:xfrm>
                  <a:off x="5673725" y="2413000"/>
                  <a:ext cx="230187" cy="214313"/>
                </a:xfrm>
                <a:custGeom>
                  <a:avLst/>
                  <a:gdLst>
                    <a:gd name="T0" fmla="*/ 0 w 145"/>
                    <a:gd name="T1" fmla="*/ 50 h 135"/>
                    <a:gd name="T2" fmla="*/ 85 w 145"/>
                    <a:gd name="T3" fmla="*/ 135 h 135"/>
                    <a:gd name="T4" fmla="*/ 96 w 145"/>
                    <a:gd name="T5" fmla="*/ 95 h 135"/>
                    <a:gd name="T6" fmla="*/ 113 w 145"/>
                    <a:gd name="T7" fmla="*/ 100 h 135"/>
                    <a:gd name="T8" fmla="*/ 127 w 145"/>
                    <a:gd name="T9" fmla="*/ 88 h 135"/>
                    <a:gd name="T10" fmla="*/ 145 w 145"/>
                    <a:gd name="T11" fmla="*/ 23 h 135"/>
                    <a:gd name="T12" fmla="*/ 127 w 145"/>
                    <a:gd name="T13" fmla="*/ 0 h 135"/>
                    <a:gd name="T14" fmla="*/ 101 w 145"/>
                    <a:gd name="T15" fmla="*/ 32 h 135"/>
                    <a:gd name="T16" fmla="*/ 60 w 145"/>
                    <a:gd name="T17" fmla="*/ 56 h 135"/>
                    <a:gd name="T18" fmla="*/ 0 w 145"/>
                    <a:gd name="T19" fmla="*/ 5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5" h="135">
                      <a:moveTo>
                        <a:pt x="0" y="50"/>
                      </a:moveTo>
                      <a:lnTo>
                        <a:pt x="85" y="135"/>
                      </a:lnTo>
                      <a:lnTo>
                        <a:pt x="96" y="95"/>
                      </a:lnTo>
                      <a:lnTo>
                        <a:pt x="113" y="100"/>
                      </a:lnTo>
                      <a:lnTo>
                        <a:pt x="127" y="88"/>
                      </a:lnTo>
                      <a:lnTo>
                        <a:pt x="145" y="23"/>
                      </a:lnTo>
                      <a:lnTo>
                        <a:pt x="127" y="0"/>
                      </a:lnTo>
                      <a:lnTo>
                        <a:pt x="101" y="32"/>
                      </a:lnTo>
                      <a:lnTo>
                        <a:pt x="60" y="56"/>
                      </a:lnTo>
                      <a:lnTo>
                        <a:pt x="0" y="50"/>
                      </a:lnTo>
                      <a:close/>
                    </a:path>
                  </a:pathLst>
                </a:custGeom>
                <a:solidFill>
                  <a:srgbClr val="E4BD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21D44">
                        <a:lumMod val="10000"/>
                      </a:srgbClr>
                    </a:solidFill>
                    <a:effectLst/>
                    <a:uLnTx/>
                    <a:uFillTx/>
                    <a:latin typeface="Calibri" panose="020F0502020204030204"/>
                    <a:ea typeface="+mn-ea"/>
                    <a:cs typeface="+mn-cs"/>
                  </a:endParaRPr>
                </a:p>
              </p:txBody>
            </p:sp>
            <p:sp>
              <p:nvSpPr>
                <p:cNvPr id="113" name="Freeform 206">
                  <a:extLst>
                    <a:ext uri="{FF2B5EF4-FFF2-40B4-BE49-F238E27FC236}">
                      <a16:creationId xmlns:a16="http://schemas.microsoft.com/office/drawing/2014/main" id="{A2550918-ABC3-C62C-3609-9D0CFE1BF6CB}"/>
                    </a:ext>
                  </a:extLst>
                </p:cNvPr>
                <p:cNvSpPr>
                  <a:spLocks/>
                </p:cNvSpPr>
                <p:nvPr/>
              </p:nvSpPr>
              <p:spPr bwMode="auto">
                <a:xfrm>
                  <a:off x="5489575" y="2698750"/>
                  <a:ext cx="261937" cy="98425"/>
                </a:xfrm>
                <a:custGeom>
                  <a:avLst/>
                  <a:gdLst>
                    <a:gd name="T0" fmla="*/ 0 w 165"/>
                    <a:gd name="T1" fmla="*/ 15 h 62"/>
                    <a:gd name="T2" fmla="*/ 46 w 165"/>
                    <a:gd name="T3" fmla="*/ 62 h 62"/>
                    <a:gd name="T4" fmla="*/ 123 w 165"/>
                    <a:gd name="T5" fmla="*/ 62 h 62"/>
                    <a:gd name="T6" fmla="*/ 165 w 165"/>
                    <a:gd name="T7" fmla="*/ 22 h 62"/>
                    <a:gd name="T8" fmla="*/ 165 w 165"/>
                    <a:gd name="T9" fmla="*/ 0 h 62"/>
                    <a:gd name="T10" fmla="*/ 127 w 165"/>
                    <a:gd name="T11" fmla="*/ 33 h 62"/>
                    <a:gd name="T12" fmla="*/ 39 w 165"/>
                    <a:gd name="T13" fmla="*/ 33 h 62"/>
                    <a:gd name="T14" fmla="*/ 0 w 165"/>
                    <a:gd name="T15" fmla="*/ 5 h 62"/>
                    <a:gd name="T16" fmla="*/ 0 w 165"/>
                    <a:gd name="T17" fmla="*/ 15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5" h="62">
                      <a:moveTo>
                        <a:pt x="0" y="15"/>
                      </a:moveTo>
                      <a:lnTo>
                        <a:pt x="46" y="62"/>
                      </a:lnTo>
                      <a:lnTo>
                        <a:pt x="123" y="62"/>
                      </a:lnTo>
                      <a:lnTo>
                        <a:pt x="165" y="22"/>
                      </a:lnTo>
                      <a:lnTo>
                        <a:pt x="165" y="0"/>
                      </a:lnTo>
                      <a:lnTo>
                        <a:pt x="127" y="33"/>
                      </a:lnTo>
                      <a:lnTo>
                        <a:pt x="39" y="33"/>
                      </a:lnTo>
                      <a:lnTo>
                        <a:pt x="0" y="5"/>
                      </a:lnTo>
                      <a:lnTo>
                        <a:pt x="0" y="15"/>
                      </a:lnTo>
                      <a:close/>
                    </a:path>
                  </a:pathLst>
                </a:custGeom>
                <a:solidFill>
                  <a:srgbClr val="D5A2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21D44">
                        <a:lumMod val="10000"/>
                      </a:srgbClr>
                    </a:solidFill>
                    <a:effectLst/>
                    <a:uLnTx/>
                    <a:uFillTx/>
                    <a:latin typeface="Calibri" panose="020F0502020204030204"/>
                    <a:ea typeface="+mn-ea"/>
                    <a:cs typeface="+mn-cs"/>
                  </a:endParaRPr>
                </a:p>
              </p:txBody>
            </p:sp>
            <p:sp>
              <p:nvSpPr>
                <p:cNvPr id="114" name="Freeform 207">
                  <a:extLst>
                    <a:ext uri="{FF2B5EF4-FFF2-40B4-BE49-F238E27FC236}">
                      <a16:creationId xmlns:a16="http://schemas.microsoft.com/office/drawing/2014/main" id="{C8895F7C-06B6-F18C-EA74-50B4D9CCA75E}"/>
                    </a:ext>
                  </a:extLst>
                </p:cNvPr>
                <p:cNvSpPr>
                  <a:spLocks/>
                </p:cNvSpPr>
                <p:nvPr/>
              </p:nvSpPr>
              <p:spPr bwMode="auto">
                <a:xfrm>
                  <a:off x="5616575" y="2892425"/>
                  <a:ext cx="69850" cy="44450"/>
                </a:xfrm>
                <a:custGeom>
                  <a:avLst/>
                  <a:gdLst>
                    <a:gd name="T0" fmla="*/ 117 w 117"/>
                    <a:gd name="T1" fmla="*/ 44 h 75"/>
                    <a:gd name="T2" fmla="*/ 87 w 117"/>
                    <a:gd name="T3" fmla="*/ 17 h 75"/>
                    <a:gd name="T4" fmla="*/ 0 w 117"/>
                    <a:gd name="T5" fmla="*/ 0 h 75"/>
                    <a:gd name="T6" fmla="*/ 0 w 117"/>
                    <a:gd name="T7" fmla="*/ 75 h 75"/>
                    <a:gd name="T8" fmla="*/ 6 w 117"/>
                    <a:gd name="T9" fmla="*/ 75 h 75"/>
                    <a:gd name="T10" fmla="*/ 117 w 117"/>
                    <a:gd name="T11" fmla="*/ 44 h 75"/>
                  </a:gdLst>
                  <a:ahLst/>
                  <a:cxnLst>
                    <a:cxn ang="0">
                      <a:pos x="T0" y="T1"/>
                    </a:cxn>
                    <a:cxn ang="0">
                      <a:pos x="T2" y="T3"/>
                    </a:cxn>
                    <a:cxn ang="0">
                      <a:pos x="T4" y="T5"/>
                    </a:cxn>
                    <a:cxn ang="0">
                      <a:pos x="T6" y="T7"/>
                    </a:cxn>
                    <a:cxn ang="0">
                      <a:pos x="T8" y="T9"/>
                    </a:cxn>
                    <a:cxn ang="0">
                      <a:pos x="T10" y="T11"/>
                    </a:cxn>
                  </a:cxnLst>
                  <a:rect l="0" t="0" r="r" b="b"/>
                  <a:pathLst>
                    <a:path w="117" h="75">
                      <a:moveTo>
                        <a:pt x="117" y="44"/>
                      </a:moveTo>
                      <a:cubicBezTo>
                        <a:pt x="87" y="17"/>
                        <a:pt x="87" y="17"/>
                        <a:pt x="87" y="17"/>
                      </a:cubicBezTo>
                      <a:cubicBezTo>
                        <a:pt x="0" y="0"/>
                        <a:pt x="0" y="0"/>
                        <a:pt x="0" y="0"/>
                      </a:cubicBezTo>
                      <a:cubicBezTo>
                        <a:pt x="0" y="75"/>
                        <a:pt x="0" y="75"/>
                        <a:pt x="0" y="75"/>
                      </a:cubicBezTo>
                      <a:cubicBezTo>
                        <a:pt x="2" y="75"/>
                        <a:pt x="4" y="75"/>
                        <a:pt x="6" y="75"/>
                      </a:cubicBezTo>
                      <a:cubicBezTo>
                        <a:pt x="86" y="75"/>
                        <a:pt x="117" y="44"/>
                        <a:pt x="117" y="44"/>
                      </a:cubicBezTo>
                      <a:close/>
                    </a:path>
                  </a:pathLst>
                </a:custGeom>
                <a:solidFill>
                  <a:srgbClr val="C8C8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21D44">
                        <a:lumMod val="10000"/>
                      </a:srgbClr>
                    </a:solidFill>
                    <a:effectLst/>
                    <a:uLnTx/>
                    <a:uFillTx/>
                    <a:latin typeface="Calibri" panose="020F0502020204030204"/>
                    <a:ea typeface="+mn-ea"/>
                    <a:cs typeface="+mn-cs"/>
                  </a:endParaRPr>
                </a:p>
              </p:txBody>
            </p:sp>
            <p:sp>
              <p:nvSpPr>
                <p:cNvPr id="115" name="Freeform 208">
                  <a:extLst>
                    <a:ext uri="{FF2B5EF4-FFF2-40B4-BE49-F238E27FC236}">
                      <a16:creationId xmlns:a16="http://schemas.microsoft.com/office/drawing/2014/main" id="{E3BB95F0-A508-F541-F97A-E7305B7940C7}"/>
                    </a:ext>
                  </a:extLst>
                </p:cNvPr>
                <p:cNvSpPr>
                  <a:spLocks/>
                </p:cNvSpPr>
                <p:nvPr/>
              </p:nvSpPr>
              <p:spPr bwMode="auto">
                <a:xfrm>
                  <a:off x="5613400" y="2778125"/>
                  <a:ext cx="511175" cy="1136650"/>
                </a:xfrm>
                <a:custGeom>
                  <a:avLst/>
                  <a:gdLst>
                    <a:gd name="T0" fmla="*/ 322 w 322"/>
                    <a:gd name="T1" fmla="*/ 100 h 716"/>
                    <a:gd name="T2" fmla="*/ 322 w 322"/>
                    <a:gd name="T3" fmla="*/ 100 h 716"/>
                    <a:gd name="T4" fmla="*/ 120 w 322"/>
                    <a:gd name="T5" fmla="*/ 54 h 716"/>
                    <a:gd name="T6" fmla="*/ 95 w 322"/>
                    <a:gd name="T7" fmla="*/ 0 h 716"/>
                    <a:gd name="T8" fmla="*/ 28 w 322"/>
                    <a:gd name="T9" fmla="*/ 54 h 716"/>
                    <a:gd name="T10" fmla="*/ 2 w 322"/>
                    <a:gd name="T11" fmla="*/ 72 h 716"/>
                    <a:gd name="T12" fmla="*/ 0 w 322"/>
                    <a:gd name="T13" fmla="*/ 716 h 716"/>
                    <a:gd name="T14" fmla="*/ 218 w 322"/>
                    <a:gd name="T15" fmla="*/ 716 h 716"/>
                    <a:gd name="T16" fmla="*/ 258 w 322"/>
                    <a:gd name="T17" fmla="*/ 331 h 716"/>
                    <a:gd name="T18" fmla="*/ 258 w 322"/>
                    <a:gd name="T19" fmla="*/ 289 h 716"/>
                    <a:gd name="T20" fmla="*/ 322 w 322"/>
                    <a:gd name="T21" fmla="*/ 100 h 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2" h="716">
                      <a:moveTo>
                        <a:pt x="322" y="100"/>
                      </a:moveTo>
                      <a:lnTo>
                        <a:pt x="322" y="100"/>
                      </a:lnTo>
                      <a:lnTo>
                        <a:pt x="120" y="54"/>
                      </a:lnTo>
                      <a:lnTo>
                        <a:pt x="95" y="0"/>
                      </a:lnTo>
                      <a:lnTo>
                        <a:pt x="28" y="54"/>
                      </a:lnTo>
                      <a:lnTo>
                        <a:pt x="2" y="72"/>
                      </a:lnTo>
                      <a:lnTo>
                        <a:pt x="0" y="716"/>
                      </a:lnTo>
                      <a:lnTo>
                        <a:pt x="218" y="716"/>
                      </a:lnTo>
                      <a:lnTo>
                        <a:pt x="258" y="331"/>
                      </a:lnTo>
                      <a:lnTo>
                        <a:pt x="258" y="289"/>
                      </a:lnTo>
                      <a:lnTo>
                        <a:pt x="322" y="100"/>
                      </a:lnTo>
                      <a:close/>
                    </a:path>
                  </a:pathLst>
                </a:custGeom>
                <a:solidFill>
                  <a:srgbClr val="FF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21D44">
                        <a:lumMod val="10000"/>
                      </a:srgbClr>
                    </a:solidFill>
                    <a:effectLst/>
                    <a:uLnTx/>
                    <a:uFillTx/>
                    <a:latin typeface="Calibri" panose="020F0502020204030204"/>
                    <a:ea typeface="+mn-ea"/>
                    <a:cs typeface="+mn-cs"/>
                  </a:endParaRPr>
                </a:p>
              </p:txBody>
            </p:sp>
            <p:sp>
              <p:nvSpPr>
                <p:cNvPr id="116" name="Freeform 209">
                  <a:extLst>
                    <a:ext uri="{FF2B5EF4-FFF2-40B4-BE49-F238E27FC236}">
                      <a16:creationId xmlns:a16="http://schemas.microsoft.com/office/drawing/2014/main" id="{2EC0E17B-30AF-11BA-3246-2746FEB3F347}"/>
                    </a:ext>
                  </a:extLst>
                </p:cNvPr>
                <p:cNvSpPr>
                  <a:spLocks/>
                </p:cNvSpPr>
                <p:nvPr/>
              </p:nvSpPr>
              <p:spPr bwMode="auto">
                <a:xfrm>
                  <a:off x="6019800" y="2971800"/>
                  <a:ext cx="350837" cy="942975"/>
                </a:xfrm>
                <a:custGeom>
                  <a:avLst/>
                  <a:gdLst>
                    <a:gd name="T0" fmla="*/ 87 w 221"/>
                    <a:gd name="T1" fmla="*/ 0 h 594"/>
                    <a:gd name="T2" fmla="*/ 0 w 221"/>
                    <a:gd name="T3" fmla="*/ 209 h 594"/>
                    <a:gd name="T4" fmla="*/ 77 w 221"/>
                    <a:gd name="T5" fmla="*/ 436 h 594"/>
                    <a:gd name="T6" fmla="*/ 17 w 221"/>
                    <a:gd name="T7" fmla="*/ 594 h 594"/>
                    <a:gd name="T8" fmla="*/ 142 w 221"/>
                    <a:gd name="T9" fmla="*/ 594 h 594"/>
                    <a:gd name="T10" fmla="*/ 221 w 221"/>
                    <a:gd name="T11" fmla="*/ 381 h 594"/>
                    <a:gd name="T12" fmla="*/ 87 w 221"/>
                    <a:gd name="T13" fmla="*/ 0 h 594"/>
                  </a:gdLst>
                  <a:ahLst/>
                  <a:cxnLst>
                    <a:cxn ang="0">
                      <a:pos x="T0" y="T1"/>
                    </a:cxn>
                    <a:cxn ang="0">
                      <a:pos x="T2" y="T3"/>
                    </a:cxn>
                    <a:cxn ang="0">
                      <a:pos x="T4" y="T5"/>
                    </a:cxn>
                    <a:cxn ang="0">
                      <a:pos x="T6" y="T7"/>
                    </a:cxn>
                    <a:cxn ang="0">
                      <a:pos x="T8" y="T9"/>
                    </a:cxn>
                    <a:cxn ang="0">
                      <a:pos x="T10" y="T11"/>
                    </a:cxn>
                    <a:cxn ang="0">
                      <a:pos x="T12" y="T13"/>
                    </a:cxn>
                  </a:cxnLst>
                  <a:rect l="0" t="0" r="r" b="b"/>
                  <a:pathLst>
                    <a:path w="221" h="594">
                      <a:moveTo>
                        <a:pt x="87" y="0"/>
                      </a:moveTo>
                      <a:lnTo>
                        <a:pt x="0" y="209"/>
                      </a:lnTo>
                      <a:lnTo>
                        <a:pt x="77" y="436"/>
                      </a:lnTo>
                      <a:lnTo>
                        <a:pt x="17" y="594"/>
                      </a:lnTo>
                      <a:lnTo>
                        <a:pt x="142" y="594"/>
                      </a:lnTo>
                      <a:lnTo>
                        <a:pt x="221" y="381"/>
                      </a:lnTo>
                      <a:lnTo>
                        <a:pt x="87" y="0"/>
                      </a:lnTo>
                      <a:close/>
                    </a:path>
                  </a:pathLst>
                </a:custGeom>
                <a:solidFill>
                  <a:srgbClr val="FF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21D44">
                        <a:lumMod val="10000"/>
                      </a:srgbClr>
                    </a:solidFill>
                    <a:effectLst/>
                    <a:uLnTx/>
                    <a:uFillTx/>
                    <a:latin typeface="Calibri" panose="020F0502020204030204"/>
                    <a:ea typeface="+mn-ea"/>
                    <a:cs typeface="+mn-cs"/>
                  </a:endParaRPr>
                </a:p>
              </p:txBody>
            </p:sp>
            <p:sp>
              <p:nvSpPr>
                <p:cNvPr id="117" name="Freeform 210">
                  <a:extLst>
                    <a:ext uri="{FF2B5EF4-FFF2-40B4-BE49-F238E27FC236}">
                      <a16:creationId xmlns:a16="http://schemas.microsoft.com/office/drawing/2014/main" id="{4E036412-2401-6DC4-4846-0AE59471B8E3}"/>
                    </a:ext>
                  </a:extLst>
                </p:cNvPr>
                <p:cNvSpPr>
                  <a:spLocks/>
                </p:cNvSpPr>
                <p:nvPr/>
              </p:nvSpPr>
              <p:spPr bwMode="auto">
                <a:xfrm>
                  <a:off x="6022975" y="2936875"/>
                  <a:ext cx="142875" cy="366713"/>
                </a:xfrm>
                <a:custGeom>
                  <a:avLst/>
                  <a:gdLst>
                    <a:gd name="T0" fmla="*/ 89 w 90"/>
                    <a:gd name="T1" fmla="*/ 6 h 231"/>
                    <a:gd name="T2" fmla="*/ 64 w 90"/>
                    <a:gd name="T3" fmla="*/ 0 h 231"/>
                    <a:gd name="T4" fmla="*/ 64 w 90"/>
                    <a:gd name="T5" fmla="*/ 0 h 231"/>
                    <a:gd name="T6" fmla="*/ 0 w 90"/>
                    <a:gd name="T7" fmla="*/ 189 h 231"/>
                    <a:gd name="T8" fmla="*/ 0 w 90"/>
                    <a:gd name="T9" fmla="*/ 231 h 231"/>
                    <a:gd name="T10" fmla="*/ 90 w 90"/>
                    <a:gd name="T11" fmla="*/ 9 h 231"/>
                    <a:gd name="T12" fmla="*/ 89 w 90"/>
                    <a:gd name="T13" fmla="*/ 6 h 231"/>
                  </a:gdLst>
                  <a:ahLst/>
                  <a:cxnLst>
                    <a:cxn ang="0">
                      <a:pos x="T0" y="T1"/>
                    </a:cxn>
                    <a:cxn ang="0">
                      <a:pos x="T2" y="T3"/>
                    </a:cxn>
                    <a:cxn ang="0">
                      <a:pos x="T4" y="T5"/>
                    </a:cxn>
                    <a:cxn ang="0">
                      <a:pos x="T6" y="T7"/>
                    </a:cxn>
                    <a:cxn ang="0">
                      <a:pos x="T8" y="T9"/>
                    </a:cxn>
                    <a:cxn ang="0">
                      <a:pos x="T10" y="T11"/>
                    </a:cxn>
                    <a:cxn ang="0">
                      <a:pos x="T12" y="T13"/>
                    </a:cxn>
                  </a:cxnLst>
                  <a:rect l="0" t="0" r="r" b="b"/>
                  <a:pathLst>
                    <a:path w="90" h="231">
                      <a:moveTo>
                        <a:pt x="89" y="6"/>
                      </a:moveTo>
                      <a:lnTo>
                        <a:pt x="64" y="0"/>
                      </a:lnTo>
                      <a:lnTo>
                        <a:pt x="64" y="0"/>
                      </a:lnTo>
                      <a:lnTo>
                        <a:pt x="0" y="189"/>
                      </a:lnTo>
                      <a:lnTo>
                        <a:pt x="0" y="231"/>
                      </a:lnTo>
                      <a:lnTo>
                        <a:pt x="90" y="9"/>
                      </a:lnTo>
                      <a:lnTo>
                        <a:pt x="89" y="6"/>
                      </a:lnTo>
                      <a:close/>
                    </a:path>
                  </a:pathLst>
                </a:custGeom>
                <a:solidFill>
                  <a:srgbClr val="AFBA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21D44">
                        <a:lumMod val="10000"/>
                      </a:srgbClr>
                    </a:solidFill>
                    <a:effectLst/>
                    <a:uLnTx/>
                    <a:uFillTx/>
                    <a:latin typeface="Calibri" panose="020F0502020204030204"/>
                    <a:ea typeface="+mn-ea"/>
                    <a:cs typeface="+mn-cs"/>
                  </a:endParaRPr>
                </a:p>
              </p:txBody>
            </p:sp>
            <p:sp>
              <p:nvSpPr>
                <p:cNvPr id="118" name="Freeform 211">
                  <a:extLst>
                    <a:ext uri="{FF2B5EF4-FFF2-40B4-BE49-F238E27FC236}">
                      <a16:creationId xmlns:a16="http://schemas.microsoft.com/office/drawing/2014/main" id="{40D862C8-B15D-1695-EF57-D9C0B233FFD8}"/>
                    </a:ext>
                  </a:extLst>
                </p:cNvPr>
                <p:cNvSpPr>
                  <a:spLocks/>
                </p:cNvSpPr>
                <p:nvPr/>
              </p:nvSpPr>
              <p:spPr bwMode="auto">
                <a:xfrm>
                  <a:off x="5616575" y="2778125"/>
                  <a:ext cx="187325" cy="230188"/>
                </a:xfrm>
                <a:custGeom>
                  <a:avLst/>
                  <a:gdLst>
                    <a:gd name="T0" fmla="*/ 118 w 118"/>
                    <a:gd name="T1" fmla="*/ 54 h 145"/>
                    <a:gd name="T2" fmla="*/ 104 w 118"/>
                    <a:gd name="T3" fmla="*/ 145 h 145"/>
                    <a:gd name="T4" fmla="*/ 33 w 118"/>
                    <a:gd name="T5" fmla="*/ 79 h 145"/>
                    <a:gd name="T6" fmla="*/ 0 w 118"/>
                    <a:gd name="T7" fmla="*/ 72 h 145"/>
                    <a:gd name="T8" fmla="*/ 26 w 118"/>
                    <a:gd name="T9" fmla="*/ 54 h 145"/>
                    <a:gd name="T10" fmla="*/ 93 w 118"/>
                    <a:gd name="T11" fmla="*/ 0 h 145"/>
                    <a:gd name="T12" fmla="*/ 118 w 118"/>
                    <a:gd name="T13" fmla="*/ 54 h 145"/>
                  </a:gdLst>
                  <a:ahLst/>
                  <a:cxnLst>
                    <a:cxn ang="0">
                      <a:pos x="T0" y="T1"/>
                    </a:cxn>
                    <a:cxn ang="0">
                      <a:pos x="T2" y="T3"/>
                    </a:cxn>
                    <a:cxn ang="0">
                      <a:pos x="T4" y="T5"/>
                    </a:cxn>
                    <a:cxn ang="0">
                      <a:pos x="T6" y="T7"/>
                    </a:cxn>
                    <a:cxn ang="0">
                      <a:pos x="T8" y="T9"/>
                    </a:cxn>
                    <a:cxn ang="0">
                      <a:pos x="T10" y="T11"/>
                    </a:cxn>
                    <a:cxn ang="0">
                      <a:pos x="T12" y="T13"/>
                    </a:cxn>
                  </a:cxnLst>
                  <a:rect l="0" t="0" r="r" b="b"/>
                  <a:pathLst>
                    <a:path w="118" h="145">
                      <a:moveTo>
                        <a:pt x="118" y="54"/>
                      </a:moveTo>
                      <a:lnTo>
                        <a:pt x="104" y="145"/>
                      </a:lnTo>
                      <a:lnTo>
                        <a:pt x="33" y="79"/>
                      </a:lnTo>
                      <a:lnTo>
                        <a:pt x="0" y="72"/>
                      </a:lnTo>
                      <a:lnTo>
                        <a:pt x="26" y="54"/>
                      </a:lnTo>
                      <a:lnTo>
                        <a:pt x="93" y="0"/>
                      </a:lnTo>
                      <a:lnTo>
                        <a:pt x="118" y="54"/>
                      </a:lnTo>
                      <a:close/>
                    </a:path>
                  </a:pathLst>
                </a:custGeom>
                <a:solidFill>
                  <a:srgbClr val="C8C8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21D44">
                        <a:lumMod val="10000"/>
                      </a:srgbClr>
                    </a:solidFill>
                    <a:effectLst/>
                    <a:uLnTx/>
                    <a:uFillTx/>
                    <a:latin typeface="Calibri" panose="020F0502020204030204"/>
                    <a:ea typeface="+mn-ea"/>
                    <a:cs typeface="+mn-cs"/>
                  </a:endParaRPr>
                </a:p>
              </p:txBody>
            </p:sp>
            <p:sp>
              <p:nvSpPr>
                <p:cNvPr id="119" name="Freeform 212">
                  <a:extLst>
                    <a:ext uri="{FF2B5EF4-FFF2-40B4-BE49-F238E27FC236}">
                      <a16:creationId xmlns:a16="http://schemas.microsoft.com/office/drawing/2014/main" id="{E15C1658-2999-089F-F6E2-82D143CB8820}"/>
                    </a:ext>
                  </a:extLst>
                </p:cNvPr>
                <p:cNvSpPr>
                  <a:spLocks/>
                </p:cNvSpPr>
                <p:nvPr/>
              </p:nvSpPr>
              <p:spPr bwMode="auto">
                <a:xfrm>
                  <a:off x="5686425" y="2919412"/>
                  <a:ext cx="6350" cy="4763"/>
                </a:xfrm>
                <a:custGeom>
                  <a:avLst/>
                  <a:gdLst>
                    <a:gd name="T0" fmla="*/ 0 w 4"/>
                    <a:gd name="T1" fmla="*/ 0 h 3"/>
                    <a:gd name="T2" fmla="*/ 0 w 4"/>
                    <a:gd name="T3" fmla="*/ 0 h 3"/>
                    <a:gd name="T4" fmla="*/ 4 w 4"/>
                    <a:gd name="T5" fmla="*/ 3 h 3"/>
                    <a:gd name="T6" fmla="*/ 0 w 4"/>
                    <a:gd name="T7" fmla="*/ 0 h 3"/>
                  </a:gdLst>
                  <a:ahLst/>
                  <a:cxnLst>
                    <a:cxn ang="0">
                      <a:pos x="T0" y="T1"/>
                    </a:cxn>
                    <a:cxn ang="0">
                      <a:pos x="T2" y="T3"/>
                    </a:cxn>
                    <a:cxn ang="0">
                      <a:pos x="T4" y="T5"/>
                    </a:cxn>
                    <a:cxn ang="0">
                      <a:pos x="T6" y="T7"/>
                    </a:cxn>
                  </a:cxnLst>
                  <a:rect l="0" t="0" r="r" b="b"/>
                  <a:pathLst>
                    <a:path w="4" h="3">
                      <a:moveTo>
                        <a:pt x="0" y="0"/>
                      </a:moveTo>
                      <a:lnTo>
                        <a:pt x="0" y="0"/>
                      </a:lnTo>
                      <a:lnTo>
                        <a:pt x="4" y="3"/>
                      </a:lnTo>
                      <a:lnTo>
                        <a:pt x="0" y="0"/>
                      </a:lnTo>
                      <a:close/>
                    </a:path>
                  </a:pathLst>
                </a:custGeom>
                <a:solidFill>
                  <a:srgbClr val="B7C2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21D44">
                        <a:lumMod val="10000"/>
                      </a:srgbClr>
                    </a:solidFill>
                    <a:effectLst/>
                    <a:uLnTx/>
                    <a:uFillTx/>
                    <a:latin typeface="Calibri" panose="020F0502020204030204"/>
                    <a:ea typeface="+mn-ea"/>
                    <a:cs typeface="+mn-cs"/>
                  </a:endParaRPr>
                </a:p>
              </p:txBody>
            </p:sp>
            <p:sp>
              <p:nvSpPr>
                <p:cNvPr id="120" name="Freeform 213">
                  <a:extLst>
                    <a:ext uri="{FF2B5EF4-FFF2-40B4-BE49-F238E27FC236}">
                      <a16:creationId xmlns:a16="http://schemas.microsoft.com/office/drawing/2014/main" id="{6C266921-D9F6-E948-F677-2BF52429E484}"/>
                    </a:ext>
                  </a:extLst>
                </p:cNvPr>
                <p:cNvSpPr>
                  <a:spLocks/>
                </p:cNvSpPr>
                <p:nvPr/>
              </p:nvSpPr>
              <p:spPr bwMode="auto">
                <a:xfrm>
                  <a:off x="5616575" y="2892425"/>
                  <a:ext cx="69850" cy="36513"/>
                </a:xfrm>
                <a:custGeom>
                  <a:avLst/>
                  <a:gdLst>
                    <a:gd name="T0" fmla="*/ 87 w 117"/>
                    <a:gd name="T1" fmla="*/ 17 h 61"/>
                    <a:gd name="T2" fmla="*/ 0 w 117"/>
                    <a:gd name="T3" fmla="*/ 0 h 61"/>
                    <a:gd name="T4" fmla="*/ 0 w 117"/>
                    <a:gd name="T5" fmla="*/ 30 h 61"/>
                    <a:gd name="T6" fmla="*/ 65 w 117"/>
                    <a:gd name="T7" fmla="*/ 44 h 61"/>
                    <a:gd name="T8" fmla="*/ 80 w 117"/>
                    <a:gd name="T9" fmla="*/ 61 h 61"/>
                    <a:gd name="T10" fmla="*/ 117 w 117"/>
                    <a:gd name="T11" fmla="*/ 44 h 61"/>
                    <a:gd name="T12" fmla="*/ 87 w 117"/>
                    <a:gd name="T13" fmla="*/ 17 h 61"/>
                  </a:gdLst>
                  <a:ahLst/>
                  <a:cxnLst>
                    <a:cxn ang="0">
                      <a:pos x="T0" y="T1"/>
                    </a:cxn>
                    <a:cxn ang="0">
                      <a:pos x="T2" y="T3"/>
                    </a:cxn>
                    <a:cxn ang="0">
                      <a:pos x="T4" y="T5"/>
                    </a:cxn>
                    <a:cxn ang="0">
                      <a:pos x="T6" y="T7"/>
                    </a:cxn>
                    <a:cxn ang="0">
                      <a:pos x="T8" y="T9"/>
                    </a:cxn>
                    <a:cxn ang="0">
                      <a:pos x="T10" y="T11"/>
                    </a:cxn>
                    <a:cxn ang="0">
                      <a:pos x="T12" y="T13"/>
                    </a:cxn>
                  </a:cxnLst>
                  <a:rect l="0" t="0" r="r" b="b"/>
                  <a:pathLst>
                    <a:path w="117" h="61">
                      <a:moveTo>
                        <a:pt x="87" y="17"/>
                      </a:moveTo>
                      <a:cubicBezTo>
                        <a:pt x="0" y="0"/>
                        <a:pt x="0" y="0"/>
                        <a:pt x="0" y="0"/>
                      </a:cubicBezTo>
                      <a:cubicBezTo>
                        <a:pt x="0" y="30"/>
                        <a:pt x="0" y="30"/>
                        <a:pt x="0" y="30"/>
                      </a:cubicBezTo>
                      <a:cubicBezTo>
                        <a:pt x="65" y="44"/>
                        <a:pt x="65" y="44"/>
                        <a:pt x="65" y="44"/>
                      </a:cubicBezTo>
                      <a:cubicBezTo>
                        <a:pt x="80" y="61"/>
                        <a:pt x="80" y="61"/>
                        <a:pt x="80" y="61"/>
                      </a:cubicBezTo>
                      <a:cubicBezTo>
                        <a:pt x="103" y="53"/>
                        <a:pt x="117" y="44"/>
                        <a:pt x="117" y="44"/>
                      </a:cubicBezTo>
                      <a:lnTo>
                        <a:pt x="87" y="17"/>
                      </a:lnTo>
                      <a:close/>
                    </a:path>
                  </a:pathLst>
                </a:custGeom>
                <a:solidFill>
                  <a:srgbClr val="B4B9C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21D44">
                        <a:lumMod val="10000"/>
                      </a:srgbClr>
                    </a:solidFill>
                    <a:effectLst/>
                    <a:uLnTx/>
                    <a:uFillTx/>
                    <a:latin typeface="Calibri" panose="020F0502020204030204"/>
                    <a:ea typeface="+mn-ea"/>
                    <a:cs typeface="+mn-cs"/>
                  </a:endParaRPr>
                </a:p>
              </p:txBody>
            </p:sp>
            <p:sp>
              <p:nvSpPr>
                <p:cNvPr id="121" name="Freeform 214">
                  <a:extLst>
                    <a:ext uri="{FF2B5EF4-FFF2-40B4-BE49-F238E27FC236}">
                      <a16:creationId xmlns:a16="http://schemas.microsoft.com/office/drawing/2014/main" id="{4B9CA809-E493-F88E-2527-DBEB799728FD}"/>
                    </a:ext>
                  </a:extLst>
                </p:cNvPr>
                <p:cNvSpPr>
                  <a:spLocks/>
                </p:cNvSpPr>
                <p:nvPr/>
              </p:nvSpPr>
              <p:spPr bwMode="auto">
                <a:xfrm>
                  <a:off x="5689600" y="2924175"/>
                  <a:ext cx="84137" cy="111125"/>
                </a:xfrm>
                <a:custGeom>
                  <a:avLst/>
                  <a:gdLst>
                    <a:gd name="T0" fmla="*/ 141 w 141"/>
                    <a:gd name="T1" fmla="*/ 128 h 187"/>
                    <a:gd name="T2" fmla="*/ 4 w 141"/>
                    <a:gd name="T3" fmla="*/ 0 h 187"/>
                    <a:gd name="T4" fmla="*/ 44 w 141"/>
                    <a:gd name="T5" fmla="*/ 38 h 187"/>
                    <a:gd name="T6" fmla="*/ 0 w 141"/>
                    <a:gd name="T7" fmla="*/ 55 h 187"/>
                    <a:gd name="T8" fmla="*/ 120 w 141"/>
                    <a:gd name="T9" fmla="*/ 187 h 187"/>
                    <a:gd name="T10" fmla="*/ 141 w 141"/>
                    <a:gd name="T11" fmla="*/ 128 h 187"/>
                  </a:gdLst>
                  <a:ahLst/>
                  <a:cxnLst>
                    <a:cxn ang="0">
                      <a:pos x="T0" y="T1"/>
                    </a:cxn>
                    <a:cxn ang="0">
                      <a:pos x="T2" y="T3"/>
                    </a:cxn>
                    <a:cxn ang="0">
                      <a:pos x="T4" y="T5"/>
                    </a:cxn>
                    <a:cxn ang="0">
                      <a:pos x="T6" y="T7"/>
                    </a:cxn>
                    <a:cxn ang="0">
                      <a:pos x="T8" y="T9"/>
                    </a:cxn>
                    <a:cxn ang="0">
                      <a:pos x="T10" y="T11"/>
                    </a:cxn>
                  </a:cxnLst>
                  <a:rect l="0" t="0" r="r" b="b"/>
                  <a:pathLst>
                    <a:path w="141" h="187">
                      <a:moveTo>
                        <a:pt x="141" y="128"/>
                      </a:moveTo>
                      <a:cubicBezTo>
                        <a:pt x="4" y="0"/>
                        <a:pt x="4" y="0"/>
                        <a:pt x="4" y="0"/>
                      </a:cubicBezTo>
                      <a:cubicBezTo>
                        <a:pt x="44" y="38"/>
                        <a:pt x="44" y="38"/>
                        <a:pt x="44" y="38"/>
                      </a:cubicBezTo>
                      <a:cubicBezTo>
                        <a:pt x="44" y="38"/>
                        <a:pt x="27" y="46"/>
                        <a:pt x="0" y="55"/>
                      </a:cubicBezTo>
                      <a:cubicBezTo>
                        <a:pt x="120" y="187"/>
                        <a:pt x="120" y="187"/>
                        <a:pt x="120" y="187"/>
                      </a:cubicBezTo>
                      <a:lnTo>
                        <a:pt x="141" y="128"/>
                      </a:lnTo>
                      <a:close/>
                    </a:path>
                  </a:pathLst>
                </a:custGeom>
                <a:solidFill>
                  <a:srgbClr val="B4B9C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21D44">
                        <a:lumMod val="10000"/>
                      </a:srgbClr>
                    </a:solidFill>
                    <a:effectLst/>
                    <a:uLnTx/>
                    <a:uFillTx/>
                    <a:latin typeface="Calibri" panose="020F0502020204030204"/>
                    <a:ea typeface="+mn-ea"/>
                    <a:cs typeface="+mn-cs"/>
                  </a:endParaRPr>
                </a:p>
              </p:txBody>
            </p:sp>
            <p:sp>
              <p:nvSpPr>
                <p:cNvPr id="122" name="Freeform 215">
                  <a:extLst>
                    <a:ext uri="{FF2B5EF4-FFF2-40B4-BE49-F238E27FC236}">
                      <a16:creationId xmlns:a16="http://schemas.microsoft.com/office/drawing/2014/main" id="{AE833835-321D-ED88-2101-DA0FEBF82CFB}"/>
                    </a:ext>
                  </a:extLst>
                </p:cNvPr>
                <p:cNvSpPr>
                  <a:spLocks/>
                </p:cNvSpPr>
                <p:nvPr/>
              </p:nvSpPr>
              <p:spPr bwMode="auto">
                <a:xfrm>
                  <a:off x="5664200" y="2919412"/>
                  <a:ext cx="52387" cy="38100"/>
                </a:xfrm>
                <a:custGeom>
                  <a:avLst/>
                  <a:gdLst>
                    <a:gd name="T0" fmla="*/ 47 w 87"/>
                    <a:gd name="T1" fmla="*/ 9 h 64"/>
                    <a:gd name="T2" fmla="*/ 37 w 87"/>
                    <a:gd name="T3" fmla="*/ 0 h 64"/>
                    <a:gd name="T4" fmla="*/ 0 w 87"/>
                    <a:gd name="T5" fmla="*/ 17 h 64"/>
                    <a:gd name="T6" fmla="*/ 43 w 87"/>
                    <a:gd name="T7" fmla="*/ 64 h 64"/>
                    <a:gd name="T8" fmla="*/ 87 w 87"/>
                    <a:gd name="T9" fmla="*/ 47 h 64"/>
                    <a:gd name="T10" fmla="*/ 47 w 87"/>
                    <a:gd name="T11" fmla="*/ 9 h 64"/>
                  </a:gdLst>
                  <a:ahLst/>
                  <a:cxnLst>
                    <a:cxn ang="0">
                      <a:pos x="T0" y="T1"/>
                    </a:cxn>
                    <a:cxn ang="0">
                      <a:pos x="T2" y="T3"/>
                    </a:cxn>
                    <a:cxn ang="0">
                      <a:pos x="T4" y="T5"/>
                    </a:cxn>
                    <a:cxn ang="0">
                      <a:pos x="T6" y="T7"/>
                    </a:cxn>
                    <a:cxn ang="0">
                      <a:pos x="T8" y="T9"/>
                    </a:cxn>
                    <a:cxn ang="0">
                      <a:pos x="T10" y="T11"/>
                    </a:cxn>
                  </a:cxnLst>
                  <a:rect l="0" t="0" r="r" b="b"/>
                  <a:pathLst>
                    <a:path w="87" h="64">
                      <a:moveTo>
                        <a:pt x="47" y="9"/>
                      </a:moveTo>
                      <a:cubicBezTo>
                        <a:pt x="37" y="0"/>
                        <a:pt x="37" y="0"/>
                        <a:pt x="37" y="0"/>
                      </a:cubicBezTo>
                      <a:cubicBezTo>
                        <a:pt x="37" y="0"/>
                        <a:pt x="23" y="9"/>
                        <a:pt x="0" y="17"/>
                      </a:cubicBezTo>
                      <a:cubicBezTo>
                        <a:pt x="43" y="64"/>
                        <a:pt x="43" y="64"/>
                        <a:pt x="43" y="64"/>
                      </a:cubicBezTo>
                      <a:cubicBezTo>
                        <a:pt x="70" y="55"/>
                        <a:pt x="87" y="47"/>
                        <a:pt x="87" y="47"/>
                      </a:cubicBezTo>
                      <a:lnTo>
                        <a:pt x="47" y="9"/>
                      </a:lnTo>
                      <a:close/>
                    </a:path>
                  </a:pathLst>
                </a:custGeom>
                <a:solidFill>
                  <a:srgbClr val="ABB1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21D44">
                        <a:lumMod val="10000"/>
                      </a:srgbClr>
                    </a:solidFill>
                    <a:effectLst/>
                    <a:uLnTx/>
                    <a:uFillTx/>
                    <a:latin typeface="Calibri" panose="020F0502020204030204"/>
                    <a:ea typeface="+mn-ea"/>
                    <a:cs typeface="+mn-cs"/>
                  </a:endParaRPr>
                </a:p>
              </p:txBody>
            </p:sp>
            <p:sp>
              <p:nvSpPr>
                <p:cNvPr id="123" name="Freeform 216">
                  <a:extLst>
                    <a:ext uri="{FF2B5EF4-FFF2-40B4-BE49-F238E27FC236}">
                      <a16:creationId xmlns:a16="http://schemas.microsoft.com/office/drawing/2014/main" id="{179226BF-7098-F454-2664-7F550664CD05}"/>
                    </a:ext>
                  </a:extLst>
                </p:cNvPr>
                <p:cNvSpPr>
                  <a:spLocks/>
                </p:cNvSpPr>
                <p:nvPr/>
              </p:nvSpPr>
              <p:spPr bwMode="auto">
                <a:xfrm>
                  <a:off x="5616575" y="2928937"/>
                  <a:ext cx="73025" cy="42863"/>
                </a:xfrm>
                <a:custGeom>
                  <a:avLst/>
                  <a:gdLst>
                    <a:gd name="T0" fmla="*/ 80 w 123"/>
                    <a:gd name="T1" fmla="*/ 0 h 71"/>
                    <a:gd name="T2" fmla="*/ 0 w 123"/>
                    <a:gd name="T3" fmla="*/ 14 h 71"/>
                    <a:gd name="T4" fmla="*/ 0 w 123"/>
                    <a:gd name="T5" fmla="*/ 71 h 71"/>
                    <a:gd name="T6" fmla="*/ 123 w 123"/>
                    <a:gd name="T7" fmla="*/ 47 h 71"/>
                    <a:gd name="T8" fmla="*/ 80 w 123"/>
                    <a:gd name="T9" fmla="*/ 0 h 71"/>
                  </a:gdLst>
                  <a:ahLst/>
                  <a:cxnLst>
                    <a:cxn ang="0">
                      <a:pos x="T0" y="T1"/>
                    </a:cxn>
                    <a:cxn ang="0">
                      <a:pos x="T2" y="T3"/>
                    </a:cxn>
                    <a:cxn ang="0">
                      <a:pos x="T4" y="T5"/>
                    </a:cxn>
                    <a:cxn ang="0">
                      <a:pos x="T6" y="T7"/>
                    </a:cxn>
                    <a:cxn ang="0">
                      <a:pos x="T8" y="T9"/>
                    </a:cxn>
                  </a:cxnLst>
                  <a:rect l="0" t="0" r="r" b="b"/>
                  <a:pathLst>
                    <a:path w="123" h="71">
                      <a:moveTo>
                        <a:pt x="80" y="0"/>
                      </a:moveTo>
                      <a:cubicBezTo>
                        <a:pt x="59" y="7"/>
                        <a:pt x="31" y="14"/>
                        <a:pt x="0" y="14"/>
                      </a:cubicBezTo>
                      <a:cubicBezTo>
                        <a:pt x="0" y="71"/>
                        <a:pt x="0" y="71"/>
                        <a:pt x="0" y="71"/>
                      </a:cubicBezTo>
                      <a:cubicBezTo>
                        <a:pt x="46" y="71"/>
                        <a:pt x="91" y="58"/>
                        <a:pt x="123" y="47"/>
                      </a:cubicBezTo>
                      <a:lnTo>
                        <a:pt x="80" y="0"/>
                      </a:lnTo>
                      <a:close/>
                    </a:path>
                  </a:pathLst>
                </a:custGeom>
                <a:solidFill>
                  <a:srgbClr val="AFBA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21D44">
                        <a:lumMod val="10000"/>
                      </a:srgbClr>
                    </a:solidFill>
                    <a:effectLst/>
                    <a:uLnTx/>
                    <a:uFillTx/>
                    <a:latin typeface="Calibri" panose="020F0502020204030204"/>
                    <a:ea typeface="+mn-ea"/>
                    <a:cs typeface="+mn-cs"/>
                  </a:endParaRPr>
                </a:p>
              </p:txBody>
            </p:sp>
            <p:sp>
              <p:nvSpPr>
                <p:cNvPr id="124" name="Freeform 218">
                  <a:extLst>
                    <a:ext uri="{FF2B5EF4-FFF2-40B4-BE49-F238E27FC236}">
                      <a16:creationId xmlns:a16="http://schemas.microsoft.com/office/drawing/2014/main" id="{593DF286-E5A2-4353-01BC-00624030BB2B}"/>
                    </a:ext>
                  </a:extLst>
                </p:cNvPr>
                <p:cNvSpPr>
                  <a:spLocks/>
                </p:cNvSpPr>
                <p:nvPr/>
              </p:nvSpPr>
              <p:spPr bwMode="auto">
                <a:xfrm>
                  <a:off x="6022975" y="2971800"/>
                  <a:ext cx="158750" cy="331788"/>
                </a:xfrm>
                <a:custGeom>
                  <a:avLst/>
                  <a:gdLst>
                    <a:gd name="T0" fmla="*/ 0 w 100"/>
                    <a:gd name="T1" fmla="*/ 209 h 209"/>
                    <a:gd name="T2" fmla="*/ 100 w 100"/>
                    <a:gd name="T3" fmla="*/ 40 h 209"/>
                    <a:gd name="T4" fmla="*/ 84 w 100"/>
                    <a:gd name="T5" fmla="*/ 0 h 209"/>
                    <a:gd name="T6" fmla="*/ 0 w 100"/>
                    <a:gd name="T7" fmla="*/ 209 h 209"/>
                  </a:gdLst>
                  <a:ahLst/>
                  <a:cxnLst>
                    <a:cxn ang="0">
                      <a:pos x="T0" y="T1"/>
                    </a:cxn>
                    <a:cxn ang="0">
                      <a:pos x="T2" y="T3"/>
                    </a:cxn>
                    <a:cxn ang="0">
                      <a:pos x="T4" y="T5"/>
                    </a:cxn>
                    <a:cxn ang="0">
                      <a:pos x="T6" y="T7"/>
                    </a:cxn>
                  </a:cxnLst>
                  <a:rect l="0" t="0" r="r" b="b"/>
                  <a:pathLst>
                    <a:path w="100" h="209">
                      <a:moveTo>
                        <a:pt x="0" y="209"/>
                      </a:moveTo>
                      <a:lnTo>
                        <a:pt x="100" y="40"/>
                      </a:lnTo>
                      <a:lnTo>
                        <a:pt x="84" y="0"/>
                      </a:lnTo>
                      <a:lnTo>
                        <a:pt x="0" y="209"/>
                      </a:lnTo>
                      <a:close/>
                    </a:path>
                  </a:pathLst>
                </a:custGeom>
                <a:solidFill>
                  <a:srgbClr val="BCBC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21D44">
                        <a:lumMod val="10000"/>
                      </a:srgbClr>
                    </a:solidFill>
                    <a:effectLst/>
                    <a:uLnTx/>
                    <a:uFillTx/>
                    <a:latin typeface="Calibri" panose="020F0502020204030204"/>
                    <a:ea typeface="+mn-ea"/>
                    <a:cs typeface="+mn-cs"/>
                  </a:endParaRPr>
                </a:p>
              </p:txBody>
            </p:sp>
            <p:sp>
              <p:nvSpPr>
                <p:cNvPr id="125" name="Freeform 219">
                  <a:extLst>
                    <a:ext uri="{FF2B5EF4-FFF2-40B4-BE49-F238E27FC236}">
                      <a16:creationId xmlns:a16="http://schemas.microsoft.com/office/drawing/2014/main" id="{3FE9E03E-6CDB-4CC3-EE89-798732FD8FFB}"/>
                    </a:ext>
                  </a:extLst>
                </p:cNvPr>
                <p:cNvSpPr>
                  <a:spLocks/>
                </p:cNvSpPr>
                <p:nvPr/>
              </p:nvSpPr>
              <p:spPr bwMode="auto">
                <a:xfrm>
                  <a:off x="5546725" y="2892425"/>
                  <a:ext cx="69850" cy="44450"/>
                </a:xfrm>
                <a:custGeom>
                  <a:avLst/>
                  <a:gdLst>
                    <a:gd name="T0" fmla="*/ 0 w 117"/>
                    <a:gd name="T1" fmla="*/ 44 h 75"/>
                    <a:gd name="T2" fmla="*/ 30 w 117"/>
                    <a:gd name="T3" fmla="*/ 17 h 75"/>
                    <a:gd name="T4" fmla="*/ 117 w 117"/>
                    <a:gd name="T5" fmla="*/ 0 h 75"/>
                    <a:gd name="T6" fmla="*/ 117 w 117"/>
                    <a:gd name="T7" fmla="*/ 75 h 75"/>
                    <a:gd name="T8" fmla="*/ 111 w 117"/>
                    <a:gd name="T9" fmla="*/ 75 h 75"/>
                    <a:gd name="T10" fmla="*/ 0 w 117"/>
                    <a:gd name="T11" fmla="*/ 44 h 75"/>
                  </a:gdLst>
                  <a:ahLst/>
                  <a:cxnLst>
                    <a:cxn ang="0">
                      <a:pos x="T0" y="T1"/>
                    </a:cxn>
                    <a:cxn ang="0">
                      <a:pos x="T2" y="T3"/>
                    </a:cxn>
                    <a:cxn ang="0">
                      <a:pos x="T4" y="T5"/>
                    </a:cxn>
                    <a:cxn ang="0">
                      <a:pos x="T6" y="T7"/>
                    </a:cxn>
                    <a:cxn ang="0">
                      <a:pos x="T8" y="T9"/>
                    </a:cxn>
                    <a:cxn ang="0">
                      <a:pos x="T10" y="T11"/>
                    </a:cxn>
                  </a:cxnLst>
                  <a:rect l="0" t="0" r="r" b="b"/>
                  <a:pathLst>
                    <a:path w="117" h="75">
                      <a:moveTo>
                        <a:pt x="0" y="44"/>
                      </a:moveTo>
                      <a:cubicBezTo>
                        <a:pt x="30" y="17"/>
                        <a:pt x="30" y="17"/>
                        <a:pt x="30" y="17"/>
                      </a:cubicBezTo>
                      <a:cubicBezTo>
                        <a:pt x="117" y="0"/>
                        <a:pt x="117" y="0"/>
                        <a:pt x="117" y="0"/>
                      </a:cubicBezTo>
                      <a:cubicBezTo>
                        <a:pt x="117" y="75"/>
                        <a:pt x="117" y="75"/>
                        <a:pt x="117" y="75"/>
                      </a:cubicBezTo>
                      <a:cubicBezTo>
                        <a:pt x="115" y="75"/>
                        <a:pt x="113" y="75"/>
                        <a:pt x="111" y="75"/>
                      </a:cubicBezTo>
                      <a:cubicBezTo>
                        <a:pt x="32" y="75"/>
                        <a:pt x="0" y="44"/>
                        <a:pt x="0" y="44"/>
                      </a:cubicBezTo>
                      <a:close/>
                    </a:path>
                  </a:pathLst>
                </a:custGeom>
                <a:solidFill>
                  <a:srgbClr val="DB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21D44">
                        <a:lumMod val="10000"/>
                      </a:srgbClr>
                    </a:solidFill>
                    <a:effectLst/>
                    <a:uLnTx/>
                    <a:uFillTx/>
                    <a:latin typeface="Calibri" panose="020F0502020204030204"/>
                    <a:ea typeface="+mn-ea"/>
                    <a:cs typeface="+mn-cs"/>
                  </a:endParaRPr>
                </a:p>
              </p:txBody>
            </p:sp>
            <p:sp>
              <p:nvSpPr>
                <p:cNvPr id="126" name="Freeform 220">
                  <a:extLst>
                    <a:ext uri="{FF2B5EF4-FFF2-40B4-BE49-F238E27FC236}">
                      <a16:creationId xmlns:a16="http://schemas.microsoft.com/office/drawing/2014/main" id="{5B476682-3C35-5FA0-537B-7D21E1A65308}"/>
                    </a:ext>
                  </a:extLst>
                </p:cNvPr>
                <p:cNvSpPr>
                  <a:spLocks/>
                </p:cNvSpPr>
                <p:nvPr/>
              </p:nvSpPr>
              <p:spPr bwMode="auto">
                <a:xfrm>
                  <a:off x="5110162" y="2778125"/>
                  <a:ext cx="509587" cy="1136650"/>
                </a:xfrm>
                <a:custGeom>
                  <a:avLst/>
                  <a:gdLst>
                    <a:gd name="T0" fmla="*/ 0 w 321"/>
                    <a:gd name="T1" fmla="*/ 100 h 716"/>
                    <a:gd name="T2" fmla="*/ 0 w 321"/>
                    <a:gd name="T3" fmla="*/ 100 h 716"/>
                    <a:gd name="T4" fmla="*/ 201 w 321"/>
                    <a:gd name="T5" fmla="*/ 54 h 716"/>
                    <a:gd name="T6" fmla="*/ 227 w 321"/>
                    <a:gd name="T7" fmla="*/ 0 h 716"/>
                    <a:gd name="T8" fmla="*/ 293 w 321"/>
                    <a:gd name="T9" fmla="*/ 54 h 716"/>
                    <a:gd name="T10" fmla="*/ 319 w 321"/>
                    <a:gd name="T11" fmla="*/ 72 h 716"/>
                    <a:gd name="T12" fmla="*/ 321 w 321"/>
                    <a:gd name="T13" fmla="*/ 716 h 716"/>
                    <a:gd name="T14" fmla="*/ 104 w 321"/>
                    <a:gd name="T15" fmla="*/ 716 h 716"/>
                    <a:gd name="T16" fmla="*/ 63 w 321"/>
                    <a:gd name="T17" fmla="*/ 331 h 716"/>
                    <a:gd name="T18" fmla="*/ 63 w 321"/>
                    <a:gd name="T19" fmla="*/ 289 h 716"/>
                    <a:gd name="T20" fmla="*/ 0 w 321"/>
                    <a:gd name="T21" fmla="*/ 100 h 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1" h="716">
                      <a:moveTo>
                        <a:pt x="0" y="100"/>
                      </a:moveTo>
                      <a:lnTo>
                        <a:pt x="0" y="100"/>
                      </a:lnTo>
                      <a:lnTo>
                        <a:pt x="201" y="54"/>
                      </a:lnTo>
                      <a:lnTo>
                        <a:pt x="227" y="0"/>
                      </a:lnTo>
                      <a:lnTo>
                        <a:pt x="293" y="54"/>
                      </a:lnTo>
                      <a:lnTo>
                        <a:pt x="319" y="72"/>
                      </a:lnTo>
                      <a:lnTo>
                        <a:pt x="321" y="716"/>
                      </a:lnTo>
                      <a:lnTo>
                        <a:pt x="104" y="716"/>
                      </a:lnTo>
                      <a:lnTo>
                        <a:pt x="63" y="331"/>
                      </a:lnTo>
                      <a:lnTo>
                        <a:pt x="63" y="289"/>
                      </a:lnTo>
                      <a:lnTo>
                        <a:pt x="0" y="100"/>
                      </a:lnTo>
                      <a:close/>
                    </a:path>
                  </a:pathLst>
                </a:custGeom>
                <a:solidFill>
                  <a:srgbClr val="FF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21D44">
                        <a:lumMod val="10000"/>
                      </a:srgbClr>
                    </a:solidFill>
                    <a:effectLst/>
                    <a:uLnTx/>
                    <a:uFillTx/>
                    <a:latin typeface="Calibri" panose="020F0502020204030204"/>
                    <a:ea typeface="+mn-ea"/>
                    <a:cs typeface="+mn-cs"/>
                  </a:endParaRPr>
                </a:p>
              </p:txBody>
            </p:sp>
            <p:sp>
              <p:nvSpPr>
                <p:cNvPr id="127" name="Freeform 221">
                  <a:extLst>
                    <a:ext uri="{FF2B5EF4-FFF2-40B4-BE49-F238E27FC236}">
                      <a16:creationId xmlns:a16="http://schemas.microsoft.com/office/drawing/2014/main" id="{88275ADA-834F-D95A-8CD4-E270AB4207BD}"/>
                    </a:ext>
                  </a:extLst>
                </p:cNvPr>
                <p:cNvSpPr>
                  <a:spLocks/>
                </p:cNvSpPr>
                <p:nvPr/>
              </p:nvSpPr>
              <p:spPr bwMode="auto">
                <a:xfrm>
                  <a:off x="4862512" y="2971800"/>
                  <a:ext cx="350837" cy="942975"/>
                </a:xfrm>
                <a:custGeom>
                  <a:avLst/>
                  <a:gdLst>
                    <a:gd name="T0" fmla="*/ 135 w 221"/>
                    <a:gd name="T1" fmla="*/ 0 h 594"/>
                    <a:gd name="T2" fmla="*/ 221 w 221"/>
                    <a:gd name="T3" fmla="*/ 209 h 594"/>
                    <a:gd name="T4" fmla="*/ 145 w 221"/>
                    <a:gd name="T5" fmla="*/ 436 h 594"/>
                    <a:gd name="T6" fmla="*/ 204 w 221"/>
                    <a:gd name="T7" fmla="*/ 594 h 594"/>
                    <a:gd name="T8" fmla="*/ 79 w 221"/>
                    <a:gd name="T9" fmla="*/ 594 h 594"/>
                    <a:gd name="T10" fmla="*/ 0 w 221"/>
                    <a:gd name="T11" fmla="*/ 381 h 594"/>
                    <a:gd name="T12" fmla="*/ 135 w 221"/>
                    <a:gd name="T13" fmla="*/ 0 h 594"/>
                  </a:gdLst>
                  <a:ahLst/>
                  <a:cxnLst>
                    <a:cxn ang="0">
                      <a:pos x="T0" y="T1"/>
                    </a:cxn>
                    <a:cxn ang="0">
                      <a:pos x="T2" y="T3"/>
                    </a:cxn>
                    <a:cxn ang="0">
                      <a:pos x="T4" y="T5"/>
                    </a:cxn>
                    <a:cxn ang="0">
                      <a:pos x="T6" y="T7"/>
                    </a:cxn>
                    <a:cxn ang="0">
                      <a:pos x="T8" y="T9"/>
                    </a:cxn>
                    <a:cxn ang="0">
                      <a:pos x="T10" y="T11"/>
                    </a:cxn>
                    <a:cxn ang="0">
                      <a:pos x="T12" y="T13"/>
                    </a:cxn>
                  </a:cxnLst>
                  <a:rect l="0" t="0" r="r" b="b"/>
                  <a:pathLst>
                    <a:path w="221" h="594">
                      <a:moveTo>
                        <a:pt x="135" y="0"/>
                      </a:moveTo>
                      <a:lnTo>
                        <a:pt x="221" y="209"/>
                      </a:lnTo>
                      <a:lnTo>
                        <a:pt x="145" y="436"/>
                      </a:lnTo>
                      <a:lnTo>
                        <a:pt x="204" y="594"/>
                      </a:lnTo>
                      <a:lnTo>
                        <a:pt x="79" y="594"/>
                      </a:lnTo>
                      <a:lnTo>
                        <a:pt x="0" y="381"/>
                      </a:lnTo>
                      <a:lnTo>
                        <a:pt x="135" y="0"/>
                      </a:lnTo>
                      <a:close/>
                    </a:path>
                  </a:pathLst>
                </a:custGeom>
                <a:solidFill>
                  <a:srgbClr val="FF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21D44">
                        <a:lumMod val="10000"/>
                      </a:srgbClr>
                    </a:solidFill>
                    <a:effectLst/>
                    <a:uLnTx/>
                    <a:uFillTx/>
                    <a:latin typeface="Calibri" panose="020F0502020204030204"/>
                    <a:ea typeface="+mn-ea"/>
                    <a:cs typeface="+mn-cs"/>
                  </a:endParaRPr>
                </a:p>
              </p:txBody>
            </p:sp>
            <p:sp>
              <p:nvSpPr>
                <p:cNvPr id="1024" name="Freeform 222">
                  <a:extLst>
                    <a:ext uri="{FF2B5EF4-FFF2-40B4-BE49-F238E27FC236}">
                      <a16:creationId xmlns:a16="http://schemas.microsoft.com/office/drawing/2014/main" id="{8AE4104C-008E-9EE8-349C-8F1614944BE5}"/>
                    </a:ext>
                  </a:extLst>
                </p:cNvPr>
                <p:cNvSpPr>
                  <a:spLocks/>
                </p:cNvSpPr>
                <p:nvPr/>
              </p:nvSpPr>
              <p:spPr bwMode="auto">
                <a:xfrm>
                  <a:off x="5068887" y="2936875"/>
                  <a:ext cx="141287" cy="366713"/>
                </a:xfrm>
                <a:custGeom>
                  <a:avLst/>
                  <a:gdLst>
                    <a:gd name="T0" fmla="*/ 1 w 89"/>
                    <a:gd name="T1" fmla="*/ 6 h 231"/>
                    <a:gd name="T2" fmla="*/ 26 w 89"/>
                    <a:gd name="T3" fmla="*/ 0 h 231"/>
                    <a:gd name="T4" fmla="*/ 26 w 89"/>
                    <a:gd name="T5" fmla="*/ 0 h 231"/>
                    <a:gd name="T6" fmla="*/ 89 w 89"/>
                    <a:gd name="T7" fmla="*/ 189 h 231"/>
                    <a:gd name="T8" fmla="*/ 89 w 89"/>
                    <a:gd name="T9" fmla="*/ 231 h 231"/>
                    <a:gd name="T10" fmla="*/ 0 w 89"/>
                    <a:gd name="T11" fmla="*/ 9 h 231"/>
                    <a:gd name="T12" fmla="*/ 1 w 89"/>
                    <a:gd name="T13" fmla="*/ 6 h 231"/>
                  </a:gdLst>
                  <a:ahLst/>
                  <a:cxnLst>
                    <a:cxn ang="0">
                      <a:pos x="T0" y="T1"/>
                    </a:cxn>
                    <a:cxn ang="0">
                      <a:pos x="T2" y="T3"/>
                    </a:cxn>
                    <a:cxn ang="0">
                      <a:pos x="T4" y="T5"/>
                    </a:cxn>
                    <a:cxn ang="0">
                      <a:pos x="T6" y="T7"/>
                    </a:cxn>
                    <a:cxn ang="0">
                      <a:pos x="T8" y="T9"/>
                    </a:cxn>
                    <a:cxn ang="0">
                      <a:pos x="T10" y="T11"/>
                    </a:cxn>
                    <a:cxn ang="0">
                      <a:pos x="T12" y="T13"/>
                    </a:cxn>
                  </a:cxnLst>
                  <a:rect l="0" t="0" r="r" b="b"/>
                  <a:pathLst>
                    <a:path w="89" h="231">
                      <a:moveTo>
                        <a:pt x="1" y="6"/>
                      </a:moveTo>
                      <a:lnTo>
                        <a:pt x="26" y="0"/>
                      </a:lnTo>
                      <a:lnTo>
                        <a:pt x="26" y="0"/>
                      </a:lnTo>
                      <a:lnTo>
                        <a:pt x="89" y="189"/>
                      </a:lnTo>
                      <a:lnTo>
                        <a:pt x="89" y="231"/>
                      </a:lnTo>
                      <a:lnTo>
                        <a:pt x="0" y="9"/>
                      </a:lnTo>
                      <a:lnTo>
                        <a:pt x="1" y="6"/>
                      </a:lnTo>
                      <a:close/>
                    </a:path>
                  </a:pathLst>
                </a:custGeom>
                <a:solidFill>
                  <a:srgbClr val="BFCB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21D44">
                        <a:lumMod val="10000"/>
                      </a:srgbClr>
                    </a:solidFill>
                    <a:effectLst/>
                    <a:uLnTx/>
                    <a:uFillTx/>
                    <a:latin typeface="Calibri" panose="020F0502020204030204"/>
                    <a:ea typeface="+mn-ea"/>
                    <a:cs typeface="+mn-cs"/>
                  </a:endParaRPr>
                </a:p>
              </p:txBody>
            </p:sp>
            <p:sp>
              <p:nvSpPr>
                <p:cNvPr id="1025" name="Freeform 223">
                  <a:extLst>
                    <a:ext uri="{FF2B5EF4-FFF2-40B4-BE49-F238E27FC236}">
                      <a16:creationId xmlns:a16="http://schemas.microsoft.com/office/drawing/2014/main" id="{07CEBCB1-4433-7245-B2A0-1ECC56EBAE69}"/>
                    </a:ext>
                  </a:extLst>
                </p:cNvPr>
                <p:cNvSpPr>
                  <a:spLocks/>
                </p:cNvSpPr>
                <p:nvPr/>
              </p:nvSpPr>
              <p:spPr bwMode="auto">
                <a:xfrm>
                  <a:off x="5429250" y="2778125"/>
                  <a:ext cx="187325" cy="230188"/>
                </a:xfrm>
                <a:custGeom>
                  <a:avLst/>
                  <a:gdLst>
                    <a:gd name="T0" fmla="*/ 0 w 118"/>
                    <a:gd name="T1" fmla="*/ 54 h 145"/>
                    <a:gd name="T2" fmla="*/ 14 w 118"/>
                    <a:gd name="T3" fmla="*/ 145 h 145"/>
                    <a:gd name="T4" fmla="*/ 86 w 118"/>
                    <a:gd name="T5" fmla="*/ 79 h 145"/>
                    <a:gd name="T6" fmla="*/ 118 w 118"/>
                    <a:gd name="T7" fmla="*/ 72 h 145"/>
                    <a:gd name="T8" fmla="*/ 92 w 118"/>
                    <a:gd name="T9" fmla="*/ 54 h 145"/>
                    <a:gd name="T10" fmla="*/ 26 w 118"/>
                    <a:gd name="T11" fmla="*/ 0 h 145"/>
                    <a:gd name="T12" fmla="*/ 0 w 118"/>
                    <a:gd name="T13" fmla="*/ 54 h 145"/>
                  </a:gdLst>
                  <a:ahLst/>
                  <a:cxnLst>
                    <a:cxn ang="0">
                      <a:pos x="T0" y="T1"/>
                    </a:cxn>
                    <a:cxn ang="0">
                      <a:pos x="T2" y="T3"/>
                    </a:cxn>
                    <a:cxn ang="0">
                      <a:pos x="T4" y="T5"/>
                    </a:cxn>
                    <a:cxn ang="0">
                      <a:pos x="T6" y="T7"/>
                    </a:cxn>
                    <a:cxn ang="0">
                      <a:pos x="T8" y="T9"/>
                    </a:cxn>
                    <a:cxn ang="0">
                      <a:pos x="T10" y="T11"/>
                    </a:cxn>
                    <a:cxn ang="0">
                      <a:pos x="T12" y="T13"/>
                    </a:cxn>
                  </a:cxnLst>
                  <a:rect l="0" t="0" r="r" b="b"/>
                  <a:pathLst>
                    <a:path w="118" h="145">
                      <a:moveTo>
                        <a:pt x="0" y="54"/>
                      </a:moveTo>
                      <a:lnTo>
                        <a:pt x="14" y="145"/>
                      </a:lnTo>
                      <a:lnTo>
                        <a:pt x="86" y="79"/>
                      </a:lnTo>
                      <a:lnTo>
                        <a:pt x="118" y="72"/>
                      </a:lnTo>
                      <a:lnTo>
                        <a:pt x="92" y="54"/>
                      </a:lnTo>
                      <a:lnTo>
                        <a:pt x="26" y="0"/>
                      </a:lnTo>
                      <a:lnTo>
                        <a:pt x="0" y="54"/>
                      </a:lnTo>
                      <a:close/>
                    </a:path>
                  </a:pathLst>
                </a:custGeom>
                <a:solidFill>
                  <a:srgbClr val="DB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21D44">
                        <a:lumMod val="10000"/>
                      </a:srgbClr>
                    </a:solidFill>
                    <a:effectLst/>
                    <a:uLnTx/>
                    <a:uFillTx/>
                    <a:latin typeface="Calibri" panose="020F0502020204030204"/>
                    <a:ea typeface="+mn-ea"/>
                    <a:cs typeface="+mn-cs"/>
                  </a:endParaRPr>
                </a:p>
              </p:txBody>
            </p:sp>
            <p:sp>
              <p:nvSpPr>
                <p:cNvPr id="1026" name="Freeform 224">
                  <a:extLst>
                    <a:ext uri="{FF2B5EF4-FFF2-40B4-BE49-F238E27FC236}">
                      <a16:creationId xmlns:a16="http://schemas.microsoft.com/office/drawing/2014/main" id="{64B5C0B6-11B3-2377-3C99-9E6A84C6AC42}"/>
                    </a:ext>
                  </a:extLst>
                </p:cNvPr>
                <p:cNvSpPr>
                  <a:spLocks/>
                </p:cNvSpPr>
                <p:nvPr/>
              </p:nvSpPr>
              <p:spPr bwMode="auto">
                <a:xfrm>
                  <a:off x="5541962" y="2919412"/>
                  <a:ext cx="4762" cy="4763"/>
                </a:xfrm>
                <a:custGeom>
                  <a:avLst/>
                  <a:gdLst>
                    <a:gd name="T0" fmla="*/ 3 w 3"/>
                    <a:gd name="T1" fmla="*/ 0 h 3"/>
                    <a:gd name="T2" fmla="*/ 3 w 3"/>
                    <a:gd name="T3" fmla="*/ 0 h 3"/>
                    <a:gd name="T4" fmla="*/ 0 w 3"/>
                    <a:gd name="T5" fmla="*/ 3 h 3"/>
                    <a:gd name="T6" fmla="*/ 3 w 3"/>
                    <a:gd name="T7" fmla="*/ 0 h 3"/>
                  </a:gdLst>
                  <a:ahLst/>
                  <a:cxnLst>
                    <a:cxn ang="0">
                      <a:pos x="T0" y="T1"/>
                    </a:cxn>
                    <a:cxn ang="0">
                      <a:pos x="T2" y="T3"/>
                    </a:cxn>
                    <a:cxn ang="0">
                      <a:pos x="T4" y="T5"/>
                    </a:cxn>
                    <a:cxn ang="0">
                      <a:pos x="T6" y="T7"/>
                    </a:cxn>
                  </a:cxnLst>
                  <a:rect l="0" t="0" r="r" b="b"/>
                  <a:pathLst>
                    <a:path w="3" h="3">
                      <a:moveTo>
                        <a:pt x="3" y="0"/>
                      </a:moveTo>
                      <a:lnTo>
                        <a:pt x="3" y="0"/>
                      </a:lnTo>
                      <a:lnTo>
                        <a:pt x="0" y="3"/>
                      </a:lnTo>
                      <a:lnTo>
                        <a:pt x="3" y="0"/>
                      </a:lnTo>
                      <a:close/>
                    </a:path>
                  </a:pathLst>
                </a:custGeom>
                <a:solidFill>
                  <a:srgbClr val="C8D3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21D44">
                        <a:lumMod val="10000"/>
                      </a:srgbClr>
                    </a:solidFill>
                    <a:effectLst/>
                    <a:uLnTx/>
                    <a:uFillTx/>
                    <a:latin typeface="Calibri" panose="020F0502020204030204"/>
                    <a:ea typeface="+mn-ea"/>
                    <a:cs typeface="+mn-cs"/>
                  </a:endParaRPr>
                </a:p>
              </p:txBody>
            </p:sp>
            <p:sp>
              <p:nvSpPr>
                <p:cNvPr id="1027" name="Freeform 225">
                  <a:extLst>
                    <a:ext uri="{FF2B5EF4-FFF2-40B4-BE49-F238E27FC236}">
                      <a16:creationId xmlns:a16="http://schemas.microsoft.com/office/drawing/2014/main" id="{3A564925-506F-A339-9F3B-1A227F695A45}"/>
                    </a:ext>
                  </a:extLst>
                </p:cNvPr>
                <p:cNvSpPr>
                  <a:spLocks/>
                </p:cNvSpPr>
                <p:nvPr/>
              </p:nvSpPr>
              <p:spPr bwMode="auto">
                <a:xfrm>
                  <a:off x="5546725" y="2892425"/>
                  <a:ext cx="69850" cy="36513"/>
                </a:xfrm>
                <a:custGeom>
                  <a:avLst/>
                  <a:gdLst>
                    <a:gd name="T0" fmla="*/ 30 w 117"/>
                    <a:gd name="T1" fmla="*/ 17 h 61"/>
                    <a:gd name="T2" fmla="*/ 117 w 117"/>
                    <a:gd name="T3" fmla="*/ 0 h 61"/>
                    <a:gd name="T4" fmla="*/ 117 w 117"/>
                    <a:gd name="T5" fmla="*/ 30 h 61"/>
                    <a:gd name="T6" fmla="*/ 53 w 117"/>
                    <a:gd name="T7" fmla="*/ 44 h 61"/>
                    <a:gd name="T8" fmla="*/ 38 w 117"/>
                    <a:gd name="T9" fmla="*/ 61 h 61"/>
                    <a:gd name="T10" fmla="*/ 0 w 117"/>
                    <a:gd name="T11" fmla="*/ 44 h 61"/>
                    <a:gd name="T12" fmla="*/ 30 w 117"/>
                    <a:gd name="T13" fmla="*/ 17 h 61"/>
                  </a:gdLst>
                  <a:ahLst/>
                  <a:cxnLst>
                    <a:cxn ang="0">
                      <a:pos x="T0" y="T1"/>
                    </a:cxn>
                    <a:cxn ang="0">
                      <a:pos x="T2" y="T3"/>
                    </a:cxn>
                    <a:cxn ang="0">
                      <a:pos x="T4" y="T5"/>
                    </a:cxn>
                    <a:cxn ang="0">
                      <a:pos x="T6" y="T7"/>
                    </a:cxn>
                    <a:cxn ang="0">
                      <a:pos x="T8" y="T9"/>
                    </a:cxn>
                    <a:cxn ang="0">
                      <a:pos x="T10" y="T11"/>
                    </a:cxn>
                    <a:cxn ang="0">
                      <a:pos x="T12" y="T13"/>
                    </a:cxn>
                  </a:cxnLst>
                  <a:rect l="0" t="0" r="r" b="b"/>
                  <a:pathLst>
                    <a:path w="117" h="61">
                      <a:moveTo>
                        <a:pt x="30" y="17"/>
                      </a:moveTo>
                      <a:cubicBezTo>
                        <a:pt x="117" y="0"/>
                        <a:pt x="117" y="0"/>
                        <a:pt x="117" y="0"/>
                      </a:cubicBezTo>
                      <a:cubicBezTo>
                        <a:pt x="117" y="30"/>
                        <a:pt x="117" y="30"/>
                        <a:pt x="117" y="30"/>
                      </a:cubicBezTo>
                      <a:cubicBezTo>
                        <a:pt x="53" y="44"/>
                        <a:pt x="53" y="44"/>
                        <a:pt x="53" y="44"/>
                      </a:cubicBezTo>
                      <a:cubicBezTo>
                        <a:pt x="38" y="61"/>
                        <a:pt x="38" y="61"/>
                        <a:pt x="38" y="61"/>
                      </a:cubicBezTo>
                      <a:cubicBezTo>
                        <a:pt x="15" y="53"/>
                        <a:pt x="0" y="44"/>
                        <a:pt x="0" y="44"/>
                      </a:cubicBezTo>
                      <a:lnTo>
                        <a:pt x="30" y="17"/>
                      </a:lnTo>
                      <a:close/>
                    </a:path>
                  </a:pathLst>
                </a:custGeom>
                <a:solidFill>
                  <a:srgbClr val="C4CA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21D44">
                        <a:lumMod val="10000"/>
                      </a:srgbClr>
                    </a:solidFill>
                    <a:effectLst/>
                    <a:uLnTx/>
                    <a:uFillTx/>
                    <a:latin typeface="Calibri" panose="020F0502020204030204"/>
                    <a:ea typeface="+mn-ea"/>
                    <a:cs typeface="+mn-cs"/>
                  </a:endParaRPr>
                </a:p>
              </p:txBody>
            </p:sp>
            <p:sp>
              <p:nvSpPr>
                <p:cNvPr id="1029" name="Freeform 226">
                  <a:extLst>
                    <a:ext uri="{FF2B5EF4-FFF2-40B4-BE49-F238E27FC236}">
                      <a16:creationId xmlns:a16="http://schemas.microsoft.com/office/drawing/2014/main" id="{23F47BFE-ECDB-DFD9-55D2-D427DED1DA46}"/>
                    </a:ext>
                  </a:extLst>
                </p:cNvPr>
                <p:cNvSpPr>
                  <a:spLocks/>
                </p:cNvSpPr>
                <p:nvPr/>
              </p:nvSpPr>
              <p:spPr bwMode="auto">
                <a:xfrm>
                  <a:off x="5461000" y="2924175"/>
                  <a:ext cx="82550" cy="111125"/>
                </a:xfrm>
                <a:custGeom>
                  <a:avLst/>
                  <a:gdLst>
                    <a:gd name="T0" fmla="*/ 0 w 140"/>
                    <a:gd name="T1" fmla="*/ 128 h 187"/>
                    <a:gd name="T2" fmla="*/ 137 w 140"/>
                    <a:gd name="T3" fmla="*/ 0 h 187"/>
                    <a:gd name="T4" fmla="*/ 97 w 140"/>
                    <a:gd name="T5" fmla="*/ 38 h 187"/>
                    <a:gd name="T6" fmla="*/ 140 w 140"/>
                    <a:gd name="T7" fmla="*/ 55 h 187"/>
                    <a:gd name="T8" fmla="*/ 21 w 140"/>
                    <a:gd name="T9" fmla="*/ 187 h 187"/>
                    <a:gd name="T10" fmla="*/ 0 w 140"/>
                    <a:gd name="T11" fmla="*/ 128 h 187"/>
                  </a:gdLst>
                  <a:ahLst/>
                  <a:cxnLst>
                    <a:cxn ang="0">
                      <a:pos x="T0" y="T1"/>
                    </a:cxn>
                    <a:cxn ang="0">
                      <a:pos x="T2" y="T3"/>
                    </a:cxn>
                    <a:cxn ang="0">
                      <a:pos x="T4" y="T5"/>
                    </a:cxn>
                    <a:cxn ang="0">
                      <a:pos x="T6" y="T7"/>
                    </a:cxn>
                    <a:cxn ang="0">
                      <a:pos x="T8" y="T9"/>
                    </a:cxn>
                    <a:cxn ang="0">
                      <a:pos x="T10" y="T11"/>
                    </a:cxn>
                  </a:cxnLst>
                  <a:rect l="0" t="0" r="r" b="b"/>
                  <a:pathLst>
                    <a:path w="140" h="187">
                      <a:moveTo>
                        <a:pt x="0" y="128"/>
                      </a:moveTo>
                      <a:cubicBezTo>
                        <a:pt x="137" y="0"/>
                        <a:pt x="137" y="0"/>
                        <a:pt x="137" y="0"/>
                      </a:cubicBezTo>
                      <a:cubicBezTo>
                        <a:pt x="97" y="38"/>
                        <a:pt x="97" y="38"/>
                        <a:pt x="97" y="38"/>
                      </a:cubicBezTo>
                      <a:cubicBezTo>
                        <a:pt x="97" y="38"/>
                        <a:pt x="114" y="46"/>
                        <a:pt x="140" y="55"/>
                      </a:cubicBezTo>
                      <a:cubicBezTo>
                        <a:pt x="21" y="187"/>
                        <a:pt x="21" y="187"/>
                        <a:pt x="21" y="187"/>
                      </a:cubicBezTo>
                      <a:lnTo>
                        <a:pt x="0" y="128"/>
                      </a:lnTo>
                      <a:close/>
                    </a:path>
                  </a:pathLst>
                </a:custGeom>
                <a:solidFill>
                  <a:srgbClr val="C4CA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21D44">
                        <a:lumMod val="10000"/>
                      </a:srgbClr>
                    </a:solidFill>
                    <a:effectLst/>
                    <a:uLnTx/>
                    <a:uFillTx/>
                    <a:latin typeface="Calibri" panose="020F0502020204030204"/>
                    <a:ea typeface="+mn-ea"/>
                    <a:cs typeface="+mn-cs"/>
                  </a:endParaRPr>
                </a:p>
              </p:txBody>
            </p:sp>
            <p:sp>
              <p:nvSpPr>
                <p:cNvPr id="1030" name="Freeform 227">
                  <a:extLst>
                    <a:ext uri="{FF2B5EF4-FFF2-40B4-BE49-F238E27FC236}">
                      <a16:creationId xmlns:a16="http://schemas.microsoft.com/office/drawing/2014/main" id="{2B8F7344-0D70-6824-0E90-8F8D97FC2B11}"/>
                    </a:ext>
                  </a:extLst>
                </p:cNvPr>
                <p:cNvSpPr>
                  <a:spLocks/>
                </p:cNvSpPr>
                <p:nvPr/>
              </p:nvSpPr>
              <p:spPr bwMode="auto">
                <a:xfrm>
                  <a:off x="5518150" y="2919412"/>
                  <a:ext cx="52387" cy="38100"/>
                </a:xfrm>
                <a:custGeom>
                  <a:avLst/>
                  <a:gdLst>
                    <a:gd name="T0" fmla="*/ 40 w 87"/>
                    <a:gd name="T1" fmla="*/ 9 h 64"/>
                    <a:gd name="T2" fmla="*/ 49 w 87"/>
                    <a:gd name="T3" fmla="*/ 0 h 64"/>
                    <a:gd name="T4" fmla="*/ 87 w 87"/>
                    <a:gd name="T5" fmla="*/ 17 h 64"/>
                    <a:gd name="T6" fmla="*/ 43 w 87"/>
                    <a:gd name="T7" fmla="*/ 64 h 64"/>
                    <a:gd name="T8" fmla="*/ 0 w 87"/>
                    <a:gd name="T9" fmla="*/ 47 h 64"/>
                    <a:gd name="T10" fmla="*/ 40 w 87"/>
                    <a:gd name="T11" fmla="*/ 9 h 64"/>
                  </a:gdLst>
                  <a:ahLst/>
                  <a:cxnLst>
                    <a:cxn ang="0">
                      <a:pos x="T0" y="T1"/>
                    </a:cxn>
                    <a:cxn ang="0">
                      <a:pos x="T2" y="T3"/>
                    </a:cxn>
                    <a:cxn ang="0">
                      <a:pos x="T4" y="T5"/>
                    </a:cxn>
                    <a:cxn ang="0">
                      <a:pos x="T6" y="T7"/>
                    </a:cxn>
                    <a:cxn ang="0">
                      <a:pos x="T8" y="T9"/>
                    </a:cxn>
                    <a:cxn ang="0">
                      <a:pos x="T10" y="T11"/>
                    </a:cxn>
                  </a:cxnLst>
                  <a:rect l="0" t="0" r="r" b="b"/>
                  <a:pathLst>
                    <a:path w="87" h="64">
                      <a:moveTo>
                        <a:pt x="40" y="9"/>
                      </a:moveTo>
                      <a:cubicBezTo>
                        <a:pt x="49" y="0"/>
                        <a:pt x="49" y="0"/>
                        <a:pt x="49" y="0"/>
                      </a:cubicBezTo>
                      <a:cubicBezTo>
                        <a:pt x="49" y="0"/>
                        <a:pt x="64" y="9"/>
                        <a:pt x="87" y="17"/>
                      </a:cubicBezTo>
                      <a:cubicBezTo>
                        <a:pt x="43" y="64"/>
                        <a:pt x="43" y="64"/>
                        <a:pt x="43" y="64"/>
                      </a:cubicBezTo>
                      <a:cubicBezTo>
                        <a:pt x="17" y="55"/>
                        <a:pt x="0" y="47"/>
                        <a:pt x="0" y="47"/>
                      </a:cubicBezTo>
                      <a:lnTo>
                        <a:pt x="40" y="9"/>
                      </a:lnTo>
                      <a:close/>
                    </a:path>
                  </a:pathLst>
                </a:custGeom>
                <a:solidFill>
                  <a:srgbClr val="BBC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21D44">
                        <a:lumMod val="10000"/>
                      </a:srgbClr>
                    </a:solidFill>
                    <a:effectLst/>
                    <a:uLnTx/>
                    <a:uFillTx/>
                    <a:latin typeface="Calibri" panose="020F0502020204030204"/>
                    <a:ea typeface="+mn-ea"/>
                    <a:cs typeface="+mn-cs"/>
                  </a:endParaRPr>
                </a:p>
              </p:txBody>
            </p:sp>
            <p:sp>
              <p:nvSpPr>
                <p:cNvPr id="1031" name="Freeform 228">
                  <a:extLst>
                    <a:ext uri="{FF2B5EF4-FFF2-40B4-BE49-F238E27FC236}">
                      <a16:creationId xmlns:a16="http://schemas.microsoft.com/office/drawing/2014/main" id="{DEBF3150-5159-D78F-C248-F764C1D4AF14}"/>
                    </a:ext>
                  </a:extLst>
                </p:cNvPr>
                <p:cNvSpPr>
                  <a:spLocks/>
                </p:cNvSpPr>
                <p:nvPr/>
              </p:nvSpPr>
              <p:spPr bwMode="auto">
                <a:xfrm>
                  <a:off x="5543550" y="2928937"/>
                  <a:ext cx="73025" cy="42863"/>
                </a:xfrm>
                <a:custGeom>
                  <a:avLst/>
                  <a:gdLst>
                    <a:gd name="T0" fmla="*/ 44 w 123"/>
                    <a:gd name="T1" fmla="*/ 0 h 71"/>
                    <a:gd name="T2" fmla="*/ 123 w 123"/>
                    <a:gd name="T3" fmla="*/ 14 h 71"/>
                    <a:gd name="T4" fmla="*/ 123 w 123"/>
                    <a:gd name="T5" fmla="*/ 71 h 71"/>
                    <a:gd name="T6" fmla="*/ 0 w 123"/>
                    <a:gd name="T7" fmla="*/ 47 h 71"/>
                    <a:gd name="T8" fmla="*/ 44 w 123"/>
                    <a:gd name="T9" fmla="*/ 0 h 71"/>
                  </a:gdLst>
                  <a:ahLst/>
                  <a:cxnLst>
                    <a:cxn ang="0">
                      <a:pos x="T0" y="T1"/>
                    </a:cxn>
                    <a:cxn ang="0">
                      <a:pos x="T2" y="T3"/>
                    </a:cxn>
                    <a:cxn ang="0">
                      <a:pos x="T4" y="T5"/>
                    </a:cxn>
                    <a:cxn ang="0">
                      <a:pos x="T6" y="T7"/>
                    </a:cxn>
                    <a:cxn ang="0">
                      <a:pos x="T8" y="T9"/>
                    </a:cxn>
                  </a:cxnLst>
                  <a:rect l="0" t="0" r="r" b="b"/>
                  <a:pathLst>
                    <a:path w="123" h="71">
                      <a:moveTo>
                        <a:pt x="44" y="0"/>
                      </a:moveTo>
                      <a:cubicBezTo>
                        <a:pt x="65" y="7"/>
                        <a:pt x="93" y="14"/>
                        <a:pt x="123" y="14"/>
                      </a:cubicBezTo>
                      <a:cubicBezTo>
                        <a:pt x="123" y="71"/>
                        <a:pt x="123" y="71"/>
                        <a:pt x="123" y="71"/>
                      </a:cubicBezTo>
                      <a:cubicBezTo>
                        <a:pt x="77" y="71"/>
                        <a:pt x="32" y="58"/>
                        <a:pt x="0" y="47"/>
                      </a:cubicBezTo>
                      <a:lnTo>
                        <a:pt x="44" y="0"/>
                      </a:lnTo>
                      <a:close/>
                    </a:path>
                  </a:pathLst>
                </a:custGeom>
                <a:solidFill>
                  <a:srgbClr val="BFCB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21D44">
                        <a:lumMod val="10000"/>
                      </a:srgbClr>
                    </a:solidFill>
                    <a:effectLst/>
                    <a:uLnTx/>
                    <a:uFillTx/>
                    <a:latin typeface="Calibri" panose="020F0502020204030204"/>
                    <a:ea typeface="+mn-ea"/>
                    <a:cs typeface="+mn-cs"/>
                  </a:endParaRPr>
                </a:p>
              </p:txBody>
            </p:sp>
            <p:sp>
              <p:nvSpPr>
                <p:cNvPr id="1032" name="Freeform 230">
                  <a:extLst>
                    <a:ext uri="{FF2B5EF4-FFF2-40B4-BE49-F238E27FC236}">
                      <a16:creationId xmlns:a16="http://schemas.microsoft.com/office/drawing/2014/main" id="{44C98206-73DA-A16D-7813-3EB6DCE5C804}"/>
                    </a:ext>
                  </a:extLst>
                </p:cNvPr>
                <p:cNvSpPr>
                  <a:spLocks/>
                </p:cNvSpPr>
                <p:nvPr/>
              </p:nvSpPr>
              <p:spPr bwMode="auto">
                <a:xfrm>
                  <a:off x="5053012" y="2971800"/>
                  <a:ext cx="157162" cy="331788"/>
                </a:xfrm>
                <a:custGeom>
                  <a:avLst/>
                  <a:gdLst>
                    <a:gd name="T0" fmla="*/ 99 w 99"/>
                    <a:gd name="T1" fmla="*/ 209 h 209"/>
                    <a:gd name="T2" fmla="*/ 0 w 99"/>
                    <a:gd name="T3" fmla="*/ 40 h 209"/>
                    <a:gd name="T4" fmla="*/ 15 w 99"/>
                    <a:gd name="T5" fmla="*/ 0 h 209"/>
                    <a:gd name="T6" fmla="*/ 99 w 99"/>
                    <a:gd name="T7" fmla="*/ 209 h 209"/>
                  </a:gdLst>
                  <a:ahLst/>
                  <a:cxnLst>
                    <a:cxn ang="0">
                      <a:pos x="T0" y="T1"/>
                    </a:cxn>
                    <a:cxn ang="0">
                      <a:pos x="T2" y="T3"/>
                    </a:cxn>
                    <a:cxn ang="0">
                      <a:pos x="T4" y="T5"/>
                    </a:cxn>
                    <a:cxn ang="0">
                      <a:pos x="T6" y="T7"/>
                    </a:cxn>
                  </a:cxnLst>
                  <a:rect l="0" t="0" r="r" b="b"/>
                  <a:pathLst>
                    <a:path w="99" h="209">
                      <a:moveTo>
                        <a:pt x="99" y="209"/>
                      </a:moveTo>
                      <a:lnTo>
                        <a:pt x="0" y="40"/>
                      </a:lnTo>
                      <a:lnTo>
                        <a:pt x="15" y="0"/>
                      </a:lnTo>
                      <a:lnTo>
                        <a:pt x="99" y="209"/>
                      </a:lnTo>
                      <a:close/>
                    </a:path>
                  </a:pathLst>
                </a:custGeom>
                <a:solidFill>
                  <a:srgbClr val="CECF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21D44">
                        <a:lumMod val="10000"/>
                      </a:srgbClr>
                    </a:solidFill>
                    <a:effectLst/>
                    <a:uLnTx/>
                    <a:uFillTx/>
                    <a:latin typeface="Calibri" panose="020F0502020204030204"/>
                    <a:ea typeface="+mn-ea"/>
                    <a:cs typeface="+mn-cs"/>
                  </a:endParaRPr>
                </a:p>
              </p:txBody>
            </p:sp>
          </p:grpSp>
          <p:pic>
            <p:nvPicPr>
              <p:cNvPr id="100" name="Picture 6" descr="Related image">
                <a:extLst>
                  <a:ext uri="{FF2B5EF4-FFF2-40B4-BE49-F238E27FC236}">
                    <a16:creationId xmlns:a16="http://schemas.microsoft.com/office/drawing/2014/main" id="{87FF4460-7F7B-D0E0-3640-72890A9A0E16}"/>
                  </a:ext>
                </a:extLst>
              </p:cNvPr>
              <p:cNvPicPr>
                <a:picLocks noChangeAspect="1" noChangeArrowheads="1"/>
              </p:cNvPicPr>
              <p:nvPr/>
            </p:nvPicPr>
            <p:blipFill>
              <a:blip r:embed="rId19" cstate="email">
                <a:extLst>
                  <a:ext uri="{28A0092B-C50C-407E-A947-70E740481C1C}">
                    <a14:useLocalDpi xmlns:a14="http://schemas.microsoft.com/office/drawing/2010/main"/>
                  </a:ext>
                </a:extLst>
              </a:blip>
              <a:srcRect/>
              <a:stretch>
                <a:fillRect/>
              </a:stretch>
            </p:blipFill>
            <p:spPr bwMode="auto">
              <a:xfrm>
                <a:off x="-448197" y="322080"/>
                <a:ext cx="3851209" cy="385121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2" name="Group 41">
              <a:extLst>
                <a:ext uri="{FF2B5EF4-FFF2-40B4-BE49-F238E27FC236}">
                  <a16:creationId xmlns:a16="http://schemas.microsoft.com/office/drawing/2014/main" id="{DA35B9CC-5E0E-7307-E1DA-6C1A8AFAB0C8}"/>
                </a:ext>
              </a:extLst>
            </p:cNvPr>
            <p:cNvGrpSpPr/>
            <p:nvPr/>
          </p:nvGrpSpPr>
          <p:grpSpPr>
            <a:xfrm>
              <a:off x="4424314" y="3930669"/>
              <a:ext cx="611949" cy="570383"/>
              <a:chOff x="-723656" y="322080"/>
              <a:chExt cx="4495801" cy="5260915"/>
            </a:xfrm>
          </p:grpSpPr>
          <p:grpSp>
            <p:nvGrpSpPr>
              <p:cNvPr id="43" name="Group 42">
                <a:extLst>
                  <a:ext uri="{FF2B5EF4-FFF2-40B4-BE49-F238E27FC236}">
                    <a16:creationId xmlns:a16="http://schemas.microsoft.com/office/drawing/2014/main" id="{7A6E9642-E4A1-388F-445E-1859FB555FA7}"/>
                  </a:ext>
                </a:extLst>
              </p:cNvPr>
              <p:cNvGrpSpPr/>
              <p:nvPr/>
            </p:nvGrpSpPr>
            <p:grpSpPr>
              <a:xfrm>
                <a:off x="-723656" y="706192"/>
                <a:ext cx="4495801" cy="4876803"/>
                <a:chOff x="4862512" y="1951037"/>
                <a:chExt cx="1508125" cy="1963738"/>
              </a:xfrm>
            </p:grpSpPr>
            <p:sp>
              <p:nvSpPr>
                <p:cNvPr id="46" name="Freeform 194">
                  <a:extLst>
                    <a:ext uri="{FF2B5EF4-FFF2-40B4-BE49-F238E27FC236}">
                      <a16:creationId xmlns:a16="http://schemas.microsoft.com/office/drawing/2014/main" id="{986A3E58-D0AF-D922-0B27-0B2FFD935AAD}"/>
                    </a:ext>
                  </a:extLst>
                </p:cNvPr>
                <p:cNvSpPr>
                  <a:spLocks/>
                </p:cNvSpPr>
                <p:nvPr/>
              </p:nvSpPr>
              <p:spPr bwMode="auto">
                <a:xfrm>
                  <a:off x="5489575" y="2613025"/>
                  <a:ext cx="261937" cy="279400"/>
                </a:xfrm>
                <a:custGeom>
                  <a:avLst/>
                  <a:gdLst>
                    <a:gd name="T0" fmla="*/ 165 w 165"/>
                    <a:gd name="T1" fmla="*/ 137 h 176"/>
                    <a:gd name="T2" fmla="*/ 80 w 165"/>
                    <a:gd name="T3" fmla="*/ 176 h 176"/>
                    <a:gd name="T4" fmla="*/ 0 w 165"/>
                    <a:gd name="T5" fmla="*/ 137 h 176"/>
                    <a:gd name="T6" fmla="*/ 0 w 165"/>
                    <a:gd name="T7" fmla="*/ 0 h 176"/>
                    <a:gd name="T8" fmla="*/ 165 w 165"/>
                    <a:gd name="T9" fmla="*/ 0 h 176"/>
                    <a:gd name="T10" fmla="*/ 165 w 165"/>
                    <a:gd name="T11" fmla="*/ 137 h 176"/>
                  </a:gdLst>
                  <a:ahLst/>
                  <a:cxnLst>
                    <a:cxn ang="0">
                      <a:pos x="T0" y="T1"/>
                    </a:cxn>
                    <a:cxn ang="0">
                      <a:pos x="T2" y="T3"/>
                    </a:cxn>
                    <a:cxn ang="0">
                      <a:pos x="T4" y="T5"/>
                    </a:cxn>
                    <a:cxn ang="0">
                      <a:pos x="T6" y="T7"/>
                    </a:cxn>
                    <a:cxn ang="0">
                      <a:pos x="T8" y="T9"/>
                    </a:cxn>
                    <a:cxn ang="0">
                      <a:pos x="T10" y="T11"/>
                    </a:cxn>
                  </a:cxnLst>
                  <a:rect l="0" t="0" r="r" b="b"/>
                  <a:pathLst>
                    <a:path w="165" h="176">
                      <a:moveTo>
                        <a:pt x="165" y="137"/>
                      </a:moveTo>
                      <a:lnTo>
                        <a:pt x="80" y="176"/>
                      </a:lnTo>
                      <a:lnTo>
                        <a:pt x="0" y="137"/>
                      </a:lnTo>
                      <a:lnTo>
                        <a:pt x="0" y="0"/>
                      </a:lnTo>
                      <a:lnTo>
                        <a:pt x="165" y="0"/>
                      </a:lnTo>
                      <a:lnTo>
                        <a:pt x="165" y="137"/>
                      </a:lnTo>
                      <a:close/>
                    </a:path>
                  </a:pathLst>
                </a:custGeom>
                <a:solidFill>
                  <a:srgbClr val="E4BD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21D44">
                        <a:lumMod val="10000"/>
                      </a:srgbClr>
                    </a:solidFill>
                    <a:effectLst/>
                    <a:uLnTx/>
                    <a:uFillTx/>
                    <a:latin typeface="Calibri" panose="020F0502020204030204"/>
                    <a:ea typeface="+mn-ea"/>
                    <a:cs typeface="+mn-cs"/>
                  </a:endParaRPr>
                </a:p>
              </p:txBody>
            </p:sp>
            <p:sp>
              <p:nvSpPr>
                <p:cNvPr id="50" name="Freeform 195">
                  <a:extLst>
                    <a:ext uri="{FF2B5EF4-FFF2-40B4-BE49-F238E27FC236}">
                      <a16:creationId xmlns:a16="http://schemas.microsoft.com/office/drawing/2014/main" id="{A4B812E8-1FDA-95FE-BBE8-E10A4AF8DBB5}"/>
                    </a:ext>
                  </a:extLst>
                </p:cNvPr>
                <p:cNvSpPr>
                  <a:spLocks/>
                </p:cNvSpPr>
                <p:nvPr/>
              </p:nvSpPr>
              <p:spPr bwMode="auto">
                <a:xfrm>
                  <a:off x="5614987" y="2036762"/>
                  <a:ext cx="271462" cy="714375"/>
                </a:xfrm>
                <a:custGeom>
                  <a:avLst/>
                  <a:gdLst>
                    <a:gd name="T0" fmla="*/ 458 w 458"/>
                    <a:gd name="T1" fmla="*/ 458 h 1202"/>
                    <a:gd name="T2" fmla="*/ 0 w 458"/>
                    <a:gd name="T3" fmla="*/ 0 h 1202"/>
                    <a:gd name="T4" fmla="*/ 0 w 458"/>
                    <a:gd name="T5" fmla="*/ 1202 h 1202"/>
                    <a:gd name="T6" fmla="*/ 127 w 458"/>
                    <a:gd name="T7" fmla="*/ 1202 h 1202"/>
                    <a:gd name="T8" fmla="*/ 309 w 458"/>
                    <a:gd name="T9" fmla="*/ 1046 h 1202"/>
                    <a:gd name="T10" fmla="*/ 437 w 458"/>
                    <a:gd name="T11" fmla="*/ 596 h 1202"/>
                    <a:gd name="T12" fmla="*/ 437 w 458"/>
                    <a:gd name="T13" fmla="*/ 596 h 1202"/>
                    <a:gd name="T14" fmla="*/ 458 w 458"/>
                    <a:gd name="T15" fmla="*/ 458 h 12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8" h="1202">
                      <a:moveTo>
                        <a:pt x="458" y="458"/>
                      </a:moveTo>
                      <a:cubicBezTo>
                        <a:pt x="458" y="205"/>
                        <a:pt x="253" y="0"/>
                        <a:pt x="0" y="0"/>
                      </a:cubicBezTo>
                      <a:cubicBezTo>
                        <a:pt x="0" y="1202"/>
                        <a:pt x="0" y="1202"/>
                        <a:pt x="0" y="1202"/>
                      </a:cubicBezTo>
                      <a:cubicBezTo>
                        <a:pt x="127" y="1202"/>
                        <a:pt x="127" y="1202"/>
                        <a:pt x="127" y="1202"/>
                      </a:cubicBezTo>
                      <a:cubicBezTo>
                        <a:pt x="309" y="1046"/>
                        <a:pt x="309" y="1046"/>
                        <a:pt x="309" y="1046"/>
                      </a:cubicBezTo>
                      <a:cubicBezTo>
                        <a:pt x="437" y="596"/>
                        <a:pt x="437" y="596"/>
                        <a:pt x="437" y="596"/>
                      </a:cubicBezTo>
                      <a:cubicBezTo>
                        <a:pt x="437" y="596"/>
                        <a:pt x="437" y="596"/>
                        <a:pt x="437" y="596"/>
                      </a:cubicBezTo>
                      <a:cubicBezTo>
                        <a:pt x="451" y="552"/>
                        <a:pt x="458" y="506"/>
                        <a:pt x="458" y="458"/>
                      </a:cubicBezTo>
                      <a:close/>
                    </a:path>
                  </a:pathLst>
                </a:custGeom>
                <a:solidFill>
                  <a:srgbClr val="E4BD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21D44">
                        <a:lumMod val="10000"/>
                      </a:srgbClr>
                    </a:solidFill>
                    <a:effectLst/>
                    <a:uLnTx/>
                    <a:uFillTx/>
                    <a:latin typeface="Calibri" panose="020F0502020204030204"/>
                    <a:ea typeface="+mn-ea"/>
                    <a:cs typeface="+mn-cs"/>
                  </a:endParaRPr>
                </a:p>
              </p:txBody>
            </p:sp>
            <p:sp>
              <p:nvSpPr>
                <p:cNvPr id="51" name="Freeform 196">
                  <a:extLst>
                    <a:ext uri="{FF2B5EF4-FFF2-40B4-BE49-F238E27FC236}">
                      <a16:creationId xmlns:a16="http://schemas.microsoft.com/office/drawing/2014/main" id="{F2229AF1-5302-786D-C27A-7C2B7776CB36}"/>
                    </a:ext>
                  </a:extLst>
                </p:cNvPr>
                <p:cNvSpPr>
                  <a:spLocks/>
                </p:cNvSpPr>
                <p:nvPr/>
              </p:nvSpPr>
              <p:spPr bwMode="auto">
                <a:xfrm>
                  <a:off x="5343525" y="2036762"/>
                  <a:ext cx="271462" cy="714375"/>
                </a:xfrm>
                <a:custGeom>
                  <a:avLst/>
                  <a:gdLst>
                    <a:gd name="T0" fmla="*/ 0 w 458"/>
                    <a:gd name="T1" fmla="*/ 458 h 1202"/>
                    <a:gd name="T2" fmla="*/ 28 w 458"/>
                    <a:gd name="T3" fmla="*/ 615 h 1202"/>
                    <a:gd name="T4" fmla="*/ 28 w 458"/>
                    <a:gd name="T5" fmla="*/ 615 h 1202"/>
                    <a:gd name="T6" fmla="*/ 163 w 458"/>
                    <a:gd name="T7" fmla="*/ 1065 h 1202"/>
                    <a:gd name="T8" fmla="*/ 351 w 458"/>
                    <a:gd name="T9" fmla="*/ 1202 h 1202"/>
                    <a:gd name="T10" fmla="*/ 458 w 458"/>
                    <a:gd name="T11" fmla="*/ 1202 h 1202"/>
                    <a:gd name="T12" fmla="*/ 458 w 458"/>
                    <a:gd name="T13" fmla="*/ 0 h 1202"/>
                    <a:gd name="T14" fmla="*/ 0 w 458"/>
                    <a:gd name="T15" fmla="*/ 458 h 12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8" h="1202">
                      <a:moveTo>
                        <a:pt x="0" y="458"/>
                      </a:moveTo>
                      <a:cubicBezTo>
                        <a:pt x="0" y="513"/>
                        <a:pt x="10" y="566"/>
                        <a:pt x="28" y="615"/>
                      </a:cubicBezTo>
                      <a:cubicBezTo>
                        <a:pt x="28" y="615"/>
                        <a:pt x="28" y="615"/>
                        <a:pt x="28" y="615"/>
                      </a:cubicBezTo>
                      <a:cubicBezTo>
                        <a:pt x="163" y="1065"/>
                        <a:pt x="163" y="1065"/>
                        <a:pt x="163" y="1065"/>
                      </a:cubicBezTo>
                      <a:cubicBezTo>
                        <a:pt x="351" y="1202"/>
                        <a:pt x="351" y="1202"/>
                        <a:pt x="351" y="1202"/>
                      </a:cubicBezTo>
                      <a:cubicBezTo>
                        <a:pt x="458" y="1202"/>
                        <a:pt x="458" y="1202"/>
                        <a:pt x="458" y="1202"/>
                      </a:cubicBezTo>
                      <a:cubicBezTo>
                        <a:pt x="458" y="0"/>
                        <a:pt x="458" y="0"/>
                        <a:pt x="458" y="0"/>
                      </a:cubicBezTo>
                      <a:cubicBezTo>
                        <a:pt x="205" y="0"/>
                        <a:pt x="0" y="205"/>
                        <a:pt x="0" y="458"/>
                      </a:cubicBezTo>
                      <a:close/>
                    </a:path>
                  </a:pathLst>
                </a:custGeom>
                <a:solidFill>
                  <a:srgbClr val="E4BD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21D44">
                        <a:lumMod val="10000"/>
                      </a:srgbClr>
                    </a:solidFill>
                    <a:effectLst/>
                    <a:uLnTx/>
                    <a:uFillTx/>
                    <a:latin typeface="Calibri" panose="020F0502020204030204"/>
                    <a:ea typeface="+mn-ea"/>
                    <a:cs typeface="+mn-cs"/>
                  </a:endParaRPr>
                </a:p>
              </p:txBody>
            </p:sp>
            <p:sp>
              <p:nvSpPr>
                <p:cNvPr id="52" name="Freeform 197">
                  <a:extLst>
                    <a:ext uri="{FF2B5EF4-FFF2-40B4-BE49-F238E27FC236}">
                      <a16:creationId xmlns:a16="http://schemas.microsoft.com/office/drawing/2014/main" id="{80B117D1-8CC8-AE54-1850-D19A462021BB}"/>
                    </a:ext>
                  </a:extLst>
                </p:cNvPr>
                <p:cNvSpPr>
                  <a:spLocks/>
                </p:cNvSpPr>
                <p:nvPr/>
              </p:nvSpPr>
              <p:spPr bwMode="auto">
                <a:xfrm>
                  <a:off x="5402262" y="2393950"/>
                  <a:ext cx="212725" cy="247650"/>
                </a:xfrm>
                <a:custGeom>
                  <a:avLst/>
                  <a:gdLst>
                    <a:gd name="T0" fmla="*/ 110 w 134"/>
                    <a:gd name="T1" fmla="*/ 0 h 156"/>
                    <a:gd name="T2" fmla="*/ 95 w 134"/>
                    <a:gd name="T3" fmla="*/ 48 h 156"/>
                    <a:gd name="T4" fmla="*/ 55 w 134"/>
                    <a:gd name="T5" fmla="*/ 71 h 156"/>
                    <a:gd name="T6" fmla="*/ 0 w 134"/>
                    <a:gd name="T7" fmla="*/ 62 h 156"/>
                    <a:gd name="T8" fmla="*/ 134 w 134"/>
                    <a:gd name="T9" fmla="*/ 156 h 156"/>
                    <a:gd name="T10" fmla="*/ 134 w 134"/>
                    <a:gd name="T11" fmla="*/ 0 h 156"/>
                    <a:gd name="T12" fmla="*/ 110 w 134"/>
                    <a:gd name="T13" fmla="*/ 0 h 156"/>
                  </a:gdLst>
                  <a:ahLst/>
                  <a:cxnLst>
                    <a:cxn ang="0">
                      <a:pos x="T0" y="T1"/>
                    </a:cxn>
                    <a:cxn ang="0">
                      <a:pos x="T2" y="T3"/>
                    </a:cxn>
                    <a:cxn ang="0">
                      <a:pos x="T4" y="T5"/>
                    </a:cxn>
                    <a:cxn ang="0">
                      <a:pos x="T6" y="T7"/>
                    </a:cxn>
                    <a:cxn ang="0">
                      <a:pos x="T8" y="T9"/>
                    </a:cxn>
                    <a:cxn ang="0">
                      <a:pos x="T10" y="T11"/>
                    </a:cxn>
                    <a:cxn ang="0">
                      <a:pos x="T12" y="T13"/>
                    </a:cxn>
                  </a:cxnLst>
                  <a:rect l="0" t="0" r="r" b="b"/>
                  <a:pathLst>
                    <a:path w="134" h="156">
                      <a:moveTo>
                        <a:pt x="110" y="0"/>
                      </a:moveTo>
                      <a:lnTo>
                        <a:pt x="95" y="48"/>
                      </a:lnTo>
                      <a:lnTo>
                        <a:pt x="55" y="71"/>
                      </a:lnTo>
                      <a:lnTo>
                        <a:pt x="0" y="62"/>
                      </a:lnTo>
                      <a:lnTo>
                        <a:pt x="134" y="156"/>
                      </a:lnTo>
                      <a:lnTo>
                        <a:pt x="134" y="0"/>
                      </a:lnTo>
                      <a:lnTo>
                        <a:pt x="110" y="0"/>
                      </a:lnTo>
                      <a:close/>
                    </a:path>
                  </a:pathLst>
                </a:custGeom>
                <a:solidFill>
                  <a:srgbClr val="E4BD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21D44">
                        <a:lumMod val="10000"/>
                      </a:srgbClr>
                    </a:solidFill>
                    <a:effectLst/>
                    <a:uLnTx/>
                    <a:uFillTx/>
                    <a:latin typeface="Calibri" panose="020F0502020204030204"/>
                    <a:ea typeface="+mn-ea"/>
                    <a:cs typeface="+mn-cs"/>
                  </a:endParaRPr>
                </a:p>
              </p:txBody>
            </p:sp>
            <p:sp>
              <p:nvSpPr>
                <p:cNvPr id="53" name="Freeform 198">
                  <a:extLst>
                    <a:ext uri="{FF2B5EF4-FFF2-40B4-BE49-F238E27FC236}">
                      <a16:creationId xmlns:a16="http://schemas.microsoft.com/office/drawing/2014/main" id="{21039FE0-65C7-1B28-AE50-FD89DCED1604}"/>
                    </a:ext>
                  </a:extLst>
                </p:cNvPr>
                <p:cNvSpPr>
                  <a:spLocks/>
                </p:cNvSpPr>
                <p:nvPr/>
              </p:nvSpPr>
              <p:spPr bwMode="auto">
                <a:xfrm>
                  <a:off x="5584825" y="2541587"/>
                  <a:ext cx="60325" cy="30163"/>
                </a:xfrm>
                <a:custGeom>
                  <a:avLst/>
                  <a:gdLst>
                    <a:gd name="T0" fmla="*/ 19 w 38"/>
                    <a:gd name="T1" fmla="*/ 0 h 19"/>
                    <a:gd name="T2" fmla="*/ 0 w 38"/>
                    <a:gd name="T3" fmla="*/ 0 h 19"/>
                    <a:gd name="T4" fmla="*/ 19 w 38"/>
                    <a:gd name="T5" fmla="*/ 19 h 19"/>
                    <a:gd name="T6" fmla="*/ 38 w 38"/>
                    <a:gd name="T7" fmla="*/ 0 h 19"/>
                    <a:gd name="T8" fmla="*/ 19 w 38"/>
                    <a:gd name="T9" fmla="*/ 0 h 19"/>
                  </a:gdLst>
                  <a:ahLst/>
                  <a:cxnLst>
                    <a:cxn ang="0">
                      <a:pos x="T0" y="T1"/>
                    </a:cxn>
                    <a:cxn ang="0">
                      <a:pos x="T2" y="T3"/>
                    </a:cxn>
                    <a:cxn ang="0">
                      <a:pos x="T4" y="T5"/>
                    </a:cxn>
                    <a:cxn ang="0">
                      <a:pos x="T6" y="T7"/>
                    </a:cxn>
                    <a:cxn ang="0">
                      <a:pos x="T8" y="T9"/>
                    </a:cxn>
                  </a:cxnLst>
                  <a:rect l="0" t="0" r="r" b="b"/>
                  <a:pathLst>
                    <a:path w="38" h="19">
                      <a:moveTo>
                        <a:pt x="19" y="0"/>
                      </a:moveTo>
                      <a:lnTo>
                        <a:pt x="0" y="0"/>
                      </a:lnTo>
                      <a:lnTo>
                        <a:pt x="19" y="19"/>
                      </a:lnTo>
                      <a:lnTo>
                        <a:pt x="38" y="0"/>
                      </a:lnTo>
                      <a:lnTo>
                        <a:pt x="19" y="0"/>
                      </a:lnTo>
                      <a:close/>
                    </a:path>
                  </a:pathLst>
                </a:custGeom>
                <a:solidFill>
                  <a:srgbClr val="CA9A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21D44">
                        <a:lumMod val="10000"/>
                      </a:srgbClr>
                    </a:solidFill>
                    <a:effectLst/>
                    <a:uLnTx/>
                    <a:uFillTx/>
                    <a:latin typeface="Calibri" panose="020F0502020204030204"/>
                    <a:ea typeface="+mn-ea"/>
                    <a:cs typeface="+mn-cs"/>
                  </a:endParaRPr>
                </a:p>
              </p:txBody>
            </p:sp>
            <p:sp>
              <p:nvSpPr>
                <p:cNvPr id="55" name="Freeform 199">
                  <a:extLst>
                    <a:ext uri="{FF2B5EF4-FFF2-40B4-BE49-F238E27FC236}">
                      <a16:creationId xmlns:a16="http://schemas.microsoft.com/office/drawing/2014/main" id="{77313AB5-745C-1318-3ACE-6F2DDA939854}"/>
                    </a:ext>
                  </a:extLst>
                </p:cNvPr>
                <p:cNvSpPr>
                  <a:spLocks/>
                </p:cNvSpPr>
                <p:nvPr/>
              </p:nvSpPr>
              <p:spPr bwMode="auto">
                <a:xfrm>
                  <a:off x="5614987" y="1951037"/>
                  <a:ext cx="288925" cy="519113"/>
                </a:xfrm>
                <a:custGeom>
                  <a:avLst/>
                  <a:gdLst>
                    <a:gd name="T0" fmla="*/ 152 w 182"/>
                    <a:gd name="T1" fmla="*/ 60 h 327"/>
                    <a:gd name="T2" fmla="*/ 182 w 182"/>
                    <a:gd name="T3" fmla="*/ 60 h 327"/>
                    <a:gd name="T4" fmla="*/ 131 w 182"/>
                    <a:gd name="T5" fmla="*/ 20 h 327"/>
                    <a:gd name="T6" fmla="*/ 0 w 182"/>
                    <a:gd name="T7" fmla="*/ 0 h 327"/>
                    <a:gd name="T8" fmla="*/ 0 w 182"/>
                    <a:gd name="T9" fmla="*/ 113 h 327"/>
                    <a:gd name="T10" fmla="*/ 27 w 182"/>
                    <a:gd name="T11" fmla="*/ 98 h 327"/>
                    <a:gd name="T12" fmla="*/ 93 w 182"/>
                    <a:gd name="T13" fmla="*/ 112 h 327"/>
                    <a:gd name="T14" fmla="*/ 138 w 182"/>
                    <a:gd name="T15" fmla="*/ 170 h 327"/>
                    <a:gd name="T16" fmla="*/ 145 w 182"/>
                    <a:gd name="T17" fmla="*/ 259 h 327"/>
                    <a:gd name="T18" fmla="*/ 144 w 182"/>
                    <a:gd name="T19" fmla="*/ 327 h 327"/>
                    <a:gd name="T20" fmla="*/ 154 w 182"/>
                    <a:gd name="T21" fmla="*/ 327 h 327"/>
                    <a:gd name="T22" fmla="*/ 172 w 182"/>
                    <a:gd name="T23" fmla="*/ 259 h 327"/>
                    <a:gd name="T24" fmla="*/ 171 w 182"/>
                    <a:gd name="T25" fmla="*/ 233 h 327"/>
                    <a:gd name="T26" fmla="*/ 171 w 182"/>
                    <a:gd name="T27" fmla="*/ 137 h 327"/>
                    <a:gd name="T28" fmla="*/ 150 w 182"/>
                    <a:gd name="T29" fmla="*/ 89 h 327"/>
                    <a:gd name="T30" fmla="*/ 179 w 182"/>
                    <a:gd name="T31" fmla="*/ 96 h 327"/>
                    <a:gd name="T32" fmla="*/ 152 w 182"/>
                    <a:gd name="T33" fmla="*/ 60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82" h="327">
                      <a:moveTo>
                        <a:pt x="152" y="60"/>
                      </a:moveTo>
                      <a:lnTo>
                        <a:pt x="182" y="60"/>
                      </a:lnTo>
                      <a:lnTo>
                        <a:pt x="131" y="20"/>
                      </a:lnTo>
                      <a:lnTo>
                        <a:pt x="0" y="0"/>
                      </a:lnTo>
                      <a:lnTo>
                        <a:pt x="0" y="113"/>
                      </a:lnTo>
                      <a:lnTo>
                        <a:pt x="27" y="98"/>
                      </a:lnTo>
                      <a:lnTo>
                        <a:pt x="93" y="112"/>
                      </a:lnTo>
                      <a:lnTo>
                        <a:pt x="138" y="170"/>
                      </a:lnTo>
                      <a:lnTo>
                        <a:pt x="145" y="259"/>
                      </a:lnTo>
                      <a:lnTo>
                        <a:pt x="144" y="327"/>
                      </a:lnTo>
                      <a:lnTo>
                        <a:pt x="154" y="327"/>
                      </a:lnTo>
                      <a:lnTo>
                        <a:pt x="172" y="259"/>
                      </a:lnTo>
                      <a:lnTo>
                        <a:pt x="171" y="233"/>
                      </a:lnTo>
                      <a:lnTo>
                        <a:pt x="171" y="137"/>
                      </a:lnTo>
                      <a:lnTo>
                        <a:pt x="150" y="89"/>
                      </a:lnTo>
                      <a:lnTo>
                        <a:pt x="179" y="96"/>
                      </a:lnTo>
                      <a:lnTo>
                        <a:pt x="152" y="60"/>
                      </a:lnTo>
                      <a:close/>
                    </a:path>
                  </a:pathLst>
                </a:custGeom>
                <a:solidFill>
                  <a:schemeClr val="accent6">
                    <a:lumMod val="95000"/>
                    <a:lumOff val="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21D44">
                        <a:lumMod val="10000"/>
                      </a:srgbClr>
                    </a:solidFill>
                    <a:effectLst/>
                    <a:uLnTx/>
                    <a:uFillTx/>
                    <a:latin typeface="Calibri" panose="020F0502020204030204"/>
                    <a:ea typeface="+mn-ea"/>
                    <a:cs typeface="+mn-cs"/>
                  </a:endParaRPr>
                </a:p>
              </p:txBody>
            </p:sp>
            <p:sp>
              <p:nvSpPr>
                <p:cNvPr id="56" name="Freeform 200">
                  <a:extLst>
                    <a:ext uri="{FF2B5EF4-FFF2-40B4-BE49-F238E27FC236}">
                      <a16:creationId xmlns:a16="http://schemas.microsoft.com/office/drawing/2014/main" id="{25F769C1-5C97-7AA6-68E0-965232EDD01A}"/>
                    </a:ext>
                  </a:extLst>
                </p:cNvPr>
                <p:cNvSpPr>
                  <a:spLocks/>
                </p:cNvSpPr>
                <p:nvPr/>
              </p:nvSpPr>
              <p:spPr bwMode="auto">
                <a:xfrm>
                  <a:off x="5335587" y="1951037"/>
                  <a:ext cx="279400" cy="522288"/>
                </a:xfrm>
                <a:custGeom>
                  <a:avLst/>
                  <a:gdLst>
                    <a:gd name="T0" fmla="*/ 90 w 176"/>
                    <a:gd name="T1" fmla="*/ 35 h 329"/>
                    <a:gd name="T2" fmla="*/ 57 w 176"/>
                    <a:gd name="T3" fmla="*/ 58 h 329"/>
                    <a:gd name="T4" fmla="*/ 26 w 176"/>
                    <a:gd name="T5" fmla="*/ 48 h 329"/>
                    <a:gd name="T6" fmla="*/ 51 w 176"/>
                    <a:gd name="T7" fmla="*/ 71 h 329"/>
                    <a:gd name="T8" fmla="*/ 12 w 176"/>
                    <a:gd name="T9" fmla="*/ 89 h 329"/>
                    <a:gd name="T10" fmla="*/ 0 w 176"/>
                    <a:gd name="T11" fmla="*/ 123 h 329"/>
                    <a:gd name="T12" fmla="*/ 2 w 176"/>
                    <a:gd name="T13" fmla="*/ 169 h 329"/>
                    <a:gd name="T14" fmla="*/ 0 w 176"/>
                    <a:gd name="T15" fmla="*/ 262 h 329"/>
                    <a:gd name="T16" fmla="*/ 18 w 176"/>
                    <a:gd name="T17" fmla="*/ 329 h 329"/>
                    <a:gd name="T18" fmla="*/ 28 w 176"/>
                    <a:gd name="T19" fmla="*/ 329 h 329"/>
                    <a:gd name="T20" fmla="*/ 27 w 176"/>
                    <a:gd name="T21" fmla="*/ 262 h 329"/>
                    <a:gd name="T22" fmla="*/ 35 w 176"/>
                    <a:gd name="T23" fmla="*/ 162 h 329"/>
                    <a:gd name="T24" fmla="*/ 77 w 176"/>
                    <a:gd name="T25" fmla="*/ 108 h 329"/>
                    <a:gd name="T26" fmla="*/ 120 w 176"/>
                    <a:gd name="T27" fmla="*/ 91 h 329"/>
                    <a:gd name="T28" fmla="*/ 176 w 176"/>
                    <a:gd name="T29" fmla="*/ 113 h 329"/>
                    <a:gd name="T30" fmla="*/ 176 w 176"/>
                    <a:gd name="T31" fmla="*/ 0 h 329"/>
                    <a:gd name="T32" fmla="*/ 90 w 176"/>
                    <a:gd name="T33" fmla="*/ 35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6" h="329">
                      <a:moveTo>
                        <a:pt x="90" y="35"/>
                      </a:moveTo>
                      <a:lnTo>
                        <a:pt x="57" y="58"/>
                      </a:lnTo>
                      <a:lnTo>
                        <a:pt x="26" y="48"/>
                      </a:lnTo>
                      <a:lnTo>
                        <a:pt x="51" y="71"/>
                      </a:lnTo>
                      <a:lnTo>
                        <a:pt x="12" y="89"/>
                      </a:lnTo>
                      <a:lnTo>
                        <a:pt x="0" y="123"/>
                      </a:lnTo>
                      <a:lnTo>
                        <a:pt x="2" y="169"/>
                      </a:lnTo>
                      <a:lnTo>
                        <a:pt x="0" y="262"/>
                      </a:lnTo>
                      <a:lnTo>
                        <a:pt x="18" y="329"/>
                      </a:lnTo>
                      <a:lnTo>
                        <a:pt x="28" y="329"/>
                      </a:lnTo>
                      <a:lnTo>
                        <a:pt x="27" y="262"/>
                      </a:lnTo>
                      <a:lnTo>
                        <a:pt x="35" y="162"/>
                      </a:lnTo>
                      <a:lnTo>
                        <a:pt x="77" y="108"/>
                      </a:lnTo>
                      <a:lnTo>
                        <a:pt x="120" y="91"/>
                      </a:lnTo>
                      <a:lnTo>
                        <a:pt x="176" y="113"/>
                      </a:lnTo>
                      <a:lnTo>
                        <a:pt x="176" y="0"/>
                      </a:lnTo>
                      <a:lnTo>
                        <a:pt x="90" y="35"/>
                      </a:lnTo>
                      <a:close/>
                    </a:path>
                  </a:pathLst>
                </a:custGeom>
                <a:solidFill>
                  <a:schemeClr val="accent6">
                    <a:lumMod val="95000"/>
                    <a:lumOff val="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21D44">
                        <a:lumMod val="10000"/>
                      </a:srgbClr>
                    </a:solidFill>
                    <a:effectLst/>
                    <a:uLnTx/>
                    <a:uFillTx/>
                    <a:latin typeface="Calibri" panose="020F0502020204030204"/>
                    <a:ea typeface="+mn-ea"/>
                    <a:cs typeface="+mn-cs"/>
                  </a:endParaRPr>
                </a:p>
              </p:txBody>
            </p:sp>
            <p:sp>
              <p:nvSpPr>
                <p:cNvPr id="57" name="Freeform 201">
                  <a:extLst>
                    <a:ext uri="{FF2B5EF4-FFF2-40B4-BE49-F238E27FC236}">
                      <a16:creationId xmlns:a16="http://schemas.microsoft.com/office/drawing/2014/main" id="{2501CE00-90C7-0BE3-2D17-4268CE21AA12}"/>
                    </a:ext>
                  </a:extLst>
                </p:cNvPr>
                <p:cNvSpPr>
                  <a:spLocks/>
                </p:cNvSpPr>
                <p:nvPr/>
              </p:nvSpPr>
              <p:spPr bwMode="auto">
                <a:xfrm>
                  <a:off x="5330825" y="2420937"/>
                  <a:ext cx="76200" cy="150813"/>
                </a:xfrm>
                <a:custGeom>
                  <a:avLst/>
                  <a:gdLst>
                    <a:gd name="T0" fmla="*/ 31 w 48"/>
                    <a:gd name="T1" fmla="*/ 31 h 95"/>
                    <a:gd name="T2" fmla="*/ 12 w 48"/>
                    <a:gd name="T3" fmla="*/ 0 h 95"/>
                    <a:gd name="T4" fmla="*/ 0 w 48"/>
                    <a:gd name="T5" fmla="*/ 18 h 95"/>
                    <a:gd name="T6" fmla="*/ 18 w 48"/>
                    <a:gd name="T7" fmla="*/ 83 h 95"/>
                    <a:gd name="T8" fmla="*/ 31 w 48"/>
                    <a:gd name="T9" fmla="*/ 95 h 95"/>
                    <a:gd name="T10" fmla="*/ 48 w 48"/>
                    <a:gd name="T11" fmla="*/ 90 h 95"/>
                    <a:gd name="T12" fmla="*/ 31 w 48"/>
                    <a:gd name="T13" fmla="*/ 31 h 95"/>
                  </a:gdLst>
                  <a:ahLst/>
                  <a:cxnLst>
                    <a:cxn ang="0">
                      <a:pos x="T0" y="T1"/>
                    </a:cxn>
                    <a:cxn ang="0">
                      <a:pos x="T2" y="T3"/>
                    </a:cxn>
                    <a:cxn ang="0">
                      <a:pos x="T4" y="T5"/>
                    </a:cxn>
                    <a:cxn ang="0">
                      <a:pos x="T6" y="T7"/>
                    </a:cxn>
                    <a:cxn ang="0">
                      <a:pos x="T8" y="T9"/>
                    </a:cxn>
                    <a:cxn ang="0">
                      <a:pos x="T10" y="T11"/>
                    </a:cxn>
                    <a:cxn ang="0">
                      <a:pos x="T12" y="T13"/>
                    </a:cxn>
                  </a:cxnLst>
                  <a:rect l="0" t="0" r="r" b="b"/>
                  <a:pathLst>
                    <a:path w="48" h="95">
                      <a:moveTo>
                        <a:pt x="31" y="31"/>
                      </a:moveTo>
                      <a:lnTo>
                        <a:pt x="12" y="0"/>
                      </a:lnTo>
                      <a:lnTo>
                        <a:pt x="0" y="18"/>
                      </a:lnTo>
                      <a:lnTo>
                        <a:pt x="18" y="83"/>
                      </a:lnTo>
                      <a:lnTo>
                        <a:pt x="31" y="95"/>
                      </a:lnTo>
                      <a:lnTo>
                        <a:pt x="48" y="90"/>
                      </a:lnTo>
                      <a:lnTo>
                        <a:pt x="31" y="31"/>
                      </a:lnTo>
                      <a:close/>
                    </a:path>
                  </a:pathLst>
                </a:custGeom>
                <a:solidFill>
                  <a:srgbClr val="E4BD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21D44">
                        <a:lumMod val="10000"/>
                      </a:srgbClr>
                    </a:solidFill>
                    <a:effectLst/>
                    <a:uLnTx/>
                    <a:uFillTx/>
                    <a:latin typeface="Calibri" panose="020F0502020204030204"/>
                    <a:ea typeface="+mn-ea"/>
                    <a:cs typeface="+mn-cs"/>
                  </a:endParaRPr>
                </a:p>
              </p:txBody>
            </p:sp>
            <p:sp>
              <p:nvSpPr>
                <p:cNvPr id="61" name="Freeform 202">
                  <a:extLst>
                    <a:ext uri="{FF2B5EF4-FFF2-40B4-BE49-F238E27FC236}">
                      <a16:creationId xmlns:a16="http://schemas.microsoft.com/office/drawing/2014/main" id="{537A011A-D7E2-B4AB-642F-AF0A4E6C9113}"/>
                    </a:ext>
                  </a:extLst>
                </p:cNvPr>
                <p:cNvSpPr>
                  <a:spLocks/>
                </p:cNvSpPr>
                <p:nvPr/>
              </p:nvSpPr>
              <p:spPr bwMode="auto">
                <a:xfrm>
                  <a:off x="5826125" y="2413000"/>
                  <a:ext cx="77787" cy="158750"/>
                </a:xfrm>
                <a:custGeom>
                  <a:avLst/>
                  <a:gdLst>
                    <a:gd name="T0" fmla="*/ 8 w 49"/>
                    <a:gd name="T1" fmla="*/ 30 h 100"/>
                    <a:gd name="T2" fmla="*/ 31 w 49"/>
                    <a:gd name="T3" fmla="*/ 0 h 100"/>
                    <a:gd name="T4" fmla="*/ 49 w 49"/>
                    <a:gd name="T5" fmla="*/ 23 h 100"/>
                    <a:gd name="T6" fmla="*/ 31 w 49"/>
                    <a:gd name="T7" fmla="*/ 88 h 100"/>
                    <a:gd name="T8" fmla="*/ 17 w 49"/>
                    <a:gd name="T9" fmla="*/ 100 h 100"/>
                    <a:gd name="T10" fmla="*/ 0 w 49"/>
                    <a:gd name="T11" fmla="*/ 95 h 100"/>
                    <a:gd name="T12" fmla="*/ 8 w 49"/>
                    <a:gd name="T13" fmla="*/ 30 h 100"/>
                  </a:gdLst>
                  <a:ahLst/>
                  <a:cxnLst>
                    <a:cxn ang="0">
                      <a:pos x="T0" y="T1"/>
                    </a:cxn>
                    <a:cxn ang="0">
                      <a:pos x="T2" y="T3"/>
                    </a:cxn>
                    <a:cxn ang="0">
                      <a:pos x="T4" y="T5"/>
                    </a:cxn>
                    <a:cxn ang="0">
                      <a:pos x="T6" y="T7"/>
                    </a:cxn>
                    <a:cxn ang="0">
                      <a:pos x="T8" y="T9"/>
                    </a:cxn>
                    <a:cxn ang="0">
                      <a:pos x="T10" y="T11"/>
                    </a:cxn>
                    <a:cxn ang="0">
                      <a:pos x="T12" y="T13"/>
                    </a:cxn>
                  </a:cxnLst>
                  <a:rect l="0" t="0" r="r" b="b"/>
                  <a:pathLst>
                    <a:path w="49" h="100">
                      <a:moveTo>
                        <a:pt x="8" y="30"/>
                      </a:moveTo>
                      <a:lnTo>
                        <a:pt x="31" y="0"/>
                      </a:lnTo>
                      <a:lnTo>
                        <a:pt x="49" y="23"/>
                      </a:lnTo>
                      <a:lnTo>
                        <a:pt x="31" y="88"/>
                      </a:lnTo>
                      <a:lnTo>
                        <a:pt x="17" y="100"/>
                      </a:lnTo>
                      <a:lnTo>
                        <a:pt x="0" y="95"/>
                      </a:lnTo>
                      <a:lnTo>
                        <a:pt x="8" y="30"/>
                      </a:lnTo>
                      <a:close/>
                    </a:path>
                  </a:pathLst>
                </a:custGeom>
                <a:solidFill>
                  <a:srgbClr val="E2AB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21D44">
                        <a:lumMod val="10000"/>
                      </a:srgbClr>
                    </a:solidFill>
                    <a:effectLst/>
                    <a:uLnTx/>
                    <a:uFillTx/>
                    <a:latin typeface="Calibri" panose="020F0502020204030204"/>
                    <a:ea typeface="+mn-ea"/>
                    <a:cs typeface="+mn-cs"/>
                  </a:endParaRPr>
                </a:p>
              </p:txBody>
            </p:sp>
            <p:sp>
              <p:nvSpPr>
                <p:cNvPr id="62" name="Freeform 203">
                  <a:extLst>
                    <a:ext uri="{FF2B5EF4-FFF2-40B4-BE49-F238E27FC236}">
                      <a16:creationId xmlns:a16="http://schemas.microsoft.com/office/drawing/2014/main" id="{D5AF943F-1F57-EBE4-2CCE-B46785194099}"/>
                    </a:ext>
                  </a:extLst>
                </p:cNvPr>
                <p:cNvSpPr>
                  <a:spLocks/>
                </p:cNvSpPr>
                <p:nvPr/>
              </p:nvSpPr>
              <p:spPr bwMode="auto">
                <a:xfrm>
                  <a:off x="5673725" y="2413000"/>
                  <a:ext cx="230187" cy="214313"/>
                </a:xfrm>
                <a:custGeom>
                  <a:avLst/>
                  <a:gdLst>
                    <a:gd name="T0" fmla="*/ 0 w 145"/>
                    <a:gd name="T1" fmla="*/ 50 h 135"/>
                    <a:gd name="T2" fmla="*/ 85 w 145"/>
                    <a:gd name="T3" fmla="*/ 135 h 135"/>
                    <a:gd name="T4" fmla="*/ 96 w 145"/>
                    <a:gd name="T5" fmla="*/ 95 h 135"/>
                    <a:gd name="T6" fmla="*/ 113 w 145"/>
                    <a:gd name="T7" fmla="*/ 100 h 135"/>
                    <a:gd name="T8" fmla="*/ 127 w 145"/>
                    <a:gd name="T9" fmla="*/ 88 h 135"/>
                    <a:gd name="T10" fmla="*/ 145 w 145"/>
                    <a:gd name="T11" fmla="*/ 23 h 135"/>
                    <a:gd name="T12" fmla="*/ 127 w 145"/>
                    <a:gd name="T13" fmla="*/ 0 h 135"/>
                    <a:gd name="T14" fmla="*/ 101 w 145"/>
                    <a:gd name="T15" fmla="*/ 32 h 135"/>
                    <a:gd name="T16" fmla="*/ 60 w 145"/>
                    <a:gd name="T17" fmla="*/ 56 h 135"/>
                    <a:gd name="T18" fmla="*/ 0 w 145"/>
                    <a:gd name="T19" fmla="*/ 5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5" h="135">
                      <a:moveTo>
                        <a:pt x="0" y="50"/>
                      </a:moveTo>
                      <a:lnTo>
                        <a:pt x="85" y="135"/>
                      </a:lnTo>
                      <a:lnTo>
                        <a:pt x="96" y="95"/>
                      </a:lnTo>
                      <a:lnTo>
                        <a:pt x="113" y="100"/>
                      </a:lnTo>
                      <a:lnTo>
                        <a:pt x="127" y="88"/>
                      </a:lnTo>
                      <a:lnTo>
                        <a:pt x="145" y="23"/>
                      </a:lnTo>
                      <a:lnTo>
                        <a:pt x="127" y="0"/>
                      </a:lnTo>
                      <a:lnTo>
                        <a:pt x="101" y="32"/>
                      </a:lnTo>
                      <a:lnTo>
                        <a:pt x="60" y="56"/>
                      </a:lnTo>
                      <a:lnTo>
                        <a:pt x="0" y="50"/>
                      </a:lnTo>
                      <a:close/>
                    </a:path>
                  </a:pathLst>
                </a:custGeom>
                <a:solidFill>
                  <a:srgbClr val="E4BD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21D44">
                        <a:lumMod val="10000"/>
                      </a:srgbClr>
                    </a:solidFill>
                    <a:effectLst/>
                    <a:uLnTx/>
                    <a:uFillTx/>
                    <a:latin typeface="Calibri" panose="020F0502020204030204"/>
                    <a:ea typeface="+mn-ea"/>
                    <a:cs typeface="+mn-cs"/>
                  </a:endParaRPr>
                </a:p>
              </p:txBody>
            </p:sp>
            <p:sp>
              <p:nvSpPr>
                <p:cNvPr id="63" name="Freeform 206">
                  <a:extLst>
                    <a:ext uri="{FF2B5EF4-FFF2-40B4-BE49-F238E27FC236}">
                      <a16:creationId xmlns:a16="http://schemas.microsoft.com/office/drawing/2014/main" id="{46C9593E-A223-C552-3149-4811EC6E42C7}"/>
                    </a:ext>
                  </a:extLst>
                </p:cNvPr>
                <p:cNvSpPr>
                  <a:spLocks/>
                </p:cNvSpPr>
                <p:nvPr/>
              </p:nvSpPr>
              <p:spPr bwMode="auto">
                <a:xfrm>
                  <a:off x="5489575" y="2698750"/>
                  <a:ext cx="261937" cy="98425"/>
                </a:xfrm>
                <a:custGeom>
                  <a:avLst/>
                  <a:gdLst>
                    <a:gd name="T0" fmla="*/ 0 w 165"/>
                    <a:gd name="T1" fmla="*/ 15 h 62"/>
                    <a:gd name="T2" fmla="*/ 46 w 165"/>
                    <a:gd name="T3" fmla="*/ 62 h 62"/>
                    <a:gd name="T4" fmla="*/ 123 w 165"/>
                    <a:gd name="T5" fmla="*/ 62 h 62"/>
                    <a:gd name="T6" fmla="*/ 165 w 165"/>
                    <a:gd name="T7" fmla="*/ 22 h 62"/>
                    <a:gd name="T8" fmla="*/ 165 w 165"/>
                    <a:gd name="T9" fmla="*/ 0 h 62"/>
                    <a:gd name="T10" fmla="*/ 127 w 165"/>
                    <a:gd name="T11" fmla="*/ 33 h 62"/>
                    <a:gd name="T12" fmla="*/ 39 w 165"/>
                    <a:gd name="T13" fmla="*/ 33 h 62"/>
                    <a:gd name="T14" fmla="*/ 0 w 165"/>
                    <a:gd name="T15" fmla="*/ 5 h 62"/>
                    <a:gd name="T16" fmla="*/ 0 w 165"/>
                    <a:gd name="T17" fmla="*/ 15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5" h="62">
                      <a:moveTo>
                        <a:pt x="0" y="15"/>
                      </a:moveTo>
                      <a:lnTo>
                        <a:pt x="46" y="62"/>
                      </a:lnTo>
                      <a:lnTo>
                        <a:pt x="123" y="62"/>
                      </a:lnTo>
                      <a:lnTo>
                        <a:pt x="165" y="22"/>
                      </a:lnTo>
                      <a:lnTo>
                        <a:pt x="165" y="0"/>
                      </a:lnTo>
                      <a:lnTo>
                        <a:pt x="127" y="33"/>
                      </a:lnTo>
                      <a:lnTo>
                        <a:pt x="39" y="33"/>
                      </a:lnTo>
                      <a:lnTo>
                        <a:pt x="0" y="5"/>
                      </a:lnTo>
                      <a:lnTo>
                        <a:pt x="0" y="15"/>
                      </a:lnTo>
                      <a:close/>
                    </a:path>
                  </a:pathLst>
                </a:custGeom>
                <a:solidFill>
                  <a:srgbClr val="D5A2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21D44">
                        <a:lumMod val="10000"/>
                      </a:srgbClr>
                    </a:solidFill>
                    <a:effectLst/>
                    <a:uLnTx/>
                    <a:uFillTx/>
                    <a:latin typeface="Calibri" panose="020F0502020204030204"/>
                    <a:ea typeface="+mn-ea"/>
                    <a:cs typeface="+mn-cs"/>
                  </a:endParaRPr>
                </a:p>
              </p:txBody>
            </p:sp>
            <p:sp>
              <p:nvSpPr>
                <p:cNvPr id="64" name="Freeform 207">
                  <a:extLst>
                    <a:ext uri="{FF2B5EF4-FFF2-40B4-BE49-F238E27FC236}">
                      <a16:creationId xmlns:a16="http://schemas.microsoft.com/office/drawing/2014/main" id="{8B04BDCE-18FF-81FA-8DF8-D533DE4A7285}"/>
                    </a:ext>
                  </a:extLst>
                </p:cNvPr>
                <p:cNvSpPr>
                  <a:spLocks/>
                </p:cNvSpPr>
                <p:nvPr/>
              </p:nvSpPr>
              <p:spPr bwMode="auto">
                <a:xfrm>
                  <a:off x="5616575" y="2892425"/>
                  <a:ext cx="69850" cy="44450"/>
                </a:xfrm>
                <a:custGeom>
                  <a:avLst/>
                  <a:gdLst>
                    <a:gd name="T0" fmla="*/ 117 w 117"/>
                    <a:gd name="T1" fmla="*/ 44 h 75"/>
                    <a:gd name="T2" fmla="*/ 87 w 117"/>
                    <a:gd name="T3" fmla="*/ 17 h 75"/>
                    <a:gd name="T4" fmla="*/ 0 w 117"/>
                    <a:gd name="T5" fmla="*/ 0 h 75"/>
                    <a:gd name="T6" fmla="*/ 0 w 117"/>
                    <a:gd name="T7" fmla="*/ 75 h 75"/>
                    <a:gd name="T8" fmla="*/ 6 w 117"/>
                    <a:gd name="T9" fmla="*/ 75 h 75"/>
                    <a:gd name="T10" fmla="*/ 117 w 117"/>
                    <a:gd name="T11" fmla="*/ 44 h 75"/>
                  </a:gdLst>
                  <a:ahLst/>
                  <a:cxnLst>
                    <a:cxn ang="0">
                      <a:pos x="T0" y="T1"/>
                    </a:cxn>
                    <a:cxn ang="0">
                      <a:pos x="T2" y="T3"/>
                    </a:cxn>
                    <a:cxn ang="0">
                      <a:pos x="T4" y="T5"/>
                    </a:cxn>
                    <a:cxn ang="0">
                      <a:pos x="T6" y="T7"/>
                    </a:cxn>
                    <a:cxn ang="0">
                      <a:pos x="T8" y="T9"/>
                    </a:cxn>
                    <a:cxn ang="0">
                      <a:pos x="T10" y="T11"/>
                    </a:cxn>
                  </a:cxnLst>
                  <a:rect l="0" t="0" r="r" b="b"/>
                  <a:pathLst>
                    <a:path w="117" h="75">
                      <a:moveTo>
                        <a:pt x="117" y="44"/>
                      </a:moveTo>
                      <a:cubicBezTo>
                        <a:pt x="87" y="17"/>
                        <a:pt x="87" y="17"/>
                        <a:pt x="87" y="17"/>
                      </a:cubicBezTo>
                      <a:cubicBezTo>
                        <a:pt x="0" y="0"/>
                        <a:pt x="0" y="0"/>
                        <a:pt x="0" y="0"/>
                      </a:cubicBezTo>
                      <a:cubicBezTo>
                        <a:pt x="0" y="75"/>
                        <a:pt x="0" y="75"/>
                        <a:pt x="0" y="75"/>
                      </a:cubicBezTo>
                      <a:cubicBezTo>
                        <a:pt x="2" y="75"/>
                        <a:pt x="4" y="75"/>
                        <a:pt x="6" y="75"/>
                      </a:cubicBezTo>
                      <a:cubicBezTo>
                        <a:pt x="86" y="75"/>
                        <a:pt x="117" y="44"/>
                        <a:pt x="117" y="44"/>
                      </a:cubicBezTo>
                      <a:close/>
                    </a:path>
                  </a:pathLst>
                </a:custGeom>
                <a:solidFill>
                  <a:srgbClr val="C8C8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21D44">
                        <a:lumMod val="10000"/>
                      </a:srgbClr>
                    </a:solidFill>
                    <a:effectLst/>
                    <a:uLnTx/>
                    <a:uFillTx/>
                    <a:latin typeface="Calibri" panose="020F0502020204030204"/>
                    <a:ea typeface="+mn-ea"/>
                    <a:cs typeface="+mn-cs"/>
                  </a:endParaRPr>
                </a:p>
              </p:txBody>
            </p:sp>
            <p:sp>
              <p:nvSpPr>
                <p:cNvPr id="65" name="Freeform 208">
                  <a:extLst>
                    <a:ext uri="{FF2B5EF4-FFF2-40B4-BE49-F238E27FC236}">
                      <a16:creationId xmlns:a16="http://schemas.microsoft.com/office/drawing/2014/main" id="{6ED909E7-BB29-B1F5-2DFE-B0D99DFB724B}"/>
                    </a:ext>
                  </a:extLst>
                </p:cNvPr>
                <p:cNvSpPr>
                  <a:spLocks/>
                </p:cNvSpPr>
                <p:nvPr/>
              </p:nvSpPr>
              <p:spPr bwMode="auto">
                <a:xfrm>
                  <a:off x="5613400" y="2778125"/>
                  <a:ext cx="511175" cy="1136650"/>
                </a:xfrm>
                <a:custGeom>
                  <a:avLst/>
                  <a:gdLst>
                    <a:gd name="T0" fmla="*/ 322 w 322"/>
                    <a:gd name="T1" fmla="*/ 100 h 716"/>
                    <a:gd name="T2" fmla="*/ 322 w 322"/>
                    <a:gd name="T3" fmla="*/ 100 h 716"/>
                    <a:gd name="T4" fmla="*/ 120 w 322"/>
                    <a:gd name="T5" fmla="*/ 54 h 716"/>
                    <a:gd name="T6" fmla="*/ 95 w 322"/>
                    <a:gd name="T7" fmla="*/ 0 h 716"/>
                    <a:gd name="T8" fmla="*/ 28 w 322"/>
                    <a:gd name="T9" fmla="*/ 54 h 716"/>
                    <a:gd name="T10" fmla="*/ 2 w 322"/>
                    <a:gd name="T11" fmla="*/ 72 h 716"/>
                    <a:gd name="T12" fmla="*/ 0 w 322"/>
                    <a:gd name="T13" fmla="*/ 716 h 716"/>
                    <a:gd name="T14" fmla="*/ 218 w 322"/>
                    <a:gd name="T15" fmla="*/ 716 h 716"/>
                    <a:gd name="T16" fmla="*/ 258 w 322"/>
                    <a:gd name="T17" fmla="*/ 331 h 716"/>
                    <a:gd name="T18" fmla="*/ 258 w 322"/>
                    <a:gd name="T19" fmla="*/ 289 h 716"/>
                    <a:gd name="T20" fmla="*/ 322 w 322"/>
                    <a:gd name="T21" fmla="*/ 100 h 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2" h="716">
                      <a:moveTo>
                        <a:pt x="322" y="100"/>
                      </a:moveTo>
                      <a:lnTo>
                        <a:pt x="322" y="100"/>
                      </a:lnTo>
                      <a:lnTo>
                        <a:pt x="120" y="54"/>
                      </a:lnTo>
                      <a:lnTo>
                        <a:pt x="95" y="0"/>
                      </a:lnTo>
                      <a:lnTo>
                        <a:pt x="28" y="54"/>
                      </a:lnTo>
                      <a:lnTo>
                        <a:pt x="2" y="72"/>
                      </a:lnTo>
                      <a:lnTo>
                        <a:pt x="0" y="716"/>
                      </a:lnTo>
                      <a:lnTo>
                        <a:pt x="218" y="716"/>
                      </a:lnTo>
                      <a:lnTo>
                        <a:pt x="258" y="331"/>
                      </a:lnTo>
                      <a:lnTo>
                        <a:pt x="258" y="289"/>
                      </a:lnTo>
                      <a:lnTo>
                        <a:pt x="322" y="10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21D44">
                        <a:lumMod val="10000"/>
                      </a:srgbClr>
                    </a:solidFill>
                    <a:effectLst/>
                    <a:uLnTx/>
                    <a:uFillTx/>
                    <a:latin typeface="Calibri" panose="020F0502020204030204"/>
                    <a:ea typeface="+mn-ea"/>
                    <a:cs typeface="+mn-cs"/>
                  </a:endParaRPr>
                </a:p>
              </p:txBody>
            </p:sp>
            <p:sp>
              <p:nvSpPr>
                <p:cNvPr id="66" name="Freeform 209">
                  <a:extLst>
                    <a:ext uri="{FF2B5EF4-FFF2-40B4-BE49-F238E27FC236}">
                      <a16:creationId xmlns:a16="http://schemas.microsoft.com/office/drawing/2014/main" id="{28453E80-69DA-D35B-7E73-8216AD4101B0}"/>
                    </a:ext>
                  </a:extLst>
                </p:cNvPr>
                <p:cNvSpPr>
                  <a:spLocks/>
                </p:cNvSpPr>
                <p:nvPr/>
              </p:nvSpPr>
              <p:spPr bwMode="auto">
                <a:xfrm>
                  <a:off x="6019800" y="2971800"/>
                  <a:ext cx="350837" cy="942975"/>
                </a:xfrm>
                <a:custGeom>
                  <a:avLst/>
                  <a:gdLst>
                    <a:gd name="T0" fmla="*/ 87 w 221"/>
                    <a:gd name="T1" fmla="*/ 0 h 594"/>
                    <a:gd name="T2" fmla="*/ 0 w 221"/>
                    <a:gd name="T3" fmla="*/ 209 h 594"/>
                    <a:gd name="T4" fmla="*/ 77 w 221"/>
                    <a:gd name="T5" fmla="*/ 436 h 594"/>
                    <a:gd name="T6" fmla="*/ 17 w 221"/>
                    <a:gd name="T7" fmla="*/ 594 h 594"/>
                    <a:gd name="T8" fmla="*/ 142 w 221"/>
                    <a:gd name="T9" fmla="*/ 594 h 594"/>
                    <a:gd name="T10" fmla="*/ 221 w 221"/>
                    <a:gd name="T11" fmla="*/ 381 h 594"/>
                    <a:gd name="T12" fmla="*/ 87 w 221"/>
                    <a:gd name="T13" fmla="*/ 0 h 594"/>
                  </a:gdLst>
                  <a:ahLst/>
                  <a:cxnLst>
                    <a:cxn ang="0">
                      <a:pos x="T0" y="T1"/>
                    </a:cxn>
                    <a:cxn ang="0">
                      <a:pos x="T2" y="T3"/>
                    </a:cxn>
                    <a:cxn ang="0">
                      <a:pos x="T4" y="T5"/>
                    </a:cxn>
                    <a:cxn ang="0">
                      <a:pos x="T6" y="T7"/>
                    </a:cxn>
                    <a:cxn ang="0">
                      <a:pos x="T8" y="T9"/>
                    </a:cxn>
                    <a:cxn ang="0">
                      <a:pos x="T10" y="T11"/>
                    </a:cxn>
                    <a:cxn ang="0">
                      <a:pos x="T12" y="T13"/>
                    </a:cxn>
                  </a:cxnLst>
                  <a:rect l="0" t="0" r="r" b="b"/>
                  <a:pathLst>
                    <a:path w="221" h="594">
                      <a:moveTo>
                        <a:pt x="87" y="0"/>
                      </a:moveTo>
                      <a:lnTo>
                        <a:pt x="0" y="209"/>
                      </a:lnTo>
                      <a:lnTo>
                        <a:pt x="77" y="436"/>
                      </a:lnTo>
                      <a:lnTo>
                        <a:pt x="17" y="594"/>
                      </a:lnTo>
                      <a:lnTo>
                        <a:pt x="142" y="594"/>
                      </a:lnTo>
                      <a:lnTo>
                        <a:pt x="221" y="381"/>
                      </a:lnTo>
                      <a:lnTo>
                        <a:pt x="87"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21D44">
                        <a:lumMod val="10000"/>
                      </a:srgbClr>
                    </a:solidFill>
                    <a:effectLst/>
                    <a:uLnTx/>
                    <a:uFillTx/>
                    <a:latin typeface="Calibri" panose="020F0502020204030204"/>
                    <a:ea typeface="+mn-ea"/>
                    <a:cs typeface="+mn-cs"/>
                  </a:endParaRPr>
                </a:p>
              </p:txBody>
            </p:sp>
            <p:sp>
              <p:nvSpPr>
                <p:cNvPr id="71" name="Freeform 210">
                  <a:extLst>
                    <a:ext uri="{FF2B5EF4-FFF2-40B4-BE49-F238E27FC236}">
                      <a16:creationId xmlns:a16="http://schemas.microsoft.com/office/drawing/2014/main" id="{D40E88EA-5933-5C64-FB9D-4302B4A785C5}"/>
                    </a:ext>
                  </a:extLst>
                </p:cNvPr>
                <p:cNvSpPr>
                  <a:spLocks/>
                </p:cNvSpPr>
                <p:nvPr/>
              </p:nvSpPr>
              <p:spPr bwMode="auto">
                <a:xfrm>
                  <a:off x="6022975" y="2936875"/>
                  <a:ext cx="142875" cy="366713"/>
                </a:xfrm>
                <a:custGeom>
                  <a:avLst/>
                  <a:gdLst>
                    <a:gd name="T0" fmla="*/ 89 w 90"/>
                    <a:gd name="T1" fmla="*/ 6 h 231"/>
                    <a:gd name="T2" fmla="*/ 64 w 90"/>
                    <a:gd name="T3" fmla="*/ 0 h 231"/>
                    <a:gd name="T4" fmla="*/ 64 w 90"/>
                    <a:gd name="T5" fmla="*/ 0 h 231"/>
                    <a:gd name="T6" fmla="*/ 0 w 90"/>
                    <a:gd name="T7" fmla="*/ 189 h 231"/>
                    <a:gd name="T8" fmla="*/ 0 w 90"/>
                    <a:gd name="T9" fmla="*/ 231 h 231"/>
                    <a:gd name="T10" fmla="*/ 90 w 90"/>
                    <a:gd name="T11" fmla="*/ 9 h 231"/>
                    <a:gd name="T12" fmla="*/ 89 w 90"/>
                    <a:gd name="T13" fmla="*/ 6 h 231"/>
                  </a:gdLst>
                  <a:ahLst/>
                  <a:cxnLst>
                    <a:cxn ang="0">
                      <a:pos x="T0" y="T1"/>
                    </a:cxn>
                    <a:cxn ang="0">
                      <a:pos x="T2" y="T3"/>
                    </a:cxn>
                    <a:cxn ang="0">
                      <a:pos x="T4" y="T5"/>
                    </a:cxn>
                    <a:cxn ang="0">
                      <a:pos x="T6" y="T7"/>
                    </a:cxn>
                    <a:cxn ang="0">
                      <a:pos x="T8" y="T9"/>
                    </a:cxn>
                    <a:cxn ang="0">
                      <a:pos x="T10" y="T11"/>
                    </a:cxn>
                    <a:cxn ang="0">
                      <a:pos x="T12" y="T13"/>
                    </a:cxn>
                  </a:cxnLst>
                  <a:rect l="0" t="0" r="r" b="b"/>
                  <a:pathLst>
                    <a:path w="90" h="231">
                      <a:moveTo>
                        <a:pt x="89" y="6"/>
                      </a:moveTo>
                      <a:lnTo>
                        <a:pt x="64" y="0"/>
                      </a:lnTo>
                      <a:lnTo>
                        <a:pt x="64" y="0"/>
                      </a:lnTo>
                      <a:lnTo>
                        <a:pt x="0" y="189"/>
                      </a:lnTo>
                      <a:lnTo>
                        <a:pt x="0" y="231"/>
                      </a:lnTo>
                      <a:lnTo>
                        <a:pt x="90" y="9"/>
                      </a:lnTo>
                      <a:lnTo>
                        <a:pt x="89" y="6"/>
                      </a:lnTo>
                      <a:close/>
                    </a:path>
                  </a:pathLst>
                </a:custGeom>
                <a:solidFill>
                  <a:srgbClr val="AFBA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21D44">
                        <a:lumMod val="10000"/>
                      </a:srgbClr>
                    </a:solidFill>
                    <a:effectLst/>
                    <a:uLnTx/>
                    <a:uFillTx/>
                    <a:latin typeface="Calibri" panose="020F0502020204030204"/>
                    <a:ea typeface="+mn-ea"/>
                    <a:cs typeface="+mn-cs"/>
                  </a:endParaRPr>
                </a:p>
              </p:txBody>
            </p:sp>
            <p:sp>
              <p:nvSpPr>
                <p:cNvPr id="73" name="Freeform 211">
                  <a:extLst>
                    <a:ext uri="{FF2B5EF4-FFF2-40B4-BE49-F238E27FC236}">
                      <a16:creationId xmlns:a16="http://schemas.microsoft.com/office/drawing/2014/main" id="{D719CE67-225F-C438-119F-1CB9E73591DF}"/>
                    </a:ext>
                  </a:extLst>
                </p:cNvPr>
                <p:cNvSpPr>
                  <a:spLocks/>
                </p:cNvSpPr>
                <p:nvPr/>
              </p:nvSpPr>
              <p:spPr bwMode="auto">
                <a:xfrm>
                  <a:off x="5616575" y="2778125"/>
                  <a:ext cx="187325" cy="230188"/>
                </a:xfrm>
                <a:custGeom>
                  <a:avLst/>
                  <a:gdLst>
                    <a:gd name="T0" fmla="*/ 118 w 118"/>
                    <a:gd name="T1" fmla="*/ 54 h 145"/>
                    <a:gd name="T2" fmla="*/ 104 w 118"/>
                    <a:gd name="T3" fmla="*/ 145 h 145"/>
                    <a:gd name="T4" fmla="*/ 33 w 118"/>
                    <a:gd name="T5" fmla="*/ 79 h 145"/>
                    <a:gd name="T6" fmla="*/ 0 w 118"/>
                    <a:gd name="T7" fmla="*/ 72 h 145"/>
                    <a:gd name="T8" fmla="*/ 26 w 118"/>
                    <a:gd name="T9" fmla="*/ 54 h 145"/>
                    <a:gd name="T10" fmla="*/ 93 w 118"/>
                    <a:gd name="T11" fmla="*/ 0 h 145"/>
                    <a:gd name="T12" fmla="*/ 118 w 118"/>
                    <a:gd name="T13" fmla="*/ 54 h 145"/>
                  </a:gdLst>
                  <a:ahLst/>
                  <a:cxnLst>
                    <a:cxn ang="0">
                      <a:pos x="T0" y="T1"/>
                    </a:cxn>
                    <a:cxn ang="0">
                      <a:pos x="T2" y="T3"/>
                    </a:cxn>
                    <a:cxn ang="0">
                      <a:pos x="T4" y="T5"/>
                    </a:cxn>
                    <a:cxn ang="0">
                      <a:pos x="T6" y="T7"/>
                    </a:cxn>
                    <a:cxn ang="0">
                      <a:pos x="T8" y="T9"/>
                    </a:cxn>
                    <a:cxn ang="0">
                      <a:pos x="T10" y="T11"/>
                    </a:cxn>
                    <a:cxn ang="0">
                      <a:pos x="T12" y="T13"/>
                    </a:cxn>
                  </a:cxnLst>
                  <a:rect l="0" t="0" r="r" b="b"/>
                  <a:pathLst>
                    <a:path w="118" h="145">
                      <a:moveTo>
                        <a:pt x="118" y="54"/>
                      </a:moveTo>
                      <a:lnTo>
                        <a:pt x="104" y="145"/>
                      </a:lnTo>
                      <a:lnTo>
                        <a:pt x="33" y="79"/>
                      </a:lnTo>
                      <a:lnTo>
                        <a:pt x="0" y="72"/>
                      </a:lnTo>
                      <a:lnTo>
                        <a:pt x="26" y="54"/>
                      </a:lnTo>
                      <a:lnTo>
                        <a:pt x="93" y="0"/>
                      </a:lnTo>
                      <a:lnTo>
                        <a:pt x="118" y="54"/>
                      </a:lnTo>
                      <a:close/>
                    </a:path>
                  </a:pathLst>
                </a:custGeom>
                <a:solidFill>
                  <a:srgbClr val="C8C8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21D44">
                        <a:lumMod val="10000"/>
                      </a:srgbClr>
                    </a:solidFill>
                    <a:effectLst/>
                    <a:uLnTx/>
                    <a:uFillTx/>
                    <a:latin typeface="Calibri" panose="020F0502020204030204"/>
                    <a:ea typeface="+mn-ea"/>
                    <a:cs typeface="+mn-cs"/>
                  </a:endParaRPr>
                </a:p>
              </p:txBody>
            </p:sp>
            <p:sp>
              <p:nvSpPr>
                <p:cNvPr id="74" name="Freeform 212">
                  <a:extLst>
                    <a:ext uri="{FF2B5EF4-FFF2-40B4-BE49-F238E27FC236}">
                      <a16:creationId xmlns:a16="http://schemas.microsoft.com/office/drawing/2014/main" id="{6276864F-F1F5-C384-D134-848A2D95BC7C}"/>
                    </a:ext>
                  </a:extLst>
                </p:cNvPr>
                <p:cNvSpPr>
                  <a:spLocks/>
                </p:cNvSpPr>
                <p:nvPr/>
              </p:nvSpPr>
              <p:spPr bwMode="auto">
                <a:xfrm>
                  <a:off x="5686425" y="2919412"/>
                  <a:ext cx="6350" cy="4763"/>
                </a:xfrm>
                <a:custGeom>
                  <a:avLst/>
                  <a:gdLst>
                    <a:gd name="T0" fmla="*/ 0 w 4"/>
                    <a:gd name="T1" fmla="*/ 0 h 3"/>
                    <a:gd name="T2" fmla="*/ 0 w 4"/>
                    <a:gd name="T3" fmla="*/ 0 h 3"/>
                    <a:gd name="T4" fmla="*/ 4 w 4"/>
                    <a:gd name="T5" fmla="*/ 3 h 3"/>
                    <a:gd name="T6" fmla="*/ 0 w 4"/>
                    <a:gd name="T7" fmla="*/ 0 h 3"/>
                  </a:gdLst>
                  <a:ahLst/>
                  <a:cxnLst>
                    <a:cxn ang="0">
                      <a:pos x="T0" y="T1"/>
                    </a:cxn>
                    <a:cxn ang="0">
                      <a:pos x="T2" y="T3"/>
                    </a:cxn>
                    <a:cxn ang="0">
                      <a:pos x="T4" y="T5"/>
                    </a:cxn>
                    <a:cxn ang="0">
                      <a:pos x="T6" y="T7"/>
                    </a:cxn>
                  </a:cxnLst>
                  <a:rect l="0" t="0" r="r" b="b"/>
                  <a:pathLst>
                    <a:path w="4" h="3">
                      <a:moveTo>
                        <a:pt x="0" y="0"/>
                      </a:moveTo>
                      <a:lnTo>
                        <a:pt x="0" y="0"/>
                      </a:lnTo>
                      <a:lnTo>
                        <a:pt x="4" y="3"/>
                      </a:lnTo>
                      <a:lnTo>
                        <a:pt x="0" y="0"/>
                      </a:lnTo>
                      <a:close/>
                    </a:path>
                  </a:pathLst>
                </a:custGeom>
                <a:solidFill>
                  <a:srgbClr val="B7C2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21D44">
                        <a:lumMod val="10000"/>
                      </a:srgbClr>
                    </a:solidFill>
                    <a:effectLst/>
                    <a:uLnTx/>
                    <a:uFillTx/>
                    <a:latin typeface="Calibri" panose="020F0502020204030204"/>
                    <a:ea typeface="+mn-ea"/>
                    <a:cs typeface="+mn-cs"/>
                  </a:endParaRPr>
                </a:p>
              </p:txBody>
            </p:sp>
            <p:sp>
              <p:nvSpPr>
                <p:cNvPr id="75" name="Freeform 213">
                  <a:extLst>
                    <a:ext uri="{FF2B5EF4-FFF2-40B4-BE49-F238E27FC236}">
                      <a16:creationId xmlns:a16="http://schemas.microsoft.com/office/drawing/2014/main" id="{6D232F3F-5CEF-40DE-FE05-49B8927048BA}"/>
                    </a:ext>
                  </a:extLst>
                </p:cNvPr>
                <p:cNvSpPr>
                  <a:spLocks/>
                </p:cNvSpPr>
                <p:nvPr/>
              </p:nvSpPr>
              <p:spPr bwMode="auto">
                <a:xfrm>
                  <a:off x="5616575" y="2892425"/>
                  <a:ext cx="69850" cy="36513"/>
                </a:xfrm>
                <a:custGeom>
                  <a:avLst/>
                  <a:gdLst>
                    <a:gd name="T0" fmla="*/ 87 w 117"/>
                    <a:gd name="T1" fmla="*/ 17 h 61"/>
                    <a:gd name="T2" fmla="*/ 0 w 117"/>
                    <a:gd name="T3" fmla="*/ 0 h 61"/>
                    <a:gd name="T4" fmla="*/ 0 w 117"/>
                    <a:gd name="T5" fmla="*/ 30 h 61"/>
                    <a:gd name="T6" fmla="*/ 65 w 117"/>
                    <a:gd name="T7" fmla="*/ 44 h 61"/>
                    <a:gd name="T8" fmla="*/ 80 w 117"/>
                    <a:gd name="T9" fmla="*/ 61 h 61"/>
                    <a:gd name="T10" fmla="*/ 117 w 117"/>
                    <a:gd name="T11" fmla="*/ 44 h 61"/>
                    <a:gd name="T12" fmla="*/ 87 w 117"/>
                    <a:gd name="T13" fmla="*/ 17 h 61"/>
                  </a:gdLst>
                  <a:ahLst/>
                  <a:cxnLst>
                    <a:cxn ang="0">
                      <a:pos x="T0" y="T1"/>
                    </a:cxn>
                    <a:cxn ang="0">
                      <a:pos x="T2" y="T3"/>
                    </a:cxn>
                    <a:cxn ang="0">
                      <a:pos x="T4" y="T5"/>
                    </a:cxn>
                    <a:cxn ang="0">
                      <a:pos x="T6" y="T7"/>
                    </a:cxn>
                    <a:cxn ang="0">
                      <a:pos x="T8" y="T9"/>
                    </a:cxn>
                    <a:cxn ang="0">
                      <a:pos x="T10" y="T11"/>
                    </a:cxn>
                    <a:cxn ang="0">
                      <a:pos x="T12" y="T13"/>
                    </a:cxn>
                  </a:cxnLst>
                  <a:rect l="0" t="0" r="r" b="b"/>
                  <a:pathLst>
                    <a:path w="117" h="61">
                      <a:moveTo>
                        <a:pt x="87" y="17"/>
                      </a:moveTo>
                      <a:cubicBezTo>
                        <a:pt x="0" y="0"/>
                        <a:pt x="0" y="0"/>
                        <a:pt x="0" y="0"/>
                      </a:cubicBezTo>
                      <a:cubicBezTo>
                        <a:pt x="0" y="30"/>
                        <a:pt x="0" y="30"/>
                        <a:pt x="0" y="30"/>
                      </a:cubicBezTo>
                      <a:cubicBezTo>
                        <a:pt x="65" y="44"/>
                        <a:pt x="65" y="44"/>
                        <a:pt x="65" y="44"/>
                      </a:cubicBezTo>
                      <a:cubicBezTo>
                        <a:pt x="80" y="61"/>
                        <a:pt x="80" y="61"/>
                        <a:pt x="80" y="61"/>
                      </a:cubicBezTo>
                      <a:cubicBezTo>
                        <a:pt x="103" y="53"/>
                        <a:pt x="117" y="44"/>
                        <a:pt x="117" y="44"/>
                      </a:cubicBezTo>
                      <a:lnTo>
                        <a:pt x="87" y="17"/>
                      </a:lnTo>
                      <a:close/>
                    </a:path>
                  </a:pathLst>
                </a:custGeom>
                <a:solidFill>
                  <a:srgbClr val="B4B9C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21D44">
                        <a:lumMod val="10000"/>
                      </a:srgbClr>
                    </a:solidFill>
                    <a:effectLst/>
                    <a:uLnTx/>
                    <a:uFillTx/>
                    <a:latin typeface="Calibri" panose="020F0502020204030204"/>
                    <a:ea typeface="+mn-ea"/>
                    <a:cs typeface="+mn-cs"/>
                  </a:endParaRPr>
                </a:p>
              </p:txBody>
            </p:sp>
            <p:sp>
              <p:nvSpPr>
                <p:cNvPr id="76" name="Freeform 214">
                  <a:extLst>
                    <a:ext uri="{FF2B5EF4-FFF2-40B4-BE49-F238E27FC236}">
                      <a16:creationId xmlns:a16="http://schemas.microsoft.com/office/drawing/2014/main" id="{D6513553-36BE-4410-5D5D-6D225700EEE1}"/>
                    </a:ext>
                  </a:extLst>
                </p:cNvPr>
                <p:cNvSpPr>
                  <a:spLocks/>
                </p:cNvSpPr>
                <p:nvPr/>
              </p:nvSpPr>
              <p:spPr bwMode="auto">
                <a:xfrm>
                  <a:off x="5689600" y="2924175"/>
                  <a:ext cx="84137" cy="111125"/>
                </a:xfrm>
                <a:custGeom>
                  <a:avLst/>
                  <a:gdLst>
                    <a:gd name="T0" fmla="*/ 141 w 141"/>
                    <a:gd name="T1" fmla="*/ 128 h 187"/>
                    <a:gd name="T2" fmla="*/ 4 w 141"/>
                    <a:gd name="T3" fmla="*/ 0 h 187"/>
                    <a:gd name="T4" fmla="*/ 44 w 141"/>
                    <a:gd name="T5" fmla="*/ 38 h 187"/>
                    <a:gd name="T6" fmla="*/ 0 w 141"/>
                    <a:gd name="T7" fmla="*/ 55 h 187"/>
                    <a:gd name="T8" fmla="*/ 120 w 141"/>
                    <a:gd name="T9" fmla="*/ 187 h 187"/>
                    <a:gd name="T10" fmla="*/ 141 w 141"/>
                    <a:gd name="T11" fmla="*/ 128 h 187"/>
                  </a:gdLst>
                  <a:ahLst/>
                  <a:cxnLst>
                    <a:cxn ang="0">
                      <a:pos x="T0" y="T1"/>
                    </a:cxn>
                    <a:cxn ang="0">
                      <a:pos x="T2" y="T3"/>
                    </a:cxn>
                    <a:cxn ang="0">
                      <a:pos x="T4" y="T5"/>
                    </a:cxn>
                    <a:cxn ang="0">
                      <a:pos x="T6" y="T7"/>
                    </a:cxn>
                    <a:cxn ang="0">
                      <a:pos x="T8" y="T9"/>
                    </a:cxn>
                    <a:cxn ang="0">
                      <a:pos x="T10" y="T11"/>
                    </a:cxn>
                  </a:cxnLst>
                  <a:rect l="0" t="0" r="r" b="b"/>
                  <a:pathLst>
                    <a:path w="141" h="187">
                      <a:moveTo>
                        <a:pt x="141" y="128"/>
                      </a:moveTo>
                      <a:cubicBezTo>
                        <a:pt x="4" y="0"/>
                        <a:pt x="4" y="0"/>
                        <a:pt x="4" y="0"/>
                      </a:cubicBezTo>
                      <a:cubicBezTo>
                        <a:pt x="44" y="38"/>
                        <a:pt x="44" y="38"/>
                        <a:pt x="44" y="38"/>
                      </a:cubicBezTo>
                      <a:cubicBezTo>
                        <a:pt x="44" y="38"/>
                        <a:pt x="27" y="46"/>
                        <a:pt x="0" y="55"/>
                      </a:cubicBezTo>
                      <a:cubicBezTo>
                        <a:pt x="120" y="187"/>
                        <a:pt x="120" y="187"/>
                        <a:pt x="120" y="187"/>
                      </a:cubicBezTo>
                      <a:lnTo>
                        <a:pt x="141" y="128"/>
                      </a:lnTo>
                      <a:close/>
                    </a:path>
                  </a:pathLst>
                </a:custGeom>
                <a:solidFill>
                  <a:srgbClr val="B4B9C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21D44">
                        <a:lumMod val="10000"/>
                      </a:srgbClr>
                    </a:solidFill>
                    <a:effectLst/>
                    <a:uLnTx/>
                    <a:uFillTx/>
                    <a:latin typeface="Calibri" panose="020F0502020204030204"/>
                    <a:ea typeface="+mn-ea"/>
                    <a:cs typeface="+mn-cs"/>
                  </a:endParaRPr>
                </a:p>
              </p:txBody>
            </p:sp>
            <p:sp>
              <p:nvSpPr>
                <p:cNvPr id="77" name="Freeform 215">
                  <a:extLst>
                    <a:ext uri="{FF2B5EF4-FFF2-40B4-BE49-F238E27FC236}">
                      <a16:creationId xmlns:a16="http://schemas.microsoft.com/office/drawing/2014/main" id="{52BD1DEC-026E-D71C-E97E-5C31A70A1314}"/>
                    </a:ext>
                  </a:extLst>
                </p:cNvPr>
                <p:cNvSpPr>
                  <a:spLocks/>
                </p:cNvSpPr>
                <p:nvPr/>
              </p:nvSpPr>
              <p:spPr bwMode="auto">
                <a:xfrm>
                  <a:off x="5664200" y="2919412"/>
                  <a:ext cx="52387" cy="38100"/>
                </a:xfrm>
                <a:custGeom>
                  <a:avLst/>
                  <a:gdLst>
                    <a:gd name="T0" fmla="*/ 47 w 87"/>
                    <a:gd name="T1" fmla="*/ 9 h 64"/>
                    <a:gd name="T2" fmla="*/ 37 w 87"/>
                    <a:gd name="T3" fmla="*/ 0 h 64"/>
                    <a:gd name="T4" fmla="*/ 0 w 87"/>
                    <a:gd name="T5" fmla="*/ 17 h 64"/>
                    <a:gd name="T6" fmla="*/ 43 w 87"/>
                    <a:gd name="T7" fmla="*/ 64 h 64"/>
                    <a:gd name="T8" fmla="*/ 87 w 87"/>
                    <a:gd name="T9" fmla="*/ 47 h 64"/>
                    <a:gd name="T10" fmla="*/ 47 w 87"/>
                    <a:gd name="T11" fmla="*/ 9 h 64"/>
                  </a:gdLst>
                  <a:ahLst/>
                  <a:cxnLst>
                    <a:cxn ang="0">
                      <a:pos x="T0" y="T1"/>
                    </a:cxn>
                    <a:cxn ang="0">
                      <a:pos x="T2" y="T3"/>
                    </a:cxn>
                    <a:cxn ang="0">
                      <a:pos x="T4" y="T5"/>
                    </a:cxn>
                    <a:cxn ang="0">
                      <a:pos x="T6" y="T7"/>
                    </a:cxn>
                    <a:cxn ang="0">
                      <a:pos x="T8" y="T9"/>
                    </a:cxn>
                    <a:cxn ang="0">
                      <a:pos x="T10" y="T11"/>
                    </a:cxn>
                  </a:cxnLst>
                  <a:rect l="0" t="0" r="r" b="b"/>
                  <a:pathLst>
                    <a:path w="87" h="64">
                      <a:moveTo>
                        <a:pt x="47" y="9"/>
                      </a:moveTo>
                      <a:cubicBezTo>
                        <a:pt x="37" y="0"/>
                        <a:pt x="37" y="0"/>
                        <a:pt x="37" y="0"/>
                      </a:cubicBezTo>
                      <a:cubicBezTo>
                        <a:pt x="37" y="0"/>
                        <a:pt x="23" y="9"/>
                        <a:pt x="0" y="17"/>
                      </a:cubicBezTo>
                      <a:cubicBezTo>
                        <a:pt x="43" y="64"/>
                        <a:pt x="43" y="64"/>
                        <a:pt x="43" y="64"/>
                      </a:cubicBezTo>
                      <a:cubicBezTo>
                        <a:pt x="70" y="55"/>
                        <a:pt x="87" y="47"/>
                        <a:pt x="87" y="47"/>
                      </a:cubicBezTo>
                      <a:lnTo>
                        <a:pt x="47" y="9"/>
                      </a:lnTo>
                      <a:close/>
                    </a:path>
                  </a:pathLst>
                </a:custGeom>
                <a:solidFill>
                  <a:srgbClr val="ABB1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21D44">
                        <a:lumMod val="10000"/>
                      </a:srgbClr>
                    </a:solidFill>
                    <a:effectLst/>
                    <a:uLnTx/>
                    <a:uFillTx/>
                    <a:latin typeface="Calibri" panose="020F0502020204030204"/>
                    <a:ea typeface="+mn-ea"/>
                    <a:cs typeface="+mn-cs"/>
                  </a:endParaRPr>
                </a:p>
              </p:txBody>
            </p:sp>
            <p:sp>
              <p:nvSpPr>
                <p:cNvPr id="78" name="Freeform 216">
                  <a:extLst>
                    <a:ext uri="{FF2B5EF4-FFF2-40B4-BE49-F238E27FC236}">
                      <a16:creationId xmlns:a16="http://schemas.microsoft.com/office/drawing/2014/main" id="{5D855E2E-8311-B873-B4D9-DB85558CADF4}"/>
                    </a:ext>
                  </a:extLst>
                </p:cNvPr>
                <p:cNvSpPr>
                  <a:spLocks/>
                </p:cNvSpPr>
                <p:nvPr/>
              </p:nvSpPr>
              <p:spPr bwMode="auto">
                <a:xfrm>
                  <a:off x="5616575" y="2928937"/>
                  <a:ext cx="73025" cy="42863"/>
                </a:xfrm>
                <a:custGeom>
                  <a:avLst/>
                  <a:gdLst>
                    <a:gd name="T0" fmla="*/ 80 w 123"/>
                    <a:gd name="T1" fmla="*/ 0 h 71"/>
                    <a:gd name="T2" fmla="*/ 0 w 123"/>
                    <a:gd name="T3" fmla="*/ 14 h 71"/>
                    <a:gd name="T4" fmla="*/ 0 w 123"/>
                    <a:gd name="T5" fmla="*/ 71 h 71"/>
                    <a:gd name="T6" fmla="*/ 123 w 123"/>
                    <a:gd name="T7" fmla="*/ 47 h 71"/>
                    <a:gd name="T8" fmla="*/ 80 w 123"/>
                    <a:gd name="T9" fmla="*/ 0 h 71"/>
                  </a:gdLst>
                  <a:ahLst/>
                  <a:cxnLst>
                    <a:cxn ang="0">
                      <a:pos x="T0" y="T1"/>
                    </a:cxn>
                    <a:cxn ang="0">
                      <a:pos x="T2" y="T3"/>
                    </a:cxn>
                    <a:cxn ang="0">
                      <a:pos x="T4" y="T5"/>
                    </a:cxn>
                    <a:cxn ang="0">
                      <a:pos x="T6" y="T7"/>
                    </a:cxn>
                    <a:cxn ang="0">
                      <a:pos x="T8" y="T9"/>
                    </a:cxn>
                  </a:cxnLst>
                  <a:rect l="0" t="0" r="r" b="b"/>
                  <a:pathLst>
                    <a:path w="123" h="71">
                      <a:moveTo>
                        <a:pt x="80" y="0"/>
                      </a:moveTo>
                      <a:cubicBezTo>
                        <a:pt x="59" y="7"/>
                        <a:pt x="31" y="14"/>
                        <a:pt x="0" y="14"/>
                      </a:cubicBezTo>
                      <a:cubicBezTo>
                        <a:pt x="0" y="71"/>
                        <a:pt x="0" y="71"/>
                        <a:pt x="0" y="71"/>
                      </a:cubicBezTo>
                      <a:cubicBezTo>
                        <a:pt x="46" y="71"/>
                        <a:pt x="91" y="58"/>
                        <a:pt x="123" y="47"/>
                      </a:cubicBezTo>
                      <a:lnTo>
                        <a:pt x="80" y="0"/>
                      </a:lnTo>
                      <a:close/>
                    </a:path>
                  </a:pathLst>
                </a:custGeom>
                <a:solidFill>
                  <a:srgbClr val="AFBA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21D44">
                        <a:lumMod val="10000"/>
                      </a:srgbClr>
                    </a:solidFill>
                    <a:effectLst/>
                    <a:uLnTx/>
                    <a:uFillTx/>
                    <a:latin typeface="Calibri" panose="020F0502020204030204"/>
                    <a:ea typeface="+mn-ea"/>
                    <a:cs typeface="+mn-cs"/>
                  </a:endParaRPr>
                </a:p>
              </p:txBody>
            </p:sp>
            <p:sp>
              <p:nvSpPr>
                <p:cNvPr id="79" name="Freeform 218">
                  <a:extLst>
                    <a:ext uri="{FF2B5EF4-FFF2-40B4-BE49-F238E27FC236}">
                      <a16:creationId xmlns:a16="http://schemas.microsoft.com/office/drawing/2014/main" id="{FD425970-78CD-C83E-1808-2B7D7B06FFF9}"/>
                    </a:ext>
                  </a:extLst>
                </p:cNvPr>
                <p:cNvSpPr>
                  <a:spLocks/>
                </p:cNvSpPr>
                <p:nvPr/>
              </p:nvSpPr>
              <p:spPr bwMode="auto">
                <a:xfrm>
                  <a:off x="6022975" y="2971800"/>
                  <a:ext cx="158750" cy="331788"/>
                </a:xfrm>
                <a:custGeom>
                  <a:avLst/>
                  <a:gdLst>
                    <a:gd name="T0" fmla="*/ 0 w 100"/>
                    <a:gd name="T1" fmla="*/ 209 h 209"/>
                    <a:gd name="T2" fmla="*/ 100 w 100"/>
                    <a:gd name="T3" fmla="*/ 40 h 209"/>
                    <a:gd name="T4" fmla="*/ 84 w 100"/>
                    <a:gd name="T5" fmla="*/ 0 h 209"/>
                    <a:gd name="T6" fmla="*/ 0 w 100"/>
                    <a:gd name="T7" fmla="*/ 209 h 209"/>
                  </a:gdLst>
                  <a:ahLst/>
                  <a:cxnLst>
                    <a:cxn ang="0">
                      <a:pos x="T0" y="T1"/>
                    </a:cxn>
                    <a:cxn ang="0">
                      <a:pos x="T2" y="T3"/>
                    </a:cxn>
                    <a:cxn ang="0">
                      <a:pos x="T4" y="T5"/>
                    </a:cxn>
                    <a:cxn ang="0">
                      <a:pos x="T6" y="T7"/>
                    </a:cxn>
                  </a:cxnLst>
                  <a:rect l="0" t="0" r="r" b="b"/>
                  <a:pathLst>
                    <a:path w="100" h="209">
                      <a:moveTo>
                        <a:pt x="0" y="209"/>
                      </a:moveTo>
                      <a:lnTo>
                        <a:pt x="100" y="40"/>
                      </a:lnTo>
                      <a:lnTo>
                        <a:pt x="84" y="0"/>
                      </a:lnTo>
                      <a:lnTo>
                        <a:pt x="0" y="209"/>
                      </a:lnTo>
                      <a:close/>
                    </a:path>
                  </a:pathLst>
                </a:custGeom>
                <a:solidFill>
                  <a:srgbClr val="BCBC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21D44">
                        <a:lumMod val="10000"/>
                      </a:srgbClr>
                    </a:solidFill>
                    <a:effectLst/>
                    <a:uLnTx/>
                    <a:uFillTx/>
                    <a:latin typeface="Calibri" panose="020F0502020204030204"/>
                    <a:ea typeface="+mn-ea"/>
                    <a:cs typeface="+mn-cs"/>
                  </a:endParaRPr>
                </a:p>
              </p:txBody>
            </p:sp>
            <p:sp>
              <p:nvSpPr>
                <p:cNvPr id="85" name="Freeform 219">
                  <a:extLst>
                    <a:ext uri="{FF2B5EF4-FFF2-40B4-BE49-F238E27FC236}">
                      <a16:creationId xmlns:a16="http://schemas.microsoft.com/office/drawing/2014/main" id="{0D1C6434-4248-4D32-B3E2-5954BADB1351}"/>
                    </a:ext>
                  </a:extLst>
                </p:cNvPr>
                <p:cNvSpPr>
                  <a:spLocks/>
                </p:cNvSpPr>
                <p:nvPr/>
              </p:nvSpPr>
              <p:spPr bwMode="auto">
                <a:xfrm>
                  <a:off x="5546725" y="2892425"/>
                  <a:ext cx="69850" cy="44450"/>
                </a:xfrm>
                <a:custGeom>
                  <a:avLst/>
                  <a:gdLst>
                    <a:gd name="T0" fmla="*/ 0 w 117"/>
                    <a:gd name="T1" fmla="*/ 44 h 75"/>
                    <a:gd name="T2" fmla="*/ 30 w 117"/>
                    <a:gd name="T3" fmla="*/ 17 h 75"/>
                    <a:gd name="T4" fmla="*/ 117 w 117"/>
                    <a:gd name="T5" fmla="*/ 0 h 75"/>
                    <a:gd name="T6" fmla="*/ 117 w 117"/>
                    <a:gd name="T7" fmla="*/ 75 h 75"/>
                    <a:gd name="T8" fmla="*/ 111 w 117"/>
                    <a:gd name="T9" fmla="*/ 75 h 75"/>
                    <a:gd name="T10" fmla="*/ 0 w 117"/>
                    <a:gd name="T11" fmla="*/ 44 h 75"/>
                  </a:gdLst>
                  <a:ahLst/>
                  <a:cxnLst>
                    <a:cxn ang="0">
                      <a:pos x="T0" y="T1"/>
                    </a:cxn>
                    <a:cxn ang="0">
                      <a:pos x="T2" y="T3"/>
                    </a:cxn>
                    <a:cxn ang="0">
                      <a:pos x="T4" y="T5"/>
                    </a:cxn>
                    <a:cxn ang="0">
                      <a:pos x="T6" y="T7"/>
                    </a:cxn>
                    <a:cxn ang="0">
                      <a:pos x="T8" y="T9"/>
                    </a:cxn>
                    <a:cxn ang="0">
                      <a:pos x="T10" y="T11"/>
                    </a:cxn>
                  </a:cxnLst>
                  <a:rect l="0" t="0" r="r" b="b"/>
                  <a:pathLst>
                    <a:path w="117" h="75">
                      <a:moveTo>
                        <a:pt x="0" y="44"/>
                      </a:moveTo>
                      <a:cubicBezTo>
                        <a:pt x="30" y="17"/>
                        <a:pt x="30" y="17"/>
                        <a:pt x="30" y="17"/>
                      </a:cubicBezTo>
                      <a:cubicBezTo>
                        <a:pt x="117" y="0"/>
                        <a:pt x="117" y="0"/>
                        <a:pt x="117" y="0"/>
                      </a:cubicBezTo>
                      <a:cubicBezTo>
                        <a:pt x="117" y="75"/>
                        <a:pt x="117" y="75"/>
                        <a:pt x="117" y="75"/>
                      </a:cubicBezTo>
                      <a:cubicBezTo>
                        <a:pt x="115" y="75"/>
                        <a:pt x="113" y="75"/>
                        <a:pt x="111" y="75"/>
                      </a:cubicBezTo>
                      <a:cubicBezTo>
                        <a:pt x="32" y="75"/>
                        <a:pt x="0" y="44"/>
                        <a:pt x="0" y="44"/>
                      </a:cubicBezTo>
                      <a:close/>
                    </a:path>
                  </a:pathLst>
                </a:custGeom>
                <a:solidFill>
                  <a:srgbClr val="DB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21D44">
                        <a:lumMod val="10000"/>
                      </a:srgbClr>
                    </a:solidFill>
                    <a:effectLst/>
                    <a:uLnTx/>
                    <a:uFillTx/>
                    <a:latin typeface="Calibri" panose="020F0502020204030204"/>
                    <a:ea typeface="+mn-ea"/>
                    <a:cs typeface="+mn-cs"/>
                  </a:endParaRPr>
                </a:p>
              </p:txBody>
            </p:sp>
            <p:sp>
              <p:nvSpPr>
                <p:cNvPr id="87" name="Freeform 220">
                  <a:extLst>
                    <a:ext uri="{FF2B5EF4-FFF2-40B4-BE49-F238E27FC236}">
                      <a16:creationId xmlns:a16="http://schemas.microsoft.com/office/drawing/2014/main" id="{B85E2492-460B-9284-5B90-79581C5409A8}"/>
                    </a:ext>
                  </a:extLst>
                </p:cNvPr>
                <p:cNvSpPr>
                  <a:spLocks/>
                </p:cNvSpPr>
                <p:nvPr/>
              </p:nvSpPr>
              <p:spPr bwMode="auto">
                <a:xfrm>
                  <a:off x="5110162" y="2778125"/>
                  <a:ext cx="509587" cy="1136650"/>
                </a:xfrm>
                <a:custGeom>
                  <a:avLst/>
                  <a:gdLst>
                    <a:gd name="T0" fmla="*/ 0 w 321"/>
                    <a:gd name="T1" fmla="*/ 100 h 716"/>
                    <a:gd name="T2" fmla="*/ 0 w 321"/>
                    <a:gd name="T3" fmla="*/ 100 h 716"/>
                    <a:gd name="T4" fmla="*/ 201 w 321"/>
                    <a:gd name="T5" fmla="*/ 54 h 716"/>
                    <a:gd name="T6" fmla="*/ 227 w 321"/>
                    <a:gd name="T7" fmla="*/ 0 h 716"/>
                    <a:gd name="T8" fmla="*/ 293 w 321"/>
                    <a:gd name="T9" fmla="*/ 54 h 716"/>
                    <a:gd name="T10" fmla="*/ 319 w 321"/>
                    <a:gd name="T11" fmla="*/ 72 h 716"/>
                    <a:gd name="T12" fmla="*/ 321 w 321"/>
                    <a:gd name="T13" fmla="*/ 716 h 716"/>
                    <a:gd name="T14" fmla="*/ 104 w 321"/>
                    <a:gd name="T15" fmla="*/ 716 h 716"/>
                    <a:gd name="T16" fmla="*/ 63 w 321"/>
                    <a:gd name="T17" fmla="*/ 331 h 716"/>
                    <a:gd name="T18" fmla="*/ 63 w 321"/>
                    <a:gd name="T19" fmla="*/ 289 h 716"/>
                    <a:gd name="T20" fmla="*/ 0 w 321"/>
                    <a:gd name="T21" fmla="*/ 100 h 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1" h="716">
                      <a:moveTo>
                        <a:pt x="0" y="100"/>
                      </a:moveTo>
                      <a:lnTo>
                        <a:pt x="0" y="100"/>
                      </a:lnTo>
                      <a:lnTo>
                        <a:pt x="201" y="54"/>
                      </a:lnTo>
                      <a:lnTo>
                        <a:pt x="227" y="0"/>
                      </a:lnTo>
                      <a:lnTo>
                        <a:pt x="293" y="54"/>
                      </a:lnTo>
                      <a:lnTo>
                        <a:pt x="319" y="72"/>
                      </a:lnTo>
                      <a:lnTo>
                        <a:pt x="321" y="716"/>
                      </a:lnTo>
                      <a:lnTo>
                        <a:pt x="104" y="716"/>
                      </a:lnTo>
                      <a:lnTo>
                        <a:pt x="63" y="331"/>
                      </a:lnTo>
                      <a:lnTo>
                        <a:pt x="63" y="289"/>
                      </a:lnTo>
                      <a:lnTo>
                        <a:pt x="0" y="10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21D44">
                        <a:lumMod val="10000"/>
                      </a:srgbClr>
                    </a:solidFill>
                    <a:effectLst/>
                    <a:uLnTx/>
                    <a:uFillTx/>
                    <a:latin typeface="Calibri" panose="020F0502020204030204"/>
                    <a:ea typeface="+mn-ea"/>
                    <a:cs typeface="+mn-cs"/>
                  </a:endParaRPr>
                </a:p>
              </p:txBody>
            </p:sp>
            <p:sp>
              <p:nvSpPr>
                <p:cNvPr id="88" name="Freeform 221">
                  <a:extLst>
                    <a:ext uri="{FF2B5EF4-FFF2-40B4-BE49-F238E27FC236}">
                      <a16:creationId xmlns:a16="http://schemas.microsoft.com/office/drawing/2014/main" id="{6F4132BD-D7BE-F273-2CBC-885F04B13A94}"/>
                    </a:ext>
                  </a:extLst>
                </p:cNvPr>
                <p:cNvSpPr>
                  <a:spLocks/>
                </p:cNvSpPr>
                <p:nvPr/>
              </p:nvSpPr>
              <p:spPr bwMode="auto">
                <a:xfrm>
                  <a:off x="4862512" y="2971800"/>
                  <a:ext cx="350837" cy="942975"/>
                </a:xfrm>
                <a:custGeom>
                  <a:avLst/>
                  <a:gdLst>
                    <a:gd name="T0" fmla="*/ 135 w 221"/>
                    <a:gd name="T1" fmla="*/ 0 h 594"/>
                    <a:gd name="T2" fmla="*/ 221 w 221"/>
                    <a:gd name="T3" fmla="*/ 209 h 594"/>
                    <a:gd name="T4" fmla="*/ 145 w 221"/>
                    <a:gd name="T5" fmla="*/ 436 h 594"/>
                    <a:gd name="T6" fmla="*/ 204 w 221"/>
                    <a:gd name="T7" fmla="*/ 594 h 594"/>
                    <a:gd name="T8" fmla="*/ 79 w 221"/>
                    <a:gd name="T9" fmla="*/ 594 h 594"/>
                    <a:gd name="T10" fmla="*/ 0 w 221"/>
                    <a:gd name="T11" fmla="*/ 381 h 594"/>
                    <a:gd name="T12" fmla="*/ 135 w 221"/>
                    <a:gd name="T13" fmla="*/ 0 h 594"/>
                  </a:gdLst>
                  <a:ahLst/>
                  <a:cxnLst>
                    <a:cxn ang="0">
                      <a:pos x="T0" y="T1"/>
                    </a:cxn>
                    <a:cxn ang="0">
                      <a:pos x="T2" y="T3"/>
                    </a:cxn>
                    <a:cxn ang="0">
                      <a:pos x="T4" y="T5"/>
                    </a:cxn>
                    <a:cxn ang="0">
                      <a:pos x="T6" y="T7"/>
                    </a:cxn>
                    <a:cxn ang="0">
                      <a:pos x="T8" y="T9"/>
                    </a:cxn>
                    <a:cxn ang="0">
                      <a:pos x="T10" y="T11"/>
                    </a:cxn>
                    <a:cxn ang="0">
                      <a:pos x="T12" y="T13"/>
                    </a:cxn>
                  </a:cxnLst>
                  <a:rect l="0" t="0" r="r" b="b"/>
                  <a:pathLst>
                    <a:path w="221" h="594">
                      <a:moveTo>
                        <a:pt x="135" y="0"/>
                      </a:moveTo>
                      <a:lnTo>
                        <a:pt x="221" y="209"/>
                      </a:lnTo>
                      <a:lnTo>
                        <a:pt x="145" y="436"/>
                      </a:lnTo>
                      <a:lnTo>
                        <a:pt x="204" y="594"/>
                      </a:lnTo>
                      <a:lnTo>
                        <a:pt x="79" y="594"/>
                      </a:lnTo>
                      <a:lnTo>
                        <a:pt x="0" y="381"/>
                      </a:lnTo>
                      <a:lnTo>
                        <a:pt x="135"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21D44">
                        <a:lumMod val="10000"/>
                      </a:srgbClr>
                    </a:solidFill>
                    <a:effectLst/>
                    <a:uLnTx/>
                    <a:uFillTx/>
                    <a:latin typeface="Calibri" panose="020F0502020204030204"/>
                    <a:ea typeface="+mn-ea"/>
                    <a:cs typeface="+mn-cs"/>
                  </a:endParaRPr>
                </a:p>
              </p:txBody>
            </p:sp>
            <p:sp>
              <p:nvSpPr>
                <p:cNvPr id="89" name="Freeform 222">
                  <a:extLst>
                    <a:ext uri="{FF2B5EF4-FFF2-40B4-BE49-F238E27FC236}">
                      <a16:creationId xmlns:a16="http://schemas.microsoft.com/office/drawing/2014/main" id="{B7E771F7-D1D0-DD3B-8B43-F3353B195E87}"/>
                    </a:ext>
                  </a:extLst>
                </p:cNvPr>
                <p:cNvSpPr>
                  <a:spLocks/>
                </p:cNvSpPr>
                <p:nvPr/>
              </p:nvSpPr>
              <p:spPr bwMode="auto">
                <a:xfrm>
                  <a:off x="5068887" y="2936875"/>
                  <a:ext cx="141287" cy="366713"/>
                </a:xfrm>
                <a:custGeom>
                  <a:avLst/>
                  <a:gdLst>
                    <a:gd name="T0" fmla="*/ 1 w 89"/>
                    <a:gd name="T1" fmla="*/ 6 h 231"/>
                    <a:gd name="T2" fmla="*/ 26 w 89"/>
                    <a:gd name="T3" fmla="*/ 0 h 231"/>
                    <a:gd name="T4" fmla="*/ 26 w 89"/>
                    <a:gd name="T5" fmla="*/ 0 h 231"/>
                    <a:gd name="T6" fmla="*/ 89 w 89"/>
                    <a:gd name="T7" fmla="*/ 189 h 231"/>
                    <a:gd name="T8" fmla="*/ 89 w 89"/>
                    <a:gd name="T9" fmla="*/ 231 h 231"/>
                    <a:gd name="T10" fmla="*/ 0 w 89"/>
                    <a:gd name="T11" fmla="*/ 9 h 231"/>
                    <a:gd name="T12" fmla="*/ 1 w 89"/>
                    <a:gd name="T13" fmla="*/ 6 h 231"/>
                  </a:gdLst>
                  <a:ahLst/>
                  <a:cxnLst>
                    <a:cxn ang="0">
                      <a:pos x="T0" y="T1"/>
                    </a:cxn>
                    <a:cxn ang="0">
                      <a:pos x="T2" y="T3"/>
                    </a:cxn>
                    <a:cxn ang="0">
                      <a:pos x="T4" y="T5"/>
                    </a:cxn>
                    <a:cxn ang="0">
                      <a:pos x="T6" y="T7"/>
                    </a:cxn>
                    <a:cxn ang="0">
                      <a:pos x="T8" y="T9"/>
                    </a:cxn>
                    <a:cxn ang="0">
                      <a:pos x="T10" y="T11"/>
                    </a:cxn>
                    <a:cxn ang="0">
                      <a:pos x="T12" y="T13"/>
                    </a:cxn>
                  </a:cxnLst>
                  <a:rect l="0" t="0" r="r" b="b"/>
                  <a:pathLst>
                    <a:path w="89" h="231">
                      <a:moveTo>
                        <a:pt x="1" y="6"/>
                      </a:moveTo>
                      <a:lnTo>
                        <a:pt x="26" y="0"/>
                      </a:lnTo>
                      <a:lnTo>
                        <a:pt x="26" y="0"/>
                      </a:lnTo>
                      <a:lnTo>
                        <a:pt x="89" y="189"/>
                      </a:lnTo>
                      <a:lnTo>
                        <a:pt x="89" y="231"/>
                      </a:lnTo>
                      <a:lnTo>
                        <a:pt x="0" y="9"/>
                      </a:lnTo>
                      <a:lnTo>
                        <a:pt x="1" y="6"/>
                      </a:lnTo>
                      <a:close/>
                    </a:path>
                  </a:pathLst>
                </a:custGeom>
                <a:solidFill>
                  <a:srgbClr val="BFCB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21D44">
                        <a:lumMod val="10000"/>
                      </a:srgbClr>
                    </a:solidFill>
                    <a:effectLst/>
                    <a:uLnTx/>
                    <a:uFillTx/>
                    <a:latin typeface="Calibri" panose="020F0502020204030204"/>
                    <a:ea typeface="+mn-ea"/>
                    <a:cs typeface="+mn-cs"/>
                  </a:endParaRPr>
                </a:p>
              </p:txBody>
            </p:sp>
            <p:sp>
              <p:nvSpPr>
                <p:cNvPr id="90" name="Freeform 223">
                  <a:extLst>
                    <a:ext uri="{FF2B5EF4-FFF2-40B4-BE49-F238E27FC236}">
                      <a16:creationId xmlns:a16="http://schemas.microsoft.com/office/drawing/2014/main" id="{D7288772-FB25-8962-8F8A-B63CB9096642}"/>
                    </a:ext>
                  </a:extLst>
                </p:cNvPr>
                <p:cNvSpPr>
                  <a:spLocks/>
                </p:cNvSpPr>
                <p:nvPr/>
              </p:nvSpPr>
              <p:spPr bwMode="auto">
                <a:xfrm>
                  <a:off x="5429250" y="2778125"/>
                  <a:ext cx="187325" cy="230188"/>
                </a:xfrm>
                <a:custGeom>
                  <a:avLst/>
                  <a:gdLst>
                    <a:gd name="T0" fmla="*/ 0 w 118"/>
                    <a:gd name="T1" fmla="*/ 54 h 145"/>
                    <a:gd name="T2" fmla="*/ 14 w 118"/>
                    <a:gd name="T3" fmla="*/ 145 h 145"/>
                    <a:gd name="T4" fmla="*/ 86 w 118"/>
                    <a:gd name="T5" fmla="*/ 79 h 145"/>
                    <a:gd name="T6" fmla="*/ 118 w 118"/>
                    <a:gd name="T7" fmla="*/ 72 h 145"/>
                    <a:gd name="T8" fmla="*/ 92 w 118"/>
                    <a:gd name="T9" fmla="*/ 54 h 145"/>
                    <a:gd name="T10" fmla="*/ 26 w 118"/>
                    <a:gd name="T11" fmla="*/ 0 h 145"/>
                    <a:gd name="T12" fmla="*/ 0 w 118"/>
                    <a:gd name="T13" fmla="*/ 54 h 145"/>
                  </a:gdLst>
                  <a:ahLst/>
                  <a:cxnLst>
                    <a:cxn ang="0">
                      <a:pos x="T0" y="T1"/>
                    </a:cxn>
                    <a:cxn ang="0">
                      <a:pos x="T2" y="T3"/>
                    </a:cxn>
                    <a:cxn ang="0">
                      <a:pos x="T4" y="T5"/>
                    </a:cxn>
                    <a:cxn ang="0">
                      <a:pos x="T6" y="T7"/>
                    </a:cxn>
                    <a:cxn ang="0">
                      <a:pos x="T8" y="T9"/>
                    </a:cxn>
                    <a:cxn ang="0">
                      <a:pos x="T10" y="T11"/>
                    </a:cxn>
                    <a:cxn ang="0">
                      <a:pos x="T12" y="T13"/>
                    </a:cxn>
                  </a:cxnLst>
                  <a:rect l="0" t="0" r="r" b="b"/>
                  <a:pathLst>
                    <a:path w="118" h="145">
                      <a:moveTo>
                        <a:pt x="0" y="54"/>
                      </a:moveTo>
                      <a:lnTo>
                        <a:pt x="14" y="145"/>
                      </a:lnTo>
                      <a:lnTo>
                        <a:pt x="86" y="79"/>
                      </a:lnTo>
                      <a:lnTo>
                        <a:pt x="118" y="72"/>
                      </a:lnTo>
                      <a:lnTo>
                        <a:pt x="92" y="54"/>
                      </a:lnTo>
                      <a:lnTo>
                        <a:pt x="26" y="0"/>
                      </a:lnTo>
                      <a:lnTo>
                        <a:pt x="0" y="54"/>
                      </a:lnTo>
                      <a:close/>
                    </a:path>
                  </a:pathLst>
                </a:custGeom>
                <a:solidFill>
                  <a:srgbClr val="DB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21D44">
                        <a:lumMod val="10000"/>
                      </a:srgbClr>
                    </a:solidFill>
                    <a:effectLst/>
                    <a:uLnTx/>
                    <a:uFillTx/>
                    <a:latin typeface="Calibri" panose="020F0502020204030204"/>
                    <a:ea typeface="+mn-ea"/>
                    <a:cs typeface="+mn-cs"/>
                  </a:endParaRPr>
                </a:p>
              </p:txBody>
            </p:sp>
            <p:sp>
              <p:nvSpPr>
                <p:cNvPr id="92" name="Freeform 224">
                  <a:extLst>
                    <a:ext uri="{FF2B5EF4-FFF2-40B4-BE49-F238E27FC236}">
                      <a16:creationId xmlns:a16="http://schemas.microsoft.com/office/drawing/2014/main" id="{B27878C0-C45D-9949-EEB8-312697ED7150}"/>
                    </a:ext>
                  </a:extLst>
                </p:cNvPr>
                <p:cNvSpPr>
                  <a:spLocks/>
                </p:cNvSpPr>
                <p:nvPr/>
              </p:nvSpPr>
              <p:spPr bwMode="auto">
                <a:xfrm>
                  <a:off x="5541962" y="2919412"/>
                  <a:ext cx="4762" cy="4763"/>
                </a:xfrm>
                <a:custGeom>
                  <a:avLst/>
                  <a:gdLst>
                    <a:gd name="T0" fmla="*/ 3 w 3"/>
                    <a:gd name="T1" fmla="*/ 0 h 3"/>
                    <a:gd name="T2" fmla="*/ 3 w 3"/>
                    <a:gd name="T3" fmla="*/ 0 h 3"/>
                    <a:gd name="T4" fmla="*/ 0 w 3"/>
                    <a:gd name="T5" fmla="*/ 3 h 3"/>
                    <a:gd name="T6" fmla="*/ 3 w 3"/>
                    <a:gd name="T7" fmla="*/ 0 h 3"/>
                  </a:gdLst>
                  <a:ahLst/>
                  <a:cxnLst>
                    <a:cxn ang="0">
                      <a:pos x="T0" y="T1"/>
                    </a:cxn>
                    <a:cxn ang="0">
                      <a:pos x="T2" y="T3"/>
                    </a:cxn>
                    <a:cxn ang="0">
                      <a:pos x="T4" y="T5"/>
                    </a:cxn>
                    <a:cxn ang="0">
                      <a:pos x="T6" y="T7"/>
                    </a:cxn>
                  </a:cxnLst>
                  <a:rect l="0" t="0" r="r" b="b"/>
                  <a:pathLst>
                    <a:path w="3" h="3">
                      <a:moveTo>
                        <a:pt x="3" y="0"/>
                      </a:moveTo>
                      <a:lnTo>
                        <a:pt x="3" y="0"/>
                      </a:lnTo>
                      <a:lnTo>
                        <a:pt x="0" y="3"/>
                      </a:lnTo>
                      <a:lnTo>
                        <a:pt x="3" y="0"/>
                      </a:lnTo>
                      <a:close/>
                    </a:path>
                  </a:pathLst>
                </a:custGeom>
                <a:solidFill>
                  <a:srgbClr val="C8D3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21D44">
                        <a:lumMod val="10000"/>
                      </a:srgbClr>
                    </a:solidFill>
                    <a:effectLst/>
                    <a:uLnTx/>
                    <a:uFillTx/>
                    <a:latin typeface="Calibri" panose="020F0502020204030204"/>
                    <a:ea typeface="+mn-ea"/>
                    <a:cs typeface="+mn-cs"/>
                  </a:endParaRPr>
                </a:p>
              </p:txBody>
            </p:sp>
            <p:sp>
              <p:nvSpPr>
                <p:cNvPr id="94" name="Freeform 225">
                  <a:extLst>
                    <a:ext uri="{FF2B5EF4-FFF2-40B4-BE49-F238E27FC236}">
                      <a16:creationId xmlns:a16="http://schemas.microsoft.com/office/drawing/2014/main" id="{243EA49F-C789-F1DE-2A5B-8ABC9EFF9820}"/>
                    </a:ext>
                  </a:extLst>
                </p:cNvPr>
                <p:cNvSpPr>
                  <a:spLocks/>
                </p:cNvSpPr>
                <p:nvPr/>
              </p:nvSpPr>
              <p:spPr bwMode="auto">
                <a:xfrm>
                  <a:off x="5546725" y="2892425"/>
                  <a:ext cx="69850" cy="36513"/>
                </a:xfrm>
                <a:custGeom>
                  <a:avLst/>
                  <a:gdLst>
                    <a:gd name="T0" fmla="*/ 30 w 117"/>
                    <a:gd name="T1" fmla="*/ 17 h 61"/>
                    <a:gd name="T2" fmla="*/ 117 w 117"/>
                    <a:gd name="T3" fmla="*/ 0 h 61"/>
                    <a:gd name="T4" fmla="*/ 117 w 117"/>
                    <a:gd name="T5" fmla="*/ 30 h 61"/>
                    <a:gd name="T6" fmla="*/ 53 w 117"/>
                    <a:gd name="T7" fmla="*/ 44 h 61"/>
                    <a:gd name="T8" fmla="*/ 38 w 117"/>
                    <a:gd name="T9" fmla="*/ 61 h 61"/>
                    <a:gd name="T10" fmla="*/ 0 w 117"/>
                    <a:gd name="T11" fmla="*/ 44 h 61"/>
                    <a:gd name="T12" fmla="*/ 30 w 117"/>
                    <a:gd name="T13" fmla="*/ 17 h 61"/>
                  </a:gdLst>
                  <a:ahLst/>
                  <a:cxnLst>
                    <a:cxn ang="0">
                      <a:pos x="T0" y="T1"/>
                    </a:cxn>
                    <a:cxn ang="0">
                      <a:pos x="T2" y="T3"/>
                    </a:cxn>
                    <a:cxn ang="0">
                      <a:pos x="T4" y="T5"/>
                    </a:cxn>
                    <a:cxn ang="0">
                      <a:pos x="T6" y="T7"/>
                    </a:cxn>
                    <a:cxn ang="0">
                      <a:pos x="T8" y="T9"/>
                    </a:cxn>
                    <a:cxn ang="0">
                      <a:pos x="T10" y="T11"/>
                    </a:cxn>
                    <a:cxn ang="0">
                      <a:pos x="T12" y="T13"/>
                    </a:cxn>
                  </a:cxnLst>
                  <a:rect l="0" t="0" r="r" b="b"/>
                  <a:pathLst>
                    <a:path w="117" h="61">
                      <a:moveTo>
                        <a:pt x="30" y="17"/>
                      </a:moveTo>
                      <a:cubicBezTo>
                        <a:pt x="117" y="0"/>
                        <a:pt x="117" y="0"/>
                        <a:pt x="117" y="0"/>
                      </a:cubicBezTo>
                      <a:cubicBezTo>
                        <a:pt x="117" y="30"/>
                        <a:pt x="117" y="30"/>
                        <a:pt x="117" y="30"/>
                      </a:cubicBezTo>
                      <a:cubicBezTo>
                        <a:pt x="53" y="44"/>
                        <a:pt x="53" y="44"/>
                        <a:pt x="53" y="44"/>
                      </a:cubicBezTo>
                      <a:cubicBezTo>
                        <a:pt x="38" y="61"/>
                        <a:pt x="38" y="61"/>
                        <a:pt x="38" y="61"/>
                      </a:cubicBezTo>
                      <a:cubicBezTo>
                        <a:pt x="15" y="53"/>
                        <a:pt x="0" y="44"/>
                        <a:pt x="0" y="44"/>
                      </a:cubicBezTo>
                      <a:lnTo>
                        <a:pt x="30" y="17"/>
                      </a:lnTo>
                      <a:close/>
                    </a:path>
                  </a:pathLst>
                </a:custGeom>
                <a:solidFill>
                  <a:srgbClr val="C4CA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21D44">
                        <a:lumMod val="10000"/>
                      </a:srgbClr>
                    </a:solidFill>
                    <a:effectLst/>
                    <a:uLnTx/>
                    <a:uFillTx/>
                    <a:latin typeface="Calibri" panose="020F0502020204030204"/>
                    <a:ea typeface="+mn-ea"/>
                    <a:cs typeface="+mn-cs"/>
                  </a:endParaRPr>
                </a:p>
              </p:txBody>
            </p:sp>
            <p:sp>
              <p:nvSpPr>
                <p:cNvPr id="95" name="Freeform 226">
                  <a:extLst>
                    <a:ext uri="{FF2B5EF4-FFF2-40B4-BE49-F238E27FC236}">
                      <a16:creationId xmlns:a16="http://schemas.microsoft.com/office/drawing/2014/main" id="{3FE9CE0D-CD3B-A588-68CF-FDC7569599F8}"/>
                    </a:ext>
                  </a:extLst>
                </p:cNvPr>
                <p:cNvSpPr>
                  <a:spLocks/>
                </p:cNvSpPr>
                <p:nvPr/>
              </p:nvSpPr>
              <p:spPr bwMode="auto">
                <a:xfrm>
                  <a:off x="5461000" y="2924175"/>
                  <a:ext cx="82550" cy="111125"/>
                </a:xfrm>
                <a:custGeom>
                  <a:avLst/>
                  <a:gdLst>
                    <a:gd name="T0" fmla="*/ 0 w 140"/>
                    <a:gd name="T1" fmla="*/ 128 h 187"/>
                    <a:gd name="T2" fmla="*/ 137 w 140"/>
                    <a:gd name="T3" fmla="*/ 0 h 187"/>
                    <a:gd name="T4" fmla="*/ 97 w 140"/>
                    <a:gd name="T5" fmla="*/ 38 h 187"/>
                    <a:gd name="T6" fmla="*/ 140 w 140"/>
                    <a:gd name="T7" fmla="*/ 55 h 187"/>
                    <a:gd name="T8" fmla="*/ 21 w 140"/>
                    <a:gd name="T9" fmla="*/ 187 h 187"/>
                    <a:gd name="T10" fmla="*/ 0 w 140"/>
                    <a:gd name="T11" fmla="*/ 128 h 187"/>
                  </a:gdLst>
                  <a:ahLst/>
                  <a:cxnLst>
                    <a:cxn ang="0">
                      <a:pos x="T0" y="T1"/>
                    </a:cxn>
                    <a:cxn ang="0">
                      <a:pos x="T2" y="T3"/>
                    </a:cxn>
                    <a:cxn ang="0">
                      <a:pos x="T4" y="T5"/>
                    </a:cxn>
                    <a:cxn ang="0">
                      <a:pos x="T6" y="T7"/>
                    </a:cxn>
                    <a:cxn ang="0">
                      <a:pos x="T8" y="T9"/>
                    </a:cxn>
                    <a:cxn ang="0">
                      <a:pos x="T10" y="T11"/>
                    </a:cxn>
                  </a:cxnLst>
                  <a:rect l="0" t="0" r="r" b="b"/>
                  <a:pathLst>
                    <a:path w="140" h="187">
                      <a:moveTo>
                        <a:pt x="0" y="128"/>
                      </a:moveTo>
                      <a:cubicBezTo>
                        <a:pt x="137" y="0"/>
                        <a:pt x="137" y="0"/>
                        <a:pt x="137" y="0"/>
                      </a:cubicBezTo>
                      <a:cubicBezTo>
                        <a:pt x="97" y="38"/>
                        <a:pt x="97" y="38"/>
                        <a:pt x="97" y="38"/>
                      </a:cubicBezTo>
                      <a:cubicBezTo>
                        <a:pt x="97" y="38"/>
                        <a:pt x="114" y="46"/>
                        <a:pt x="140" y="55"/>
                      </a:cubicBezTo>
                      <a:cubicBezTo>
                        <a:pt x="21" y="187"/>
                        <a:pt x="21" y="187"/>
                        <a:pt x="21" y="187"/>
                      </a:cubicBezTo>
                      <a:lnTo>
                        <a:pt x="0" y="128"/>
                      </a:lnTo>
                      <a:close/>
                    </a:path>
                  </a:pathLst>
                </a:custGeom>
                <a:solidFill>
                  <a:srgbClr val="C4CA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21D44">
                        <a:lumMod val="10000"/>
                      </a:srgbClr>
                    </a:solidFill>
                    <a:effectLst/>
                    <a:uLnTx/>
                    <a:uFillTx/>
                    <a:latin typeface="Calibri" panose="020F0502020204030204"/>
                    <a:ea typeface="+mn-ea"/>
                    <a:cs typeface="+mn-cs"/>
                  </a:endParaRPr>
                </a:p>
              </p:txBody>
            </p:sp>
            <p:sp>
              <p:nvSpPr>
                <p:cNvPr id="96" name="Freeform 227">
                  <a:extLst>
                    <a:ext uri="{FF2B5EF4-FFF2-40B4-BE49-F238E27FC236}">
                      <a16:creationId xmlns:a16="http://schemas.microsoft.com/office/drawing/2014/main" id="{E5460B11-52AF-3928-0F04-BFB24082E817}"/>
                    </a:ext>
                  </a:extLst>
                </p:cNvPr>
                <p:cNvSpPr>
                  <a:spLocks/>
                </p:cNvSpPr>
                <p:nvPr/>
              </p:nvSpPr>
              <p:spPr bwMode="auto">
                <a:xfrm>
                  <a:off x="5518150" y="2919412"/>
                  <a:ext cx="52387" cy="38100"/>
                </a:xfrm>
                <a:custGeom>
                  <a:avLst/>
                  <a:gdLst>
                    <a:gd name="T0" fmla="*/ 40 w 87"/>
                    <a:gd name="T1" fmla="*/ 9 h 64"/>
                    <a:gd name="T2" fmla="*/ 49 w 87"/>
                    <a:gd name="T3" fmla="*/ 0 h 64"/>
                    <a:gd name="T4" fmla="*/ 87 w 87"/>
                    <a:gd name="T5" fmla="*/ 17 h 64"/>
                    <a:gd name="T6" fmla="*/ 43 w 87"/>
                    <a:gd name="T7" fmla="*/ 64 h 64"/>
                    <a:gd name="T8" fmla="*/ 0 w 87"/>
                    <a:gd name="T9" fmla="*/ 47 h 64"/>
                    <a:gd name="T10" fmla="*/ 40 w 87"/>
                    <a:gd name="T11" fmla="*/ 9 h 64"/>
                  </a:gdLst>
                  <a:ahLst/>
                  <a:cxnLst>
                    <a:cxn ang="0">
                      <a:pos x="T0" y="T1"/>
                    </a:cxn>
                    <a:cxn ang="0">
                      <a:pos x="T2" y="T3"/>
                    </a:cxn>
                    <a:cxn ang="0">
                      <a:pos x="T4" y="T5"/>
                    </a:cxn>
                    <a:cxn ang="0">
                      <a:pos x="T6" y="T7"/>
                    </a:cxn>
                    <a:cxn ang="0">
                      <a:pos x="T8" y="T9"/>
                    </a:cxn>
                    <a:cxn ang="0">
                      <a:pos x="T10" y="T11"/>
                    </a:cxn>
                  </a:cxnLst>
                  <a:rect l="0" t="0" r="r" b="b"/>
                  <a:pathLst>
                    <a:path w="87" h="64">
                      <a:moveTo>
                        <a:pt x="40" y="9"/>
                      </a:moveTo>
                      <a:cubicBezTo>
                        <a:pt x="49" y="0"/>
                        <a:pt x="49" y="0"/>
                        <a:pt x="49" y="0"/>
                      </a:cubicBezTo>
                      <a:cubicBezTo>
                        <a:pt x="49" y="0"/>
                        <a:pt x="64" y="9"/>
                        <a:pt x="87" y="17"/>
                      </a:cubicBezTo>
                      <a:cubicBezTo>
                        <a:pt x="43" y="64"/>
                        <a:pt x="43" y="64"/>
                        <a:pt x="43" y="64"/>
                      </a:cubicBezTo>
                      <a:cubicBezTo>
                        <a:pt x="17" y="55"/>
                        <a:pt x="0" y="47"/>
                        <a:pt x="0" y="47"/>
                      </a:cubicBezTo>
                      <a:lnTo>
                        <a:pt x="40" y="9"/>
                      </a:lnTo>
                      <a:close/>
                    </a:path>
                  </a:pathLst>
                </a:custGeom>
                <a:solidFill>
                  <a:srgbClr val="BBC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21D44">
                        <a:lumMod val="10000"/>
                      </a:srgbClr>
                    </a:solidFill>
                    <a:effectLst/>
                    <a:uLnTx/>
                    <a:uFillTx/>
                    <a:latin typeface="Calibri" panose="020F0502020204030204"/>
                    <a:ea typeface="+mn-ea"/>
                    <a:cs typeface="+mn-cs"/>
                  </a:endParaRPr>
                </a:p>
              </p:txBody>
            </p:sp>
            <p:sp>
              <p:nvSpPr>
                <p:cNvPr id="97" name="Freeform 228">
                  <a:extLst>
                    <a:ext uri="{FF2B5EF4-FFF2-40B4-BE49-F238E27FC236}">
                      <a16:creationId xmlns:a16="http://schemas.microsoft.com/office/drawing/2014/main" id="{E656E28D-B802-A3EC-B36F-91C992BE2078}"/>
                    </a:ext>
                  </a:extLst>
                </p:cNvPr>
                <p:cNvSpPr>
                  <a:spLocks/>
                </p:cNvSpPr>
                <p:nvPr/>
              </p:nvSpPr>
              <p:spPr bwMode="auto">
                <a:xfrm>
                  <a:off x="5543550" y="2928937"/>
                  <a:ext cx="73025" cy="42863"/>
                </a:xfrm>
                <a:custGeom>
                  <a:avLst/>
                  <a:gdLst>
                    <a:gd name="T0" fmla="*/ 44 w 123"/>
                    <a:gd name="T1" fmla="*/ 0 h 71"/>
                    <a:gd name="T2" fmla="*/ 123 w 123"/>
                    <a:gd name="T3" fmla="*/ 14 h 71"/>
                    <a:gd name="T4" fmla="*/ 123 w 123"/>
                    <a:gd name="T5" fmla="*/ 71 h 71"/>
                    <a:gd name="T6" fmla="*/ 0 w 123"/>
                    <a:gd name="T7" fmla="*/ 47 h 71"/>
                    <a:gd name="T8" fmla="*/ 44 w 123"/>
                    <a:gd name="T9" fmla="*/ 0 h 71"/>
                  </a:gdLst>
                  <a:ahLst/>
                  <a:cxnLst>
                    <a:cxn ang="0">
                      <a:pos x="T0" y="T1"/>
                    </a:cxn>
                    <a:cxn ang="0">
                      <a:pos x="T2" y="T3"/>
                    </a:cxn>
                    <a:cxn ang="0">
                      <a:pos x="T4" y="T5"/>
                    </a:cxn>
                    <a:cxn ang="0">
                      <a:pos x="T6" y="T7"/>
                    </a:cxn>
                    <a:cxn ang="0">
                      <a:pos x="T8" y="T9"/>
                    </a:cxn>
                  </a:cxnLst>
                  <a:rect l="0" t="0" r="r" b="b"/>
                  <a:pathLst>
                    <a:path w="123" h="71">
                      <a:moveTo>
                        <a:pt x="44" y="0"/>
                      </a:moveTo>
                      <a:cubicBezTo>
                        <a:pt x="65" y="7"/>
                        <a:pt x="93" y="14"/>
                        <a:pt x="123" y="14"/>
                      </a:cubicBezTo>
                      <a:cubicBezTo>
                        <a:pt x="123" y="71"/>
                        <a:pt x="123" y="71"/>
                        <a:pt x="123" y="71"/>
                      </a:cubicBezTo>
                      <a:cubicBezTo>
                        <a:pt x="77" y="71"/>
                        <a:pt x="32" y="58"/>
                        <a:pt x="0" y="47"/>
                      </a:cubicBezTo>
                      <a:lnTo>
                        <a:pt x="44" y="0"/>
                      </a:lnTo>
                      <a:close/>
                    </a:path>
                  </a:pathLst>
                </a:custGeom>
                <a:solidFill>
                  <a:srgbClr val="BFCB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21D44">
                        <a:lumMod val="10000"/>
                      </a:srgbClr>
                    </a:solidFill>
                    <a:effectLst/>
                    <a:uLnTx/>
                    <a:uFillTx/>
                    <a:latin typeface="Calibri" panose="020F0502020204030204"/>
                    <a:ea typeface="+mn-ea"/>
                    <a:cs typeface="+mn-cs"/>
                  </a:endParaRPr>
                </a:p>
              </p:txBody>
            </p:sp>
            <p:sp>
              <p:nvSpPr>
                <p:cNvPr id="98" name="Freeform 230">
                  <a:extLst>
                    <a:ext uri="{FF2B5EF4-FFF2-40B4-BE49-F238E27FC236}">
                      <a16:creationId xmlns:a16="http://schemas.microsoft.com/office/drawing/2014/main" id="{61F30472-C9EA-294F-275A-DDEB3D8B4D8E}"/>
                    </a:ext>
                  </a:extLst>
                </p:cNvPr>
                <p:cNvSpPr>
                  <a:spLocks/>
                </p:cNvSpPr>
                <p:nvPr/>
              </p:nvSpPr>
              <p:spPr bwMode="auto">
                <a:xfrm>
                  <a:off x="5053012" y="2971800"/>
                  <a:ext cx="157162" cy="331788"/>
                </a:xfrm>
                <a:custGeom>
                  <a:avLst/>
                  <a:gdLst>
                    <a:gd name="T0" fmla="*/ 99 w 99"/>
                    <a:gd name="T1" fmla="*/ 209 h 209"/>
                    <a:gd name="T2" fmla="*/ 0 w 99"/>
                    <a:gd name="T3" fmla="*/ 40 h 209"/>
                    <a:gd name="T4" fmla="*/ 15 w 99"/>
                    <a:gd name="T5" fmla="*/ 0 h 209"/>
                    <a:gd name="T6" fmla="*/ 99 w 99"/>
                    <a:gd name="T7" fmla="*/ 209 h 209"/>
                  </a:gdLst>
                  <a:ahLst/>
                  <a:cxnLst>
                    <a:cxn ang="0">
                      <a:pos x="T0" y="T1"/>
                    </a:cxn>
                    <a:cxn ang="0">
                      <a:pos x="T2" y="T3"/>
                    </a:cxn>
                    <a:cxn ang="0">
                      <a:pos x="T4" y="T5"/>
                    </a:cxn>
                    <a:cxn ang="0">
                      <a:pos x="T6" y="T7"/>
                    </a:cxn>
                  </a:cxnLst>
                  <a:rect l="0" t="0" r="r" b="b"/>
                  <a:pathLst>
                    <a:path w="99" h="209">
                      <a:moveTo>
                        <a:pt x="99" y="209"/>
                      </a:moveTo>
                      <a:lnTo>
                        <a:pt x="0" y="40"/>
                      </a:lnTo>
                      <a:lnTo>
                        <a:pt x="15" y="0"/>
                      </a:lnTo>
                      <a:lnTo>
                        <a:pt x="99" y="209"/>
                      </a:lnTo>
                      <a:close/>
                    </a:path>
                  </a:pathLst>
                </a:custGeom>
                <a:solidFill>
                  <a:srgbClr val="CECF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21D44">
                        <a:lumMod val="10000"/>
                      </a:srgbClr>
                    </a:solidFill>
                    <a:effectLst/>
                    <a:uLnTx/>
                    <a:uFillTx/>
                    <a:latin typeface="Calibri" panose="020F0502020204030204"/>
                    <a:ea typeface="+mn-ea"/>
                    <a:cs typeface="+mn-cs"/>
                  </a:endParaRPr>
                </a:p>
              </p:txBody>
            </p:sp>
          </p:grpSp>
          <p:pic>
            <p:nvPicPr>
              <p:cNvPr id="44" name="Picture 6" descr="Related image">
                <a:extLst>
                  <a:ext uri="{FF2B5EF4-FFF2-40B4-BE49-F238E27FC236}">
                    <a16:creationId xmlns:a16="http://schemas.microsoft.com/office/drawing/2014/main" id="{4366AE63-1492-4BB2-019F-3E19543CBB3E}"/>
                  </a:ext>
                </a:extLst>
              </p:cNvPr>
              <p:cNvPicPr>
                <a:picLocks noChangeAspect="1" noChangeArrowheads="1"/>
              </p:cNvPicPr>
              <p:nvPr/>
            </p:nvPicPr>
            <p:blipFill>
              <a:blip r:embed="rId19" cstate="email">
                <a:extLst>
                  <a:ext uri="{28A0092B-C50C-407E-A947-70E740481C1C}">
                    <a14:useLocalDpi xmlns:a14="http://schemas.microsoft.com/office/drawing/2010/main"/>
                  </a:ext>
                </a:extLst>
              </a:blip>
              <a:srcRect/>
              <a:stretch>
                <a:fillRect/>
              </a:stretch>
            </p:blipFill>
            <p:spPr bwMode="auto">
              <a:xfrm>
                <a:off x="-448197" y="322080"/>
                <a:ext cx="3851209" cy="3851210"/>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14" name="Rectangle 13">
            <a:extLst>
              <a:ext uri="{FF2B5EF4-FFF2-40B4-BE49-F238E27FC236}">
                <a16:creationId xmlns:a16="http://schemas.microsoft.com/office/drawing/2014/main" id="{07BA642E-3229-85A6-E372-02697AA8059A}"/>
              </a:ext>
            </a:extLst>
          </p:cNvPr>
          <p:cNvSpPr/>
          <p:nvPr/>
        </p:nvSpPr>
        <p:spPr>
          <a:xfrm>
            <a:off x="370422" y="767463"/>
            <a:ext cx="10631831" cy="1633936"/>
          </a:xfrm>
          <a:prstGeom prst="rect">
            <a:avLst/>
          </a:prstGeom>
          <a:noFill/>
          <a:ln w="3175" cap="flat" cmpd="sng" algn="ctr">
            <a:solidFill>
              <a:srgbClr val="00541D"/>
            </a:solidFill>
            <a:prstDash val="solid"/>
            <a:miter lim="800000"/>
          </a:ln>
          <a:effectLst/>
        </p:spPr>
        <p:txBody>
          <a:bodyPr lIns="86402" tIns="43201" rIns="86402" bIns="43201" rtlCol="0" anchor="ctr"/>
          <a:lstStyle/>
          <a:p>
            <a:pPr marL="171450" indent="-171450" defTabSz="914400">
              <a:buFont typeface="Arial" panose="020B0604020202020204" pitchFamily="34" charset="0"/>
              <a:buChar char="•"/>
            </a:pPr>
            <a:r>
              <a:rPr lang="en-US" sz="1000" kern="0">
                <a:solidFill>
                  <a:srgbClr val="001E46"/>
                </a:solidFill>
                <a:latin typeface="Arial"/>
                <a:ea typeface="Cambria" panose="02040503050406030204" pitchFamily="18" charset="0"/>
                <a:cs typeface="Calibri" panose="020F0502020204030204" pitchFamily="34" charset="0"/>
              </a:rPr>
              <a:t>Document (along with meta data ) will be shared at one location (Folder/Database)* </a:t>
            </a:r>
          </a:p>
          <a:p>
            <a:pPr marL="171450" indent="-171450" defTabSz="914400">
              <a:buFont typeface="Arial" panose="020B0604020202020204" pitchFamily="34" charset="0"/>
              <a:buChar char="•"/>
            </a:pPr>
            <a:r>
              <a:rPr lang="en-US" sz="1000" kern="0">
                <a:solidFill>
                  <a:srgbClr val="001E46"/>
                </a:solidFill>
                <a:latin typeface="Arial"/>
                <a:ea typeface="Cambria" panose="02040503050406030204" pitchFamily="18" charset="0"/>
                <a:cs typeface="Calibri" panose="020F0502020204030204" pitchFamily="34" charset="0"/>
              </a:rPr>
              <a:t>Segregation of the documents will be done according the three plans</a:t>
            </a:r>
          </a:p>
          <a:p>
            <a:pPr marL="628650" lvl="1" indent="-171450" defTabSz="914400">
              <a:buFont typeface="Wingdings" panose="05000000000000000000" pitchFamily="2" charset="2"/>
              <a:buChar char="ü"/>
            </a:pPr>
            <a:r>
              <a:rPr lang="en-US" sz="1000" kern="0">
                <a:solidFill>
                  <a:srgbClr val="001E46"/>
                </a:solidFill>
                <a:latin typeface="Arial"/>
                <a:ea typeface="Cambria" panose="02040503050406030204" pitchFamily="18" charset="0"/>
                <a:cs typeface="Calibri" panose="020F0502020204030204" pitchFamily="34" charset="0"/>
              </a:rPr>
              <a:t>Plan A: Assigning topic by short description.</a:t>
            </a:r>
          </a:p>
          <a:p>
            <a:pPr marL="628650" lvl="1" indent="-171450" defTabSz="914400">
              <a:buFont typeface="Wingdings" panose="05000000000000000000" pitchFamily="2" charset="2"/>
              <a:buChar char="ü"/>
            </a:pPr>
            <a:r>
              <a:rPr lang="en-US" sz="1000" kern="0">
                <a:solidFill>
                  <a:srgbClr val="001E46"/>
                </a:solidFill>
                <a:latin typeface="Arial"/>
                <a:ea typeface="Cambria" panose="02040503050406030204" pitchFamily="18" charset="0"/>
                <a:cs typeface="Calibri" panose="020F0502020204030204" pitchFamily="34" charset="0"/>
              </a:rPr>
              <a:t>Plan B: Assigning topics by actual content.</a:t>
            </a:r>
          </a:p>
          <a:p>
            <a:pPr marL="628650" lvl="1" indent="-171450" defTabSz="914400">
              <a:buFont typeface="Wingdings" panose="05000000000000000000" pitchFamily="2" charset="2"/>
              <a:buChar char="ü"/>
            </a:pPr>
            <a:r>
              <a:rPr lang="en-US" sz="1000" kern="0">
                <a:solidFill>
                  <a:srgbClr val="001E46"/>
                </a:solidFill>
                <a:latin typeface="Arial"/>
                <a:ea typeface="Cambria" panose="02040503050406030204" pitchFamily="18" charset="0"/>
                <a:cs typeface="Calibri" panose="020F0502020204030204" pitchFamily="34" charset="0"/>
              </a:rPr>
              <a:t>Plan C: Assigning topics using summaries of the documents.</a:t>
            </a:r>
          </a:p>
          <a:p>
            <a:pPr marL="171450" indent="-171450" defTabSz="914400">
              <a:buFont typeface="Arial" panose="020B0604020202020204" pitchFamily="34" charset="0"/>
              <a:buChar char="•"/>
            </a:pPr>
            <a:r>
              <a:rPr lang="en-US" sz="1000" kern="0">
                <a:solidFill>
                  <a:srgbClr val="001E46"/>
                </a:solidFill>
                <a:latin typeface="Arial"/>
                <a:ea typeface="Cambria" panose="02040503050406030204" pitchFamily="18" charset="0"/>
                <a:cs typeface="Calibri" panose="020F0502020204030204" pitchFamily="34" charset="0"/>
              </a:rPr>
              <a:t>Similar documents will be identified and shared to SME</a:t>
            </a:r>
          </a:p>
          <a:p>
            <a:pPr marL="171450" indent="-171450" defTabSz="914400">
              <a:buFont typeface="Arial" panose="020B0604020202020204" pitchFamily="34" charset="0"/>
              <a:buChar char="•"/>
            </a:pPr>
            <a:r>
              <a:rPr lang="en-US" sz="1000" kern="0">
                <a:solidFill>
                  <a:srgbClr val="001E46"/>
                </a:solidFill>
                <a:latin typeface="Arial"/>
                <a:ea typeface="Cambria" panose="02040503050406030204" pitchFamily="18" charset="0"/>
                <a:cs typeface="Calibri" panose="020F0502020204030204" pitchFamily="34" charset="0"/>
              </a:rPr>
              <a:t>SME team will verify the groups of documents manually after the topics are assigned to the documents</a:t>
            </a:r>
          </a:p>
          <a:p>
            <a:pPr marL="171450" indent="-171450" defTabSz="914400">
              <a:buFont typeface="Arial" panose="020B0604020202020204" pitchFamily="34" charset="0"/>
              <a:buChar char="•"/>
            </a:pPr>
            <a:r>
              <a:rPr lang="en-US" sz="1000" kern="0">
                <a:solidFill>
                  <a:srgbClr val="001E46"/>
                </a:solidFill>
                <a:latin typeface="Arial"/>
                <a:ea typeface="Cambria" panose="02040503050406030204" pitchFamily="18" charset="0"/>
                <a:cs typeface="Calibri" panose="020F0502020204030204" pitchFamily="34" charset="0"/>
              </a:rPr>
              <a:t>Once SME gives sign off, all similar documents will be merged in to one document.</a:t>
            </a:r>
          </a:p>
          <a:p>
            <a:pPr marL="171450" indent="-171450" defTabSz="914400">
              <a:buFont typeface="Arial" panose="020B0604020202020204" pitchFamily="34" charset="0"/>
              <a:buChar char="•"/>
            </a:pPr>
            <a:r>
              <a:rPr lang="en-US" sz="1000" kern="0">
                <a:solidFill>
                  <a:srgbClr val="001E46"/>
                </a:solidFill>
                <a:latin typeface="Arial"/>
                <a:ea typeface="Cambria" panose="02040503050406030204" pitchFamily="18" charset="0"/>
                <a:cs typeface="Calibri" panose="020F0502020204030204" pitchFamily="34" charset="0"/>
              </a:rPr>
              <a:t>Operations teams suggested that no merging logic can be defined hence it will depend on LLM how it merges (accuracy/quality is not guaranteed)</a:t>
            </a:r>
          </a:p>
          <a:p>
            <a:pPr marL="171450" indent="-171450" defTabSz="914400">
              <a:buFont typeface="Arial" panose="020B0604020202020204" pitchFamily="34" charset="0"/>
              <a:buChar char="•"/>
            </a:pPr>
            <a:r>
              <a:rPr lang="en-US" sz="1000" kern="0">
                <a:solidFill>
                  <a:srgbClr val="001E46"/>
                </a:solidFill>
                <a:latin typeface="Arial"/>
                <a:ea typeface="Cambria" panose="02040503050406030204" pitchFamily="18" charset="0"/>
                <a:cs typeface="Calibri" panose="020F0502020204030204" pitchFamily="34" charset="0"/>
              </a:rPr>
              <a:t>Merged document** will be share for SME review</a:t>
            </a:r>
          </a:p>
        </p:txBody>
      </p:sp>
      <p:sp>
        <p:nvSpPr>
          <p:cNvPr id="1171" name="Rectangle 1170">
            <a:extLst>
              <a:ext uri="{FF2B5EF4-FFF2-40B4-BE49-F238E27FC236}">
                <a16:creationId xmlns:a16="http://schemas.microsoft.com/office/drawing/2014/main" id="{D41E6DB7-EDAE-E4CE-DB7B-E5BDDF2E8307}"/>
              </a:ext>
            </a:extLst>
          </p:cNvPr>
          <p:cNvSpPr/>
          <p:nvPr/>
        </p:nvSpPr>
        <p:spPr>
          <a:xfrm>
            <a:off x="8653670" y="185530"/>
            <a:ext cx="1868556" cy="46616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reword</a:t>
            </a:r>
            <a:endParaRPr lang="en-IN"/>
          </a:p>
        </p:txBody>
      </p:sp>
    </p:spTree>
    <p:extLst>
      <p:ext uri="{BB962C8B-B14F-4D97-AF65-F5344CB8AC3E}">
        <p14:creationId xmlns:p14="http://schemas.microsoft.com/office/powerpoint/2010/main" val="912476860"/>
      </p:ext>
    </p:extLst>
  </p:cSld>
  <p:clrMapOvr>
    <a:masterClrMapping/>
  </p:clrMapOvr>
  <p:extLst>
    <p:ext uri="{6950BFC3-D8DA-4A85-94F7-54DA5524770B}">
      <p188:commentRel xmlns:p188="http://schemas.microsoft.com/office/powerpoint/2018/8/main" r:id="rId2"/>
    </p:ext>
  </p:extLs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48F1741-06C7-00F3-37EB-D73435052F6F}"/>
              </a:ext>
            </a:extLst>
          </p:cNvPr>
          <p:cNvSpPr>
            <a:spLocks noGrp="1"/>
          </p:cNvSpPr>
          <p:nvPr>
            <p:ph type="sldNum" sz="quarter" idx="12"/>
          </p:nvPr>
        </p:nvSpPr>
        <p:spPr/>
        <p:txBody>
          <a:bodyPr/>
          <a:lstStyle/>
          <a:p>
            <a:fld id="{AD513660-11F1-554A-96AA-1B6A435C86C1}" type="slidenum">
              <a:rPr lang="en-NL" smtClean="0"/>
              <a:pPr/>
              <a:t>4</a:t>
            </a:fld>
            <a:endParaRPr lang="en-NL"/>
          </a:p>
        </p:txBody>
      </p:sp>
      <p:sp>
        <p:nvSpPr>
          <p:cNvPr id="24" name="Rectangle 5">
            <a:extLst>
              <a:ext uri="{FF2B5EF4-FFF2-40B4-BE49-F238E27FC236}">
                <a16:creationId xmlns:a16="http://schemas.microsoft.com/office/drawing/2014/main" id="{890FB38B-8B0F-4891-CF53-1978C09ED812}"/>
              </a:ext>
            </a:extLst>
          </p:cNvPr>
          <p:cNvSpPr>
            <a:spLocks noChangeArrowheads="1"/>
          </p:cNvSpPr>
          <p:nvPr/>
        </p:nvSpPr>
        <p:spPr bwMode="auto">
          <a:xfrm>
            <a:off x="283068" y="1205126"/>
            <a:ext cx="4972504" cy="689865"/>
          </a:xfrm>
          <a:prstGeom prst="rect">
            <a:avLst/>
          </a:prstGeom>
          <a:noFill/>
          <a:ln>
            <a:noFill/>
          </a:ln>
          <a:effectLst/>
          <a:extLst>
            <a:ext uri="{909E8E84-426E-40DD-AFC4-6F175D3DCCD1}">
              <a14:hiddenFill xmlns:a14="http://schemas.microsoft.com/office/drawing/2010/main">
                <a:solidFill>
                  <a:schemeClr val="accent1">
                    <a:alpha val="89803"/>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162003" indent="-162003" defTabSz="864017">
              <a:spcBef>
                <a:spcPct val="20000"/>
              </a:spcBef>
              <a:buClr>
                <a:srgbClr val="002060"/>
              </a:buClr>
              <a:buSzPct val="90000"/>
              <a:buFont typeface="Arial" panose="020B0604020202020204" pitchFamily="34" charset="0"/>
              <a:buChar char="•"/>
              <a:defRPr/>
            </a:pPr>
            <a:endParaRPr lang="en-US" sz="850">
              <a:solidFill>
                <a:srgbClr val="073262"/>
              </a:solidFill>
              <a:latin typeface="Arial" panose="020B0604020202020204" pitchFamily="34" charset="0"/>
            </a:endParaRPr>
          </a:p>
        </p:txBody>
      </p:sp>
      <p:sp>
        <p:nvSpPr>
          <p:cNvPr id="26" name="Rectangle 5">
            <a:extLst>
              <a:ext uri="{FF2B5EF4-FFF2-40B4-BE49-F238E27FC236}">
                <a16:creationId xmlns:a16="http://schemas.microsoft.com/office/drawing/2014/main" id="{42A57DB3-0C47-3B2F-8FE3-C625D099689C}"/>
              </a:ext>
            </a:extLst>
          </p:cNvPr>
          <p:cNvSpPr>
            <a:spLocks noChangeArrowheads="1"/>
          </p:cNvSpPr>
          <p:nvPr/>
        </p:nvSpPr>
        <p:spPr bwMode="auto">
          <a:xfrm>
            <a:off x="1612340" y="858051"/>
            <a:ext cx="9278562" cy="1261972"/>
          </a:xfrm>
          <a:prstGeom prst="rect">
            <a:avLst/>
          </a:prstGeom>
          <a:solidFill>
            <a:schemeClr val="bg2"/>
          </a:solidFill>
          <a:ln>
            <a:noFill/>
          </a:ln>
          <a:effectLst/>
        </p:spPr>
        <p:txBody>
          <a:bodyPr/>
          <a:lstStyle/>
          <a:p>
            <a:pPr marL="184785" marR="5080" indent="-172720">
              <a:lnSpc>
                <a:spcPct val="100000"/>
              </a:lnSpc>
              <a:spcBef>
                <a:spcPts val="100"/>
              </a:spcBef>
              <a:buClr>
                <a:srgbClr val="001F5F"/>
              </a:buClr>
              <a:buSzPct val="87500"/>
              <a:buFont typeface="Arial"/>
              <a:buChar char="•"/>
              <a:tabLst>
                <a:tab pos="185420" algn="l"/>
              </a:tabLst>
            </a:pPr>
            <a:r>
              <a:rPr lang="en-US" sz="1000">
                <a:latin typeface="Georgia" panose="02040502050405020303" pitchFamily="18" charset="0"/>
                <a:cs typeface="Calibri"/>
              </a:rPr>
              <a:t>HEINEKEN -</a:t>
            </a:r>
            <a:r>
              <a:rPr lang="en-US" sz="1000" spc="-5">
                <a:latin typeface="Georgia" panose="02040502050405020303" pitchFamily="18" charset="0"/>
                <a:cs typeface="Calibri"/>
              </a:rPr>
              <a:t> </a:t>
            </a:r>
            <a:r>
              <a:rPr lang="en-US" sz="1000">
                <a:latin typeface="Georgia" panose="02040502050405020303" pitchFamily="18" charset="0"/>
                <a:cs typeface="Calibri"/>
              </a:rPr>
              <a:t>the</a:t>
            </a:r>
            <a:r>
              <a:rPr lang="en-US" sz="1000" spc="-20">
                <a:latin typeface="Georgia" panose="02040502050405020303" pitchFamily="18" charset="0"/>
                <a:cs typeface="Calibri"/>
              </a:rPr>
              <a:t> </a:t>
            </a:r>
            <a:r>
              <a:rPr lang="en-US" sz="1000">
                <a:latin typeface="Georgia" panose="02040502050405020303" pitchFamily="18" charset="0"/>
                <a:cs typeface="Calibri"/>
              </a:rPr>
              <a:t>world's most</a:t>
            </a:r>
            <a:r>
              <a:rPr lang="en-US" sz="1000" spc="5">
                <a:latin typeface="Georgia" panose="02040502050405020303" pitchFamily="18" charset="0"/>
                <a:cs typeface="Calibri"/>
              </a:rPr>
              <a:t> </a:t>
            </a:r>
            <a:r>
              <a:rPr lang="en-US" sz="1000" spc="-10">
                <a:latin typeface="Georgia" panose="02040502050405020303" pitchFamily="18" charset="0"/>
                <a:cs typeface="Calibri"/>
              </a:rPr>
              <a:t>international</a:t>
            </a:r>
            <a:r>
              <a:rPr lang="en-US" sz="1000" spc="-35">
                <a:latin typeface="Georgia" panose="02040502050405020303" pitchFamily="18" charset="0"/>
                <a:cs typeface="Calibri"/>
              </a:rPr>
              <a:t> </a:t>
            </a:r>
            <a:r>
              <a:rPr lang="en-US" sz="1000" spc="-25">
                <a:latin typeface="Georgia" panose="02040502050405020303" pitchFamily="18" charset="0"/>
                <a:cs typeface="Calibri"/>
              </a:rPr>
              <a:t>brewer. </a:t>
            </a:r>
            <a:r>
              <a:rPr lang="en-US" sz="1000">
                <a:latin typeface="Georgia" panose="02040502050405020303" pitchFamily="18" charset="0"/>
                <a:cs typeface="Calibri"/>
              </a:rPr>
              <a:t>It</a:t>
            </a:r>
            <a:r>
              <a:rPr lang="en-US" sz="1000" spc="-5">
                <a:latin typeface="Georgia" panose="02040502050405020303" pitchFamily="18" charset="0"/>
                <a:cs typeface="Calibri"/>
              </a:rPr>
              <a:t> </a:t>
            </a:r>
            <a:r>
              <a:rPr lang="en-US" sz="1000">
                <a:latin typeface="Georgia" panose="02040502050405020303" pitchFamily="18" charset="0"/>
                <a:cs typeface="Calibri"/>
              </a:rPr>
              <a:t>is the</a:t>
            </a:r>
            <a:r>
              <a:rPr lang="en-US" sz="1000" spc="-5">
                <a:latin typeface="Georgia" panose="02040502050405020303" pitchFamily="18" charset="0"/>
                <a:cs typeface="Calibri"/>
              </a:rPr>
              <a:t> </a:t>
            </a:r>
            <a:r>
              <a:rPr lang="en-US" sz="1000">
                <a:latin typeface="Georgia" panose="02040502050405020303" pitchFamily="18" charset="0"/>
                <a:cs typeface="Calibri"/>
              </a:rPr>
              <a:t>leading</a:t>
            </a:r>
            <a:r>
              <a:rPr lang="en-US" sz="1000" spc="-35">
                <a:latin typeface="Georgia" panose="02040502050405020303" pitchFamily="18" charset="0"/>
                <a:cs typeface="Calibri"/>
              </a:rPr>
              <a:t> </a:t>
            </a:r>
            <a:r>
              <a:rPr lang="en-US" sz="1000">
                <a:latin typeface="Georgia" panose="02040502050405020303" pitchFamily="18" charset="0"/>
                <a:cs typeface="Calibri"/>
              </a:rPr>
              <a:t>developer</a:t>
            </a:r>
            <a:r>
              <a:rPr lang="en-US" sz="1000" spc="-25">
                <a:latin typeface="Georgia" panose="02040502050405020303" pitchFamily="18" charset="0"/>
                <a:cs typeface="Calibri"/>
              </a:rPr>
              <a:t> </a:t>
            </a:r>
            <a:r>
              <a:rPr lang="en-US" sz="1000">
                <a:latin typeface="Georgia" panose="02040502050405020303" pitchFamily="18" charset="0"/>
                <a:cs typeface="Calibri"/>
              </a:rPr>
              <a:t>and</a:t>
            </a:r>
            <a:r>
              <a:rPr lang="en-US" sz="1000" spc="-15">
                <a:latin typeface="Georgia" panose="02040502050405020303" pitchFamily="18" charset="0"/>
                <a:cs typeface="Calibri"/>
              </a:rPr>
              <a:t> </a:t>
            </a:r>
            <a:r>
              <a:rPr lang="en-US" sz="1000" spc="-10">
                <a:latin typeface="Georgia" panose="02040502050405020303" pitchFamily="18" charset="0"/>
                <a:cs typeface="Calibri"/>
              </a:rPr>
              <a:t>marketer</a:t>
            </a:r>
            <a:r>
              <a:rPr lang="en-US" sz="1000" spc="-5">
                <a:latin typeface="Georgia" panose="02040502050405020303" pitchFamily="18" charset="0"/>
                <a:cs typeface="Calibri"/>
              </a:rPr>
              <a:t> </a:t>
            </a:r>
            <a:r>
              <a:rPr lang="en-US" sz="1000">
                <a:latin typeface="Georgia" panose="02040502050405020303" pitchFamily="18" charset="0"/>
                <a:cs typeface="Calibri"/>
              </a:rPr>
              <a:t>of</a:t>
            </a:r>
            <a:r>
              <a:rPr lang="en-US" sz="1000" spc="10">
                <a:latin typeface="Georgia" panose="02040502050405020303" pitchFamily="18" charset="0"/>
                <a:cs typeface="Calibri"/>
              </a:rPr>
              <a:t> </a:t>
            </a:r>
            <a:r>
              <a:rPr lang="en-US" sz="1000">
                <a:latin typeface="Georgia" panose="02040502050405020303" pitchFamily="18" charset="0"/>
                <a:cs typeface="Calibri"/>
              </a:rPr>
              <a:t>premium</a:t>
            </a:r>
            <a:r>
              <a:rPr lang="en-US" sz="1000" spc="-30">
                <a:latin typeface="Georgia" panose="02040502050405020303" pitchFamily="18" charset="0"/>
                <a:cs typeface="Calibri"/>
              </a:rPr>
              <a:t> </a:t>
            </a:r>
            <a:r>
              <a:rPr lang="en-US" sz="1000">
                <a:latin typeface="Georgia" panose="02040502050405020303" pitchFamily="18" charset="0"/>
                <a:cs typeface="Calibri"/>
              </a:rPr>
              <a:t>beer</a:t>
            </a:r>
            <a:r>
              <a:rPr lang="en-US" sz="1000" spc="-10">
                <a:latin typeface="Georgia" panose="02040502050405020303" pitchFamily="18" charset="0"/>
                <a:cs typeface="Calibri"/>
              </a:rPr>
              <a:t> </a:t>
            </a:r>
            <a:r>
              <a:rPr lang="en-US" sz="1000">
                <a:latin typeface="Georgia" panose="02040502050405020303" pitchFamily="18" charset="0"/>
                <a:cs typeface="Calibri"/>
              </a:rPr>
              <a:t>and</a:t>
            </a:r>
            <a:r>
              <a:rPr lang="en-US" sz="1000" spc="-15">
                <a:latin typeface="Georgia" panose="02040502050405020303" pitchFamily="18" charset="0"/>
                <a:cs typeface="Calibri"/>
              </a:rPr>
              <a:t> </a:t>
            </a:r>
            <a:r>
              <a:rPr lang="en-US" sz="1000">
                <a:latin typeface="Georgia" panose="02040502050405020303" pitchFamily="18" charset="0"/>
                <a:cs typeface="Calibri"/>
              </a:rPr>
              <a:t>cider</a:t>
            </a:r>
            <a:r>
              <a:rPr lang="en-US" sz="1000" spc="-5">
                <a:latin typeface="Georgia" panose="02040502050405020303" pitchFamily="18" charset="0"/>
                <a:cs typeface="Calibri"/>
              </a:rPr>
              <a:t> </a:t>
            </a:r>
            <a:r>
              <a:rPr lang="en-US" sz="1000">
                <a:latin typeface="Georgia" panose="02040502050405020303" pitchFamily="18" charset="0"/>
                <a:cs typeface="Calibri"/>
              </a:rPr>
              <a:t>brands.</a:t>
            </a:r>
            <a:r>
              <a:rPr lang="en-US" sz="1000" spc="-25">
                <a:latin typeface="Georgia" panose="02040502050405020303" pitchFamily="18" charset="0"/>
                <a:cs typeface="Calibri"/>
              </a:rPr>
              <a:t> </a:t>
            </a:r>
            <a:r>
              <a:rPr lang="en-US" sz="1000">
                <a:latin typeface="Georgia" panose="02040502050405020303" pitchFamily="18" charset="0"/>
                <a:cs typeface="Calibri"/>
              </a:rPr>
              <a:t>Led</a:t>
            </a:r>
            <a:r>
              <a:rPr lang="en-US" sz="1000" spc="20">
                <a:latin typeface="Georgia" panose="02040502050405020303" pitchFamily="18" charset="0"/>
                <a:cs typeface="Calibri"/>
              </a:rPr>
              <a:t> </a:t>
            </a:r>
            <a:r>
              <a:rPr lang="en-US" sz="1000">
                <a:latin typeface="Georgia" panose="02040502050405020303" pitchFamily="18" charset="0"/>
                <a:cs typeface="Calibri"/>
              </a:rPr>
              <a:t>by</a:t>
            </a:r>
            <a:r>
              <a:rPr lang="en-US" sz="1000" spc="-25">
                <a:latin typeface="Georgia" panose="02040502050405020303" pitchFamily="18" charset="0"/>
                <a:cs typeface="Calibri"/>
              </a:rPr>
              <a:t> </a:t>
            </a:r>
            <a:r>
              <a:rPr lang="en-US" sz="1000">
                <a:latin typeface="Georgia" panose="02040502050405020303" pitchFamily="18" charset="0"/>
                <a:cs typeface="Calibri"/>
              </a:rPr>
              <a:t>the </a:t>
            </a:r>
            <a:r>
              <a:rPr lang="en-US" sz="1000" spc="-10">
                <a:latin typeface="Georgia" panose="02040502050405020303" pitchFamily="18" charset="0"/>
                <a:cs typeface="Calibri"/>
              </a:rPr>
              <a:t>Heineken® </a:t>
            </a:r>
            <a:r>
              <a:rPr lang="en-US" sz="1000">
                <a:latin typeface="Georgia" panose="02040502050405020303" pitchFamily="18" charset="0"/>
                <a:cs typeface="Calibri"/>
              </a:rPr>
              <a:t>brand,</a:t>
            </a:r>
            <a:r>
              <a:rPr lang="en-US" sz="1000" spc="-45">
                <a:latin typeface="Georgia" panose="02040502050405020303" pitchFamily="18" charset="0"/>
                <a:cs typeface="Calibri"/>
              </a:rPr>
              <a:t> </a:t>
            </a:r>
            <a:r>
              <a:rPr lang="en-US" sz="1000">
                <a:latin typeface="Georgia" panose="02040502050405020303" pitchFamily="18" charset="0"/>
                <a:cs typeface="Calibri"/>
              </a:rPr>
              <a:t>the</a:t>
            </a:r>
            <a:r>
              <a:rPr lang="en-US" sz="1000" spc="-5">
                <a:latin typeface="Georgia" panose="02040502050405020303" pitchFamily="18" charset="0"/>
                <a:cs typeface="Calibri"/>
              </a:rPr>
              <a:t> </a:t>
            </a:r>
            <a:r>
              <a:rPr lang="en-US" sz="1000">
                <a:latin typeface="Georgia" panose="02040502050405020303" pitchFamily="18" charset="0"/>
                <a:cs typeface="Calibri"/>
              </a:rPr>
              <a:t>Group</a:t>
            </a:r>
            <a:r>
              <a:rPr lang="en-US" sz="1000" spc="-10">
                <a:latin typeface="Georgia" panose="02040502050405020303" pitchFamily="18" charset="0"/>
                <a:cs typeface="Calibri"/>
              </a:rPr>
              <a:t> </a:t>
            </a:r>
            <a:r>
              <a:rPr lang="en-US" sz="1000">
                <a:latin typeface="Georgia" panose="02040502050405020303" pitchFamily="18" charset="0"/>
                <a:cs typeface="Calibri"/>
              </a:rPr>
              <a:t>has a </a:t>
            </a:r>
            <a:r>
              <a:rPr lang="en-US" sz="1000" spc="-10">
                <a:latin typeface="Georgia" panose="02040502050405020303" pitchFamily="18" charset="0"/>
                <a:cs typeface="Calibri"/>
              </a:rPr>
              <a:t>portfolio</a:t>
            </a:r>
            <a:r>
              <a:rPr lang="en-US" sz="1000" spc="-25">
                <a:latin typeface="Georgia" panose="02040502050405020303" pitchFamily="18" charset="0"/>
                <a:cs typeface="Calibri"/>
              </a:rPr>
              <a:t> </a:t>
            </a:r>
            <a:r>
              <a:rPr lang="en-US" sz="1000">
                <a:latin typeface="Georgia" panose="02040502050405020303" pitchFamily="18" charset="0"/>
                <a:cs typeface="Calibri"/>
              </a:rPr>
              <a:t>of more</a:t>
            </a:r>
            <a:r>
              <a:rPr lang="en-US" sz="1000" spc="-5">
                <a:latin typeface="Georgia" panose="02040502050405020303" pitchFamily="18" charset="0"/>
                <a:cs typeface="Calibri"/>
              </a:rPr>
              <a:t> </a:t>
            </a:r>
            <a:r>
              <a:rPr lang="en-US" sz="1000">
                <a:latin typeface="Georgia" panose="02040502050405020303" pitchFamily="18" charset="0"/>
                <a:cs typeface="Calibri"/>
              </a:rPr>
              <a:t>than</a:t>
            </a:r>
            <a:r>
              <a:rPr lang="en-US" sz="1000" spc="-10">
                <a:latin typeface="Georgia" panose="02040502050405020303" pitchFamily="18" charset="0"/>
                <a:cs typeface="Calibri"/>
              </a:rPr>
              <a:t> </a:t>
            </a:r>
            <a:r>
              <a:rPr lang="en-US" sz="1000">
                <a:latin typeface="Georgia" panose="02040502050405020303" pitchFamily="18" charset="0"/>
                <a:cs typeface="Calibri"/>
              </a:rPr>
              <a:t>300</a:t>
            </a:r>
            <a:r>
              <a:rPr lang="en-US" sz="1000" spc="5">
                <a:latin typeface="Georgia" panose="02040502050405020303" pitchFamily="18" charset="0"/>
                <a:cs typeface="Calibri"/>
              </a:rPr>
              <a:t> </a:t>
            </a:r>
            <a:r>
              <a:rPr lang="en-US" sz="1000" spc="-10">
                <a:latin typeface="Georgia" panose="02040502050405020303" pitchFamily="18" charset="0"/>
                <a:cs typeface="Calibri"/>
              </a:rPr>
              <a:t>international,</a:t>
            </a:r>
            <a:r>
              <a:rPr lang="en-US" sz="1000" spc="-35">
                <a:latin typeface="Georgia" panose="02040502050405020303" pitchFamily="18" charset="0"/>
                <a:cs typeface="Calibri"/>
              </a:rPr>
              <a:t> </a:t>
            </a:r>
            <a:r>
              <a:rPr lang="en-US" sz="1000">
                <a:latin typeface="Georgia" panose="02040502050405020303" pitchFamily="18" charset="0"/>
                <a:cs typeface="Calibri"/>
              </a:rPr>
              <a:t>regional,</a:t>
            </a:r>
            <a:r>
              <a:rPr lang="en-US" sz="1000" spc="-30">
                <a:latin typeface="Georgia" panose="02040502050405020303" pitchFamily="18" charset="0"/>
                <a:cs typeface="Calibri"/>
              </a:rPr>
              <a:t> </a:t>
            </a:r>
            <a:r>
              <a:rPr lang="en-US" sz="1000">
                <a:latin typeface="Georgia" panose="02040502050405020303" pitchFamily="18" charset="0"/>
                <a:cs typeface="Calibri"/>
              </a:rPr>
              <a:t>local</a:t>
            </a:r>
            <a:r>
              <a:rPr lang="en-US" sz="1000" spc="15">
                <a:latin typeface="Georgia" panose="02040502050405020303" pitchFamily="18" charset="0"/>
                <a:cs typeface="Calibri"/>
              </a:rPr>
              <a:t> </a:t>
            </a:r>
            <a:r>
              <a:rPr lang="en-US" sz="1000">
                <a:latin typeface="Georgia" panose="02040502050405020303" pitchFamily="18" charset="0"/>
                <a:cs typeface="Calibri"/>
              </a:rPr>
              <a:t>and</a:t>
            </a:r>
            <a:r>
              <a:rPr lang="en-US" sz="1000" spc="-15">
                <a:latin typeface="Georgia" panose="02040502050405020303" pitchFamily="18" charset="0"/>
                <a:cs typeface="Calibri"/>
              </a:rPr>
              <a:t> </a:t>
            </a:r>
            <a:r>
              <a:rPr lang="en-US" sz="1000">
                <a:latin typeface="Georgia" panose="02040502050405020303" pitchFamily="18" charset="0"/>
                <a:cs typeface="Calibri"/>
              </a:rPr>
              <a:t>specialty</a:t>
            </a:r>
            <a:r>
              <a:rPr lang="en-US" sz="1000" spc="-5">
                <a:latin typeface="Georgia" panose="02040502050405020303" pitchFamily="18" charset="0"/>
                <a:cs typeface="Calibri"/>
              </a:rPr>
              <a:t> </a:t>
            </a:r>
            <a:r>
              <a:rPr lang="en-US" sz="1000">
                <a:latin typeface="Georgia" panose="02040502050405020303" pitchFamily="18" charset="0"/>
                <a:cs typeface="Calibri"/>
              </a:rPr>
              <a:t>beers</a:t>
            </a:r>
            <a:r>
              <a:rPr lang="en-US" sz="1000" spc="-10">
                <a:latin typeface="Georgia" panose="02040502050405020303" pitchFamily="18" charset="0"/>
                <a:cs typeface="Calibri"/>
              </a:rPr>
              <a:t> </a:t>
            </a:r>
            <a:r>
              <a:rPr lang="en-US" sz="1000">
                <a:latin typeface="Georgia" panose="02040502050405020303" pitchFamily="18" charset="0"/>
                <a:cs typeface="Calibri"/>
              </a:rPr>
              <a:t>and</a:t>
            </a:r>
            <a:r>
              <a:rPr lang="en-US" sz="1000" spc="-10">
                <a:latin typeface="Georgia" panose="02040502050405020303" pitchFamily="18" charset="0"/>
                <a:cs typeface="Calibri"/>
              </a:rPr>
              <a:t> ciders.</a:t>
            </a:r>
            <a:endParaRPr lang="en-US" sz="1000">
              <a:latin typeface="Georgia" panose="02040502050405020303" pitchFamily="18" charset="0"/>
              <a:cs typeface="Calibri"/>
            </a:endParaRPr>
          </a:p>
          <a:p>
            <a:pPr marL="184785" indent="-172720">
              <a:lnSpc>
                <a:spcPct val="100000"/>
              </a:lnSpc>
              <a:spcBef>
                <a:spcPts val="285"/>
              </a:spcBef>
              <a:buClr>
                <a:srgbClr val="001F5F"/>
              </a:buClr>
              <a:buSzPct val="87500"/>
              <a:buFont typeface="Arial"/>
              <a:buChar char="•"/>
              <a:tabLst>
                <a:tab pos="185420" algn="l"/>
              </a:tabLst>
            </a:pPr>
            <a:r>
              <a:rPr lang="en-US" sz="1000">
                <a:latin typeface="Georgia" panose="02040502050405020303" pitchFamily="18" charset="0"/>
                <a:cs typeface="Calibri"/>
              </a:rPr>
              <a:t>Currently, our SOPs and articles are manually created and updated, resulting in time-consuming processes that hinder efficient knowledge management and impact the overall speed of issue resolution.</a:t>
            </a:r>
          </a:p>
          <a:p>
            <a:pPr marL="184785" indent="-172720">
              <a:lnSpc>
                <a:spcPct val="100000"/>
              </a:lnSpc>
              <a:spcBef>
                <a:spcPts val="285"/>
              </a:spcBef>
              <a:buClr>
                <a:srgbClr val="001F5F"/>
              </a:buClr>
              <a:buSzPct val="87500"/>
              <a:buFont typeface="Arial"/>
              <a:buChar char="•"/>
              <a:tabLst>
                <a:tab pos="185420" algn="l"/>
              </a:tabLst>
            </a:pPr>
            <a:r>
              <a:rPr lang="en-US" sz="1000">
                <a:latin typeface="Georgia" panose="02040502050405020303" pitchFamily="18" charset="0"/>
                <a:cs typeface="Calibri"/>
              </a:rPr>
              <a:t>Without implementing this project, we'll remain dependent on manual knowledge management processes, resulting in manual effort, ongoing inefficiencies and delays in resolving issues. Consequently, end users may experience dissatisfaction due to extended response times and a suboptimal support experience.</a:t>
            </a:r>
          </a:p>
        </p:txBody>
      </p:sp>
      <p:sp>
        <p:nvSpPr>
          <p:cNvPr id="27" name="Rectangle 11">
            <a:extLst>
              <a:ext uri="{FF2B5EF4-FFF2-40B4-BE49-F238E27FC236}">
                <a16:creationId xmlns:a16="http://schemas.microsoft.com/office/drawing/2014/main" id="{4EB405AC-7E21-CE2C-5661-E2124E497E35}"/>
              </a:ext>
            </a:extLst>
          </p:cNvPr>
          <p:cNvSpPr>
            <a:spLocks noChangeArrowheads="1"/>
          </p:cNvSpPr>
          <p:nvPr/>
        </p:nvSpPr>
        <p:spPr bwMode="auto">
          <a:xfrm>
            <a:off x="1672145" y="2173470"/>
            <a:ext cx="4943727" cy="1371028"/>
          </a:xfrm>
          <a:prstGeom prst="rect">
            <a:avLst/>
          </a:prstGeom>
          <a:solidFill>
            <a:schemeClr val="bg2"/>
          </a:solidFill>
          <a:ln w="6350">
            <a:noFill/>
          </a:ln>
          <a:effectLst>
            <a:outerShdw blurRad="190500" dist="228600" dir="2700000" algn="ctr">
              <a:srgbClr val="000000">
                <a:alpha val="30000"/>
              </a:srgbClr>
            </a:outerShdw>
          </a:effectLst>
        </p:spPr>
        <p:style>
          <a:lnRef idx="2">
            <a:schemeClr val="accent6"/>
          </a:lnRef>
          <a:fillRef idx="1">
            <a:schemeClr val="lt1"/>
          </a:fillRef>
          <a:effectRef idx="0">
            <a:schemeClr val="accent6"/>
          </a:effectRef>
          <a:fontRef idx="minor">
            <a:schemeClr val="dk1"/>
          </a:fontRef>
        </p:style>
        <p:txBody>
          <a:bodyPr/>
          <a:lstStyle/>
          <a:p>
            <a:pPr marL="183450" marR="4800" indent="-171450">
              <a:spcBef>
                <a:spcPts val="94"/>
              </a:spcBef>
              <a:buFont typeface="Arial" panose="020B0604020202020204" pitchFamily="34" charset="0"/>
              <a:buChar char="•"/>
            </a:pPr>
            <a:r>
              <a:rPr lang="en-US" sz="1000">
                <a:solidFill>
                  <a:schemeClr val="tx1"/>
                </a:solidFill>
                <a:latin typeface="Georgia" panose="02040502050405020303" pitchFamily="18" charset="0"/>
                <a:cs typeface="Calibri"/>
              </a:rPr>
              <a:t>In the past year, it was acknowledged the existence of a high number of procedures and self-help articles(8350).</a:t>
            </a:r>
          </a:p>
          <a:p>
            <a:pPr marL="183450" marR="4800" indent="-171450">
              <a:spcBef>
                <a:spcPts val="94"/>
              </a:spcBef>
              <a:buFont typeface="Arial" panose="020B0604020202020204" pitchFamily="34" charset="0"/>
              <a:buChar char="•"/>
            </a:pPr>
            <a:r>
              <a:rPr lang="en-US" sz="1000">
                <a:solidFill>
                  <a:schemeClr val="tx1"/>
                </a:solidFill>
                <a:latin typeface="Georgia" panose="02040502050405020303" pitchFamily="18" charset="0"/>
                <a:cs typeface="Calibri"/>
              </a:rPr>
              <a:t>Articles and procedures </a:t>
            </a:r>
            <a:r>
              <a:rPr lang="en-US" sz="1000" b="1">
                <a:solidFill>
                  <a:schemeClr val="tx1"/>
                </a:solidFill>
                <a:latin typeface="Georgia" panose="02040502050405020303" pitchFamily="18" charset="0"/>
                <a:cs typeface="Calibri"/>
              </a:rPr>
              <a:t>lack standardized formatting,  </a:t>
            </a:r>
            <a:r>
              <a:rPr lang="en-US" sz="1000">
                <a:solidFill>
                  <a:schemeClr val="tx1"/>
                </a:solidFill>
                <a:latin typeface="Georgia" panose="02040502050405020303" pitchFamily="18" charset="0"/>
                <a:cs typeface="Calibri"/>
              </a:rPr>
              <a:t>containing grammar errors, duplicates, and content inaccuracies leading to</a:t>
            </a:r>
            <a:r>
              <a:rPr lang="en-US" sz="1000" b="1">
                <a:solidFill>
                  <a:schemeClr val="tx1"/>
                </a:solidFill>
                <a:latin typeface="Georgia" panose="02040502050405020303" pitchFamily="18" charset="0"/>
                <a:cs typeface="Calibri"/>
              </a:rPr>
              <a:t> lengthy SOP review process, and user dissatisfaction.</a:t>
            </a:r>
          </a:p>
          <a:p>
            <a:pPr marL="183450" marR="4800" indent="-171450">
              <a:spcBef>
                <a:spcPts val="94"/>
              </a:spcBef>
              <a:buFont typeface="Arial" panose="020B0604020202020204" pitchFamily="34" charset="0"/>
              <a:buChar char="•"/>
            </a:pPr>
            <a:r>
              <a:rPr lang="en-US" sz="1000">
                <a:solidFill>
                  <a:schemeClr val="tx1"/>
                </a:solidFill>
                <a:latin typeface="Georgia" panose="02040502050405020303" pitchFamily="18" charset="0"/>
                <a:cs typeface="Calibri"/>
              </a:rPr>
              <a:t>Currently the entire KM process is handled manually, generating </a:t>
            </a:r>
            <a:r>
              <a:rPr lang="en-US" sz="1000" b="1">
                <a:solidFill>
                  <a:schemeClr val="tx1"/>
                </a:solidFill>
                <a:latin typeface="Georgia" panose="02040502050405020303" pitchFamily="18" charset="0"/>
                <a:cs typeface="Calibri"/>
              </a:rPr>
              <a:t>increased resolution time.</a:t>
            </a:r>
            <a:endParaRPr lang="en-US" sz="1000">
              <a:solidFill>
                <a:schemeClr val="tx1"/>
              </a:solidFill>
              <a:latin typeface="Georgia" panose="02040502050405020303" pitchFamily="18" charset="0"/>
              <a:cs typeface="Calibri"/>
            </a:endParaRPr>
          </a:p>
        </p:txBody>
      </p:sp>
      <p:sp>
        <p:nvSpPr>
          <p:cNvPr id="28" name="Rectangle 27">
            <a:extLst>
              <a:ext uri="{FF2B5EF4-FFF2-40B4-BE49-F238E27FC236}">
                <a16:creationId xmlns:a16="http://schemas.microsoft.com/office/drawing/2014/main" id="{A4515309-1EFB-D945-F26B-6B0B48DD6B7D}"/>
              </a:ext>
            </a:extLst>
          </p:cNvPr>
          <p:cNvSpPr/>
          <p:nvPr/>
        </p:nvSpPr>
        <p:spPr>
          <a:xfrm>
            <a:off x="1291627" y="211338"/>
            <a:ext cx="8134022" cy="830997"/>
          </a:xfrm>
          <a:prstGeom prst="rect">
            <a:avLst/>
          </a:prstGeom>
        </p:spPr>
        <p:txBody>
          <a:bodyPr wrap="none">
            <a:spAutoFit/>
          </a:bodyPr>
          <a:lstStyle/>
          <a:p>
            <a:pPr defTabSz="864017">
              <a:defRPr/>
            </a:pPr>
            <a:r>
              <a:rPr lang="en-US" sz="2400" b="1">
                <a:solidFill>
                  <a:srgbClr val="205527"/>
                </a:solidFill>
                <a:latin typeface="HEINEKEN Core" panose="02000503050000020004" pitchFamily="2" charset="0"/>
                <a:ea typeface="+mj-ea"/>
                <a:cs typeface="+mj-cs"/>
              </a:rPr>
              <a:t>Project Charter - Knowledge Management &amp; Co-Pilot Assistant</a:t>
            </a:r>
          </a:p>
          <a:p>
            <a:pPr defTabSz="864017">
              <a:defRPr/>
            </a:pPr>
            <a:endParaRPr lang="en-US" sz="2400" b="1" kern="0">
              <a:solidFill>
                <a:srgbClr val="063161"/>
              </a:solidFill>
              <a:latin typeface="Georgia"/>
            </a:endParaRPr>
          </a:p>
        </p:txBody>
      </p:sp>
      <p:sp>
        <p:nvSpPr>
          <p:cNvPr id="29" name="object 9">
            <a:extLst>
              <a:ext uri="{FF2B5EF4-FFF2-40B4-BE49-F238E27FC236}">
                <a16:creationId xmlns:a16="http://schemas.microsoft.com/office/drawing/2014/main" id="{2D8676E3-C191-38D3-DA94-793ABDE1BB7C}"/>
              </a:ext>
            </a:extLst>
          </p:cNvPr>
          <p:cNvSpPr/>
          <p:nvPr/>
        </p:nvSpPr>
        <p:spPr>
          <a:xfrm>
            <a:off x="294536" y="883170"/>
            <a:ext cx="1280160" cy="1252728"/>
          </a:xfrm>
          <a:custGeom>
            <a:avLst/>
            <a:gdLst/>
            <a:ahLst/>
            <a:cxnLst/>
            <a:rect l="l" t="t" r="r" b="b"/>
            <a:pathLst>
              <a:path w="1397635" h="1851660">
                <a:moveTo>
                  <a:pt x="1397508" y="0"/>
                </a:moveTo>
                <a:lnTo>
                  <a:pt x="0" y="0"/>
                </a:lnTo>
                <a:lnTo>
                  <a:pt x="0" y="1851660"/>
                </a:lnTo>
                <a:lnTo>
                  <a:pt x="1397508" y="1851660"/>
                </a:lnTo>
                <a:lnTo>
                  <a:pt x="1397508" y="0"/>
                </a:lnTo>
                <a:close/>
              </a:path>
            </a:pathLst>
          </a:custGeom>
          <a:solidFill>
            <a:schemeClr val="accent3">
              <a:lumMod val="75000"/>
            </a:schemeClr>
          </a:solidFill>
          <a:ln w="34925">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square" lIns="0" tIns="0" rIns="0" bIns="0" rtlCol="0"/>
          <a:lstStyle/>
          <a:p>
            <a:endParaRPr sz="1701"/>
          </a:p>
        </p:txBody>
      </p:sp>
      <p:sp>
        <p:nvSpPr>
          <p:cNvPr id="30" name="object 10">
            <a:extLst>
              <a:ext uri="{FF2B5EF4-FFF2-40B4-BE49-F238E27FC236}">
                <a16:creationId xmlns:a16="http://schemas.microsoft.com/office/drawing/2014/main" id="{BFA59F1C-8A47-10C4-93EF-D1F977F533B0}"/>
              </a:ext>
            </a:extLst>
          </p:cNvPr>
          <p:cNvSpPr txBox="1"/>
          <p:nvPr/>
        </p:nvSpPr>
        <p:spPr>
          <a:xfrm>
            <a:off x="561595" y="1713426"/>
            <a:ext cx="622817" cy="419886"/>
          </a:xfrm>
          <a:prstGeom prst="rect">
            <a:avLst/>
          </a:prstGeom>
        </p:spPr>
        <p:txBody>
          <a:bodyPr vert="horz" wrap="square" lIns="0" tIns="12600" rIns="0" bIns="0" rtlCol="0">
            <a:spAutoFit/>
          </a:bodyPr>
          <a:lstStyle/>
          <a:p>
            <a:pPr marL="194404" marR="4800" indent="-183004">
              <a:spcBef>
                <a:spcPts val="99"/>
              </a:spcBef>
            </a:pPr>
            <a:r>
              <a:rPr sz="1323" b="1" spc="-9">
                <a:solidFill>
                  <a:srgbClr val="FFFFFF"/>
                </a:solidFill>
                <a:latin typeface="Calibri"/>
                <a:cs typeface="Calibri"/>
              </a:rPr>
              <a:t>Business </a:t>
            </a:r>
            <a:r>
              <a:rPr sz="1323" b="1" spc="-19">
                <a:solidFill>
                  <a:srgbClr val="FFFFFF"/>
                </a:solidFill>
                <a:latin typeface="Calibri"/>
                <a:cs typeface="Calibri"/>
              </a:rPr>
              <a:t>Case</a:t>
            </a:r>
            <a:endParaRPr sz="1323">
              <a:latin typeface="Calibri"/>
              <a:cs typeface="Calibri"/>
            </a:endParaRPr>
          </a:p>
        </p:txBody>
      </p:sp>
      <p:sp>
        <p:nvSpPr>
          <p:cNvPr id="31" name="object 20">
            <a:extLst>
              <a:ext uri="{FF2B5EF4-FFF2-40B4-BE49-F238E27FC236}">
                <a16:creationId xmlns:a16="http://schemas.microsoft.com/office/drawing/2014/main" id="{952EBBFB-22AA-451D-D17A-9AB20283AF20}"/>
              </a:ext>
            </a:extLst>
          </p:cNvPr>
          <p:cNvSpPr/>
          <p:nvPr/>
        </p:nvSpPr>
        <p:spPr>
          <a:xfrm>
            <a:off x="301905" y="2192972"/>
            <a:ext cx="1280160" cy="1333399"/>
          </a:xfrm>
          <a:custGeom>
            <a:avLst/>
            <a:gdLst/>
            <a:ahLst/>
            <a:cxnLst/>
            <a:rect l="l" t="t" r="r" b="b"/>
            <a:pathLst>
              <a:path w="1386840" h="1316989">
                <a:moveTo>
                  <a:pt x="1386839" y="0"/>
                </a:moveTo>
                <a:lnTo>
                  <a:pt x="0" y="0"/>
                </a:lnTo>
                <a:lnTo>
                  <a:pt x="0" y="1316736"/>
                </a:lnTo>
                <a:lnTo>
                  <a:pt x="1386839" y="1316736"/>
                </a:lnTo>
                <a:lnTo>
                  <a:pt x="1386839" y="0"/>
                </a:lnTo>
                <a:close/>
              </a:path>
            </a:pathLst>
          </a:custGeom>
          <a:solidFill>
            <a:schemeClr val="accent1">
              <a:lumMod val="75000"/>
              <a:lumOff val="25000"/>
            </a:schemeClr>
          </a:solidFill>
        </p:spPr>
        <p:txBody>
          <a:bodyPr wrap="square" lIns="0" tIns="0" rIns="0" bIns="0" rtlCol="0"/>
          <a:lstStyle/>
          <a:p>
            <a:endParaRPr sz="1701"/>
          </a:p>
        </p:txBody>
      </p:sp>
      <p:sp>
        <p:nvSpPr>
          <p:cNvPr id="32" name="object 40">
            <a:extLst>
              <a:ext uri="{FF2B5EF4-FFF2-40B4-BE49-F238E27FC236}">
                <a16:creationId xmlns:a16="http://schemas.microsoft.com/office/drawing/2014/main" id="{6D1411BD-74E4-F4F6-2841-158C303E51E3}"/>
              </a:ext>
            </a:extLst>
          </p:cNvPr>
          <p:cNvSpPr/>
          <p:nvPr/>
        </p:nvSpPr>
        <p:spPr>
          <a:xfrm>
            <a:off x="278164" y="3571340"/>
            <a:ext cx="1280160" cy="1305678"/>
          </a:xfrm>
          <a:custGeom>
            <a:avLst/>
            <a:gdLst/>
            <a:ahLst/>
            <a:cxnLst/>
            <a:rect l="l" t="t" r="r" b="b"/>
            <a:pathLst>
              <a:path w="1396365" h="1236345">
                <a:moveTo>
                  <a:pt x="1395983" y="0"/>
                </a:moveTo>
                <a:lnTo>
                  <a:pt x="0" y="0"/>
                </a:lnTo>
                <a:lnTo>
                  <a:pt x="0" y="1235964"/>
                </a:lnTo>
                <a:lnTo>
                  <a:pt x="1395983" y="1235964"/>
                </a:lnTo>
                <a:lnTo>
                  <a:pt x="1395983" y="0"/>
                </a:lnTo>
                <a:close/>
              </a:path>
            </a:pathLst>
          </a:custGeom>
          <a:solidFill>
            <a:schemeClr val="tx2">
              <a:lumMod val="75000"/>
            </a:schemeClr>
          </a:solidFill>
        </p:spPr>
        <p:txBody>
          <a:bodyPr wrap="square" lIns="0" tIns="0" rIns="0" bIns="0" rtlCol="0"/>
          <a:lstStyle/>
          <a:p>
            <a:endParaRPr sz="1701"/>
          </a:p>
        </p:txBody>
      </p:sp>
      <p:sp>
        <p:nvSpPr>
          <p:cNvPr id="33" name="object 41">
            <a:extLst>
              <a:ext uri="{FF2B5EF4-FFF2-40B4-BE49-F238E27FC236}">
                <a16:creationId xmlns:a16="http://schemas.microsoft.com/office/drawing/2014/main" id="{C2E146D7-53BF-077C-E9A7-041F91CF0A07}"/>
              </a:ext>
            </a:extLst>
          </p:cNvPr>
          <p:cNvSpPr txBox="1"/>
          <p:nvPr/>
        </p:nvSpPr>
        <p:spPr>
          <a:xfrm>
            <a:off x="278164" y="3571340"/>
            <a:ext cx="1319436" cy="1010661"/>
          </a:xfrm>
          <a:prstGeom prst="rect">
            <a:avLst/>
          </a:prstGeom>
        </p:spPr>
        <p:txBody>
          <a:bodyPr vert="horz" wrap="square" lIns="0" tIns="0" rIns="0" bIns="0" rtlCol="0">
            <a:spAutoFit/>
          </a:bodyPr>
          <a:lstStyle/>
          <a:p>
            <a:pPr>
              <a:lnSpc>
                <a:spcPct val="100000"/>
              </a:lnSpc>
            </a:pPr>
            <a:endParaRPr sz="1323">
              <a:latin typeface="Times New Roman"/>
              <a:cs typeface="Times New Roman"/>
            </a:endParaRPr>
          </a:p>
          <a:p>
            <a:pPr>
              <a:lnSpc>
                <a:spcPct val="100000"/>
              </a:lnSpc>
            </a:pPr>
            <a:endParaRPr sz="1323">
              <a:latin typeface="Times New Roman"/>
              <a:cs typeface="Times New Roman"/>
            </a:endParaRPr>
          </a:p>
          <a:p>
            <a:pPr>
              <a:lnSpc>
                <a:spcPct val="100000"/>
              </a:lnSpc>
            </a:pPr>
            <a:endParaRPr sz="1323">
              <a:latin typeface="Times New Roman"/>
              <a:cs typeface="Times New Roman"/>
            </a:endParaRPr>
          </a:p>
          <a:p>
            <a:pPr>
              <a:spcBef>
                <a:spcPts val="28"/>
              </a:spcBef>
            </a:pPr>
            <a:endParaRPr sz="1276">
              <a:latin typeface="Times New Roman"/>
              <a:cs typeface="Times New Roman"/>
            </a:endParaRPr>
          </a:p>
          <a:p>
            <a:pPr marR="71401" algn="ctr"/>
            <a:r>
              <a:rPr sz="1323" b="1" spc="-19">
                <a:solidFill>
                  <a:srgbClr val="FFFFFF"/>
                </a:solidFill>
                <a:latin typeface="Calibri"/>
                <a:cs typeface="Calibri"/>
              </a:rPr>
              <a:t>Goal</a:t>
            </a:r>
            <a:endParaRPr sz="1323">
              <a:latin typeface="Calibri"/>
              <a:cs typeface="Calibri"/>
            </a:endParaRPr>
          </a:p>
        </p:txBody>
      </p:sp>
      <p:sp>
        <p:nvSpPr>
          <p:cNvPr id="34" name="object 70">
            <a:extLst>
              <a:ext uri="{FF2B5EF4-FFF2-40B4-BE49-F238E27FC236}">
                <a16:creationId xmlns:a16="http://schemas.microsoft.com/office/drawing/2014/main" id="{67222406-08F3-5DF8-C6C2-CB62038E73C1}"/>
              </a:ext>
            </a:extLst>
          </p:cNvPr>
          <p:cNvSpPr/>
          <p:nvPr/>
        </p:nvSpPr>
        <p:spPr>
          <a:xfrm>
            <a:off x="301905" y="4970641"/>
            <a:ext cx="1280160" cy="1252728"/>
          </a:xfrm>
          <a:custGeom>
            <a:avLst/>
            <a:gdLst/>
            <a:ahLst/>
            <a:cxnLst/>
            <a:rect l="l" t="t" r="r" b="b"/>
            <a:pathLst>
              <a:path w="1396365" h="1408429">
                <a:moveTo>
                  <a:pt x="1395984" y="0"/>
                </a:moveTo>
                <a:lnTo>
                  <a:pt x="0" y="0"/>
                </a:lnTo>
                <a:lnTo>
                  <a:pt x="0" y="1408175"/>
                </a:lnTo>
                <a:lnTo>
                  <a:pt x="1395984" y="1408175"/>
                </a:lnTo>
                <a:lnTo>
                  <a:pt x="1395984" y="0"/>
                </a:lnTo>
                <a:close/>
              </a:path>
            </a:pathLst>
          </a:custGeom>
          <a:solidFill>
            <a:schemeClr val="accent5">
              <a:lumMod val="50000"/>
            </a:schemeClr>
          </a:solidFill>
        </p:spPr>
        <p:txBody>
          <a:bodyPr wrap="square" lIns="0" tIns="0" rIns="0" bIns="0" rtlCol="0"/>
          <a:lstStyle/>
          <a:p>
            <a:endParaRPr sz="1701"/>
          </a:p>
        </p:txBody>
      </p:sp>
      <p:sp>
        <p:nvSpPr>
          <p:cNvPr id="35" name="object 71">
            <a:extLst>
              <a:ext uri="{FF2B5EF4-FFF2-40B4-BE49-F238E27FC236}">
                <a16:creationId xmlns:a16="http://schemas.microsoft.com/office/drawing/2014/main" id="{140A8A62-1471-A587-774A-07ECE70AF9BD}"/>
              </a:ext>
            </a:extLst>
          </p:cNvPr>
          <p:cNvSpPr txBox="1"/>
          <p:nvPr/>
        </p:nvSpPr>
        <p:spPr>
          <a:xfrm>
            <a:off x="637081" y="5638720"/>
            <a:ext cx="622817" cy="419280"/>
          </a:xfrm>
          <a:prstGeom prst="rect">
            <a:avLst/>
          </a:prstGeom>
        </p:spPr>
        <p:txBody>
          <a:bodyPr vert="horz" wrap="square" lIns="0" tIns="12000" rIns="0" bIns="0" rtlCol="0">
            <a:spAutoFit/>
          </a:bodyPr>
          <a:lstStyle/>
          <a:p>
            <a:pPr marL="12000">
              <a:spcBef>
                <a:spcPts val="94"/>
              </a:spcBef>
            </a:pPr>
            <a:r>
              <a:rPr sz="1323" b="1" spc="-9">
                <a:solidFill>
                  <a:srgbClr val="FFFFFF"/>
                </a:solidFill>
                <a:latin typeface="Calibri"/>
                <a:cs typeface="Calibri"/>
              </a:rPr>
              <a:t>Business</a:t>
            </a:r>
            <a:endParaRPr sz="1323">
              <a:latin typeface="Calibri"/>
              <a:cs typeface="Calibri"/>
            </a:endParaRPr>
          </a:p>
          <a:p>
            <a:pPr marL="90602">
              <a:spcBef>
                <a:spcPts val="5"/>
              </a:spcBef>
            </a:pPr>
            <a:r>
              <a:rPr sz="1323" b="1" spc="-9">
                <a:solidFill>
                  <a:srgbClr val="FFFFFF"/>
                </a:solidFill>
                <a:latin typeface="Calibri"/>
                <a:cs typeface="Calibri"/>
              </a:rPr>
              <a:t>Impact</a:t>
            </a:r>
            <a:endParaRPr sz="1323">
              <a:latin typeface="Calibri"/>
              <a:cs typeface="Calibri"/>
            </a:endParaRPr>
          </a:p>
        </p:txBody>
      </p:sp>
      <p:grpSp>
        <p:nvGrpSpPr>
          <p:cNvPr id="36" name="object 76">
            <a:extLst>
              <a:ext uri="{FF2B5EF4-FFF2-40B4-BE49-F238E27FC236}">
                <a16:creationId xmlns:a16="http://schemas.microsoft.com/office/drawing/2014/main" id="{61D1FC9F-A308-CED3-1701-E82C2CA42BFB}"/>
              </a:ext>
            </a:extLst>
          </p:cNvPr>
          <p:cNvGrpSpPr/>
          <p:nvPr/>
        </p:nvGrpSpPr>
        <p:grpSpPr>
          <a:xfrm>
            <a:off x="779520" y="5138596"/>
            <a:ext cx="390010" cy="447611"/>
            <a:chOff x="707136" y="5660135"/>
            <a:chExt cx="412750" cy="473709"/>
          </a:xfrm>
        </p:grpSpPr>
        <p:sp>
          <p:nvSpPr>
            <p:cNvPr id="37" name="object 78">
              <a:extLst>
                <a:ext uri="{FF2B5EF4-FFF2-40B4-BE49-F238E27FC236}">
                  <a16:creationId xmlns:a16="http://schemas.microsoft.com/office/drawing/2014/main" id="{5C6640FA-4290-23A6-352C-BAB47360BD36}"/>
                </a:ext>
              </a:extLst>
            </p:cNvPr>
            <p:cNvSpPr/>
            <p:nvPr/>
          </p:nvSpPr>
          <p:spPr>
            <a:xfrm>
              <a:off x="707136" y="5720537"/>
              <a:ext cx="412750" cy="355600"/>
            </a:xfrm>
            <a:custGeom>
              <a:avLst/>
              <a:gdLst/>
              <a:ahLst/>
              <a:cxnLst/>
              <a:rect l="l" t="t" r="r" b="b"/>
              <a:pathLst>
                <a:path w="412750" h="355600">
                  <a:moveTo>
                    <a:pt x="44208" y="164312"/>
                  </a:moveTo>
                  <a:lnTo>
                    <a:pt x="0" y="164312"/>
                  </a:lnTo>
                  <a:lnTo>
                    <a:pt x="0" y="190881"/>
                  </a:lnTo>
                  <a:lnTo>
                    <a:pt x="44208" y="190881"/>
                  </a:lnTo>
                  <a:lnTo>
                    <a:pt x="42100" y="176390"/>
                  </a:lnTo>
                  <a:lnTo>
                    <a:pt x="44208" y="164312"/>
                  </a:lnTo>
                  <a:close/>
                </a:path>
                <a:path w="412750" h="355600">
                  <a:moveTo>
                    <a:pt x="98945" y="318947"/>
                  </a:moveTo>
                  <a:lnTo>
                    <a:pt x="82105" y="299605"/>
                  </a:lnTo>
                  <a:lnTo>
                    <a:pt x="52628" y="335851"/>
                  </a:lnTo>
                  <a:lnTo>
                    <a:pt x="67360" y="355193"/>
                  </a:lnTo>
                  <a:lnTo>
                    <a:pt x="98945" y="318947"/>
                  </a:lnTo>
                  <a:close/>
                </a:path>
                <a:path w="412750" h="355600">
                  <a:moveTo>
                    <a:pt x="98945" y="33820"/>
                  </a:moveTo>
                  <a:lnTo>
                    <a:pt x="67360" y="0"/>
                  </a:lnTo>
                  <a:lnTo>
                    <a:pt x="52628" y="19329"/>
                  </a:lnTo>
                  <a:lnTo>
                    <a:pt x="82105" y="53162"/>
                  </a:lnTo>
                  <a:lnTo>
                    <a:pt x="98945" y="33820"/>
                  </a:lnTo>
                  <a:close/>
                </a:path>
                <a:path w="412750" h="355600">
                  <a:moveTo>
                    <a:pt x="218935" y="215036"/>
                  </a:moveTo>
                  <a:lnTo>
                    <a:pt x="216827" y="215036"/>
                  </a:lnTo>
                  <a:lnTo>
                    <a:pt x="195783" y="205371"/>
                  </a:lnTo>
                  <a:lnTo>
                    <a:pt x="193675" y="205371"/>
                  </a:lnTo>
                  <a:lnTo>
                    <a:pt x="193675" y="287528"/>
                  </a:lnTo>
                  <a:lnTo>
                    <a:pt x="208419" y="289953"/>
                  </a:lnTo>
                  <a:lnTo>
                    <a:pt x="218935" y="289953"/>
                  </a:lnTo>
                  <a:lnTo>
                    <a:pt x="218935" y="215036"/>
                  </a:lnTo>
                  <a:close/>
                </a:path>
                <a:path w="412750" h="355600">
                  <a:moveTo>
                    <a:pt x="301040" y="231952"/>
                  </a:moveTo>
                  <a:lnTo>
                    <a:pt x="286308" y="188468"/>
                  </a:lnTo>
                  <a:lnTo>
                    <a:pt x="248412" y="157048"/>
                  </a:lnTo>
                  <a:lnTo>
                    <a:pt x="204203" y="140131"/>
                  </a:lnTo>
                  <a:lnTo>
                    <a:pt x="185267" y="130479"/>
                  </a:lnTo>
                  <a:lnTo>
                    <a:pt x="172618" y="115976"/>
                  </a:lnTo>
                  <a:lnTo>
                    <a:pt x="170522" y="108724"/>
                  </a:lnTo>
                  <a:lnTo>
                    <a:pt x="168414" y="99060"/>
                  </a:lnTo>
                  <a:lnTo>
                    <a:pt x="168414" y="89395"/>
                  </a:lnTo>
                  <a:lnTo>
                    <a:pt x="208419" y="55575"/>
                  </a:lnTo>
                  <a:lnTo>
                    <a:pt x="291769" y="55575"/>
                  </a:lnTo>
                  <a:lnTo>
                    <a:pt x="296824" y="50736"/>
                  </a:lnTo>
                  <a:lnTo>
                    <a:pt x="290512" y="41071"/>
                  </a:lnTo>
                  <a:lnTo>
                    <a:pt x="273672" y="21742"/>
                  </a:lnTo>
                  <a:lnTo>
                    <a:pt x="263156" y="16916"/>
                  </a:lnTo>
                  <a:lnTo>
                    <a:pt x="252628" y="9652"/>
                  </a:lnTo>
                  <a:lnTo>
                    <a:pt x="239991" y="7251"/>
                  </a:lnTo>
                  <a:lnTo>
                    <a:pt x="225259" y="4838"/>
                  </a:lnTo>
                  <a:lnTo>
                    <a:pt x="208419" y="2413"/>
                  </a:lnTo>
                  <a:lnTo>
                    <a:pt x="155790" y="19329"/>
                  </a:lnTo>
                  <a:lnTo>
                    <a:pt x="124193" y="60401"/>
                  </a:lnTo>
                  <a:lnTo>
                    <a:pt x="117881" y="101485"/>
                  </a:lnTo>
                  <a:lnTo>
                    <a:pt x="122097" y="135318"/>
                  </a:lnTo>
                  <a:lnTo>
                    <a:pt x="147358" y="171551"/>
                  </a:lnTo>
                  <a:lnTo>
                    <a:pt x="197891" y="198132"/>
                  </a:lnTo>
                  <a:lnTo>
                    <a:pt x="229463" y="212636"/>
                  </a:lnTo>
                  <a:lnTo>
                    <a:pt x="235788" y="217449"/>
                  </a:lnTo>
                  <a:lnTo>
                    <a:pt x="242087" y="224713"/>
                  </a:lnTo>
                  <a:lnTo>
                    <a:pt x="246303" y="231952"/>
                  </a:lnTo>
                  <a:lnTo>
                    <a:pt x="250520" y="241630"/>
                  </a:lnTo>
                  <a:lnTo>
                    <a:pt x="250520" y="260959"/>
                  </a:lnTo>
                  <a:lnTo>
                    <a:pt x="227368" y="294779"/>
                  </a:lnTo>
                  <a:lnTo>
                    <a:pt x="218935" y="297192"/>
                  </a:lnTo>
                  <a:lnTo>
                    <a:pt x="208419" y="297192"/>
                  </a:lnTo>
                  <a:lnTo>
                    <a:pt x="162090" y="275450"/>
                  </a:lnTo>
                  <a:lnTo>
                    <a:pt x="151574" y="258533"/>
                  </a:lnTo>
                  <a:lnTo>
                    <a:pt x="109461" y="292366"/>
                  </a:lnTo>
                  <a:lnTo>
                    <a:pt x="136829" y="326186"/>
                  </a:lnTo>
                  <a:lnTo>
                    <a:pt x="174726" y="347941"/>
                  </a:lnTo>
                  <a:lnTo>
                    <a:pt x="189458" y="350354"/>
                  </a:lnTo>
                  <a:lnTo>
                    <a:pt x="227368" y="350354"/>
                  </a:lnTo>
                  <a:lnTo>
                    <a:pt x="263156" y="335851"/>
                  </a:lnTo>
                  <a:lnTo>
                    <a:pt x="294424" y="297192"/>
                  </a:lnTo>
                  <a:lnTo>
                    <a:pt x="296824" y="292366"/>
                  </a:lnTo>
                  <a:lnTo>
                    <a:pt x="301040" y="273037"/>
                  </a:lnTo>
                  <a:lnTo>
                    <a:pt x="301040" y="231952"/>
                  </a:lnTo>
                  <a:close/>
                </a:path>
                <a:path w="412750" h="355600">
                  <a:moveTo>
                    <a:pt x="359994" y="335851"/>
                  </a:moveTo>
                  <a:lnTo>
                    <a:pt x="330517" y="299605"/>
                  </a:lnTo>
                  <a:lnTo>
                    <a:pt x="313677" y="318947"/>
                  </a:lnTo>
                  <a:lnTo>
                    <a:pt x="345249" y="355193"/>
                  </a:lnTo>
                  <a:lnTo>
                    <a:pt x="359994" y="335851"/>
                  </a:lnTo>
                  <a:close/>
                </a:path>
                <a:path w="412750" h="355600">
                  <a:moveTo>
                    <a:pt x="359994" y="19329"/>
                  </a:moveTo>
                  <a:lnTo>
                    <a:pt x="345249" y="0"/>
                  </a:lnTo>
                  <a:lnTo>
                    <a:pt x="313677" y="33820"/>
                  </a:lnTo>
                  <a:lnTo>
                    <a:pt x="330517" y="53162"/>
                  </a:lnTo>
                  <a:lnTo>
                    <a:pt x="359994" y="19329"/>
                  </a:lnTo>
                  <a:close/>
                </a:path>
                <a:path w="412750" h="355600">
                  <a:moveTo>
                    <a:pt x="412623" y="164312"/>
                  </a:moveTo>
                  <a:lnTo>
                    <a:pt x="368401" y="164312"/>
                  </a:lnTo>
                  <a:lnTo>
                    <a:pt x="370509" y="176390"/>
                  </a:lnTo>
                  <a:lnTo>
                    <a:pt x="368401" y="190881"/>
                  </a:lnTo>
                  <a:lnTo>
                    <a:pt x="412623" y="190881"/>
                  </a:lnTo>
                  <a:lnTo>
                    <a:pt x="412623" y="164312"/>
                  </a:lnTo>
                  <a:close/>
                </a:path>
              </a:pathLst>
            </a:custGeom>
            <a:solidFill>
              <a:srgbClr val="FFFFFF"/>
            </a:solidFill>
          </p:spPr>
          <p:txBody>
            <a:bodyPr wrap="square" lIns="0" tIns="0" rIns="0" bIns="0" rtlCol="0"/>
            <a:lstStyle/>
            <a:p>
              <a:endParaRPr sz="1701"/>
            </a:p>
          </p:txBody>
        </p:sp>
        <p:pic>
          <p:nvPicPr>
            <p:cNvPr id="38" name="object 79">
              <a:extLst>
                <a:ext uri="{FF2B5EF4-FFF2-40B4-BE49-F238E27FC236}">
                  <a16:creationId xmlns:a16="http://schemas.microsoft.com/office/drawing/2014/main" id="{A26B8C75-261C-13A2-D5C3-42B06FB40D72}"/>
                </a:ext>
              </a:extLst>
            </p:cNvPr>
            <p:cNvPicPr/>
            <p:nvPr/>
          </p:nvPicPr>
          <p:blipFill>
            <a:blip r:embed="rId3" cstate="print"/>
            <a:stretch>
              <a:fillRect/>
            </a:stretch>
          </p:blipFill>
          <p:spPr>
            <a:xfrm>
              <a:off x="900811" y="5776112"/>
              <a:ext cx="98094" cy="82143"/>
            </a:xfrm>
            <a:prstGeom prst="rect">
              <a:avLst/>
            </a:prstGeom>
          </p:spPr>
        </p:pic>
        <p:sp>
          <p:nvSpPr>
            <p:cNvPr id="39" name="object 80">
              <a:extLst>
                <a:ext uri="{FF2B5EF4-FFF2-40B4-BE49-F238E27FC236}">
                  <a16:creationId xmlns:a16="http://schemas.microsoft.com/office/drawing/2014/main" id="{14E8E1E3-266D-8DAB-5FE0-FF629698FD3E}"/>
                </a:ext>
              </a:extLst>
            </p:cNvPr>
            <p:cNvSpPr/>
            <p:nvPr/>
          </p:nvSpPr>
          <p:spPr>
            <a:xfrm>
              <a:off x="900811" y="5660135"/>
              <a:ext cx="25400" cy="473709"/>
            </a:xfrm>
            <a:custGeom>
              <a:avLst/>
              <a:gdLst/>
              <a:ahLst/>
              <a:cxnLst/>
              <a:rect l="l" t="t" r="r" b="b"/>
              <a:pathLst>
                <a:path w="25400" h="473710">
                  <a:moveTo>
                    <a:pt x="25260" y="418007"/>
                  </a:moveTo>
                  <a:lnTo>
                    <a:pt x="0" y="418007"/>
                  </a:lnTo>
                  <a:lnTo>
                    <a:pt x="0" y="473583"/>
                  </a:lnTo>
                  <a:lnTo>
                    <a:pt x="25260" y="473583"/>
                  </a:lnTo>
                  <a:lnTo>
                    <a:pt x="25260" y="418007"/>
                  </a:lnTo>
                  <a:close/>
                </a:path>
                <a:path w="25400" h="473710">
                  <a:moveTo>
                    <a:pt x="25260" y="0"/>
                  </a:moveTo>
                  <a:lnTo>
                    <a:pt x="0" y="0"/>
                  </a:lnTo>
                  <a:lnTo>
                    <a:pt x="0" y="57975"/>
                  </a:lnTo>
                  <a:lnTo>
                    <a:pt x="14744" y="55562"/>
                  </a:lnTo>
                  <a:lnTo>
                    <a:pt x="25260" y="55562"/>
                  </a:lnTo>
                  <a:lnTo>
                    <a:pt x="25260" y="0"/>
                  </a:lnTo>
                  <a:close/>
                </a:path>
              </a:pathLst>
            </a:custGeom>
            <a:solidFill>
              <a:srgbClr val="FFFFFF"/>
            </a:solidFill>
          </p:spPr>
          <p:txBody>
            <a:bodyPr wrap="square" lIns="0" tIns="0" rIns="0" bIns="0" rtlCol="0"/>
            <a:lstStyle/>
            <a:p>
              <a:endParaRPr sz="1701"/>
            </a:p>
          </p:txBody>
        </p:sp>
      </p:grpSp>
      <p:pic>
        <p:nvPicPr>
          <p:cNvPr id="40" name="Graphic 39" descr="Brainstorm with solid fill">
            <a:extLst>
              <a:ext uri="{FF2B5EF4-FFF2-40B4-BE49-F238E27FC236}">
                <a16:creationId xmlns:a16="http://schemas.microsoft.com/office/drawing/2014/main" id="{8575FF4C-C46E-08C6-D23C-375956A50DA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51848" y="2278375"/>
            <a:ext cx="728948" cy="728948"/>
          </a:xfrm>
          <a:prstGeom prst="rect">
            <a:avLst/>
          </a:prstGeom>
        </p:spPr>
      </p:pic>
      <p:pic>
        <p:nvPicPr>
          <p:cNvPr id="41" name="Graphic 40" descr="Bullseye with solid fill">
            <a:extLst>
              <a:ext uri="{FF2B5EF4-FFF2-40B4-BE49-F238E27FC236}">
                <a16:creationId xmlns:a16="http://schemas.microsoft.com/office/drawing/2014/main" id="{C149FDB3-D42A-685D-5DBC-071FFEFCFF3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47806" y="3665063"/>
            <a:ext cx="688656" cy="688656"/>
          </a:xfrm>
          <a:prstGeom prst="rect">
            <a:avLst/>
          </a:prstGeom>
        </p:spPr>
      </p:pic>
      <p:sp>
        <p:nvSpPr>
          <p:cNvPr id="42" name="object 10">
            <a:extLst>
              <a:ext uri="{FF2B5EF4-FFF2-40B4-BE49-F238E27FC236}">
                <a16:creationId xmlns:a16="http://schemas.microsoft.com/office/drawing/2014/main" id="{4D332162-E4DD-2311-C72C-419C52A53F36}"/>
              </a:ext>
            </a:extLst>
          </p:cNvPr>
          <p:cNvSpPr txBox="1"/>
          <p:nvPr/>
        </p:nvSpPr>
        <p:spPr>
          <a:xfrm>
            <a:off x="600079" y="2975647"/>
            <a:ext cx="1082577" cy="432710"/>
          </a:xfrm>
          <a:prstGeom prst="rect">
            <a:avLst/>
          </a:prstGeom>
        </p:spPr>
        <p:txBody>
          <a:bodyPr vert="horz" wrap="square" lIns="0" tIns="12600" rIns="0" bIns="0" rtlCol="0">
            <a:spAutoFit/>
          </a:bodyPr>
          <a:lstStyle/>
          <a:p>
            <a:pPr marL="194404" marR="4800" indent="-183004">
              <a:spcBef>
                <a:spcPts val="99"/>
              </a:spcBef>
            </a:pPr>
            <a:r>
              <a:rPr lang="en-US" sz="1323" b="1" spc="-9">
                <a:solidFill>
                  <a:srgbClr val="FFFFFF"/>
                </a:solidFill>
                <a:latin typeface="Calibri"/>
                <a:cs typeface="Calibri"/>
              </a:rPr>
              <a:t>Problem</a:t>
            </a:r>
          </a:p>
          <a:p>
            <a:pPr marL="194404" marR="4800" indent="-183004">
              <a:spcBef>
                <a:spcPts val="99"/>
              </a:spcBef>
            </a:pPr>
            <a:r>
              <a:rPr lang="en-US" sz="1323" b="1" spc="-9">
                <a:solidFill>
                  <a:srgbClr val="FFFFFF"/>
                </a:solidFill>
                <a:latin typeface="Calibri"/>
                <a:cs typeface="Calibri"/>
              </a:rPr>
              <a:t>Statement</a:t>
            </a:r>
            <a:endParaRPr lang="en-US" sz="1323">
              <a:latin typeface="Calibri"/>
              <a:cs typeface="Calibri"/>
            </a:endParaRPr>
          </a:p>
        </p:txBody>
      </p:sp>
      <p:pic>
        <p:nvPicPr>
          <p:cNvPr id="43" name="Graphic 42" descr="Question Mark with solid fill">
            <a:extLst>
              <a:ext uri="{FF2B5EF4-FFF2-40B4-BE49-F238E27FC236}">
                <a16:creationId xmlns:a16="http://schemas.microsoft.com/office/drawing/2014/main" id="{618AC351-B4E1-D8F9-73F1-6B4BB7271C5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44694" y="899788"/>
            <a:ext cx="836102" cy="836102"/>
          </a:xfrm>
          <a:prstGeom prst="rect">
            <a:avLst/>
          </a:prstGeom>
        </p:spPr>
      </p:pic>
      <p:sp>
        <p:nvSpPr>
          <p:cNvPr id="44" name="object 40">
            <a:extLst>
              <a:ext uri="{FF2B5EF4-FFF2-40B4-BE49-F238E27FC236}">
                <a16:creationId xmlns:a16="http://schemas.microsoft.com/office/drawing/2014/main" id="{6D308EF9-E338-91B5-FA68-6498BF957247}"/>
              </a:ext>
            </a:extLst>
          </p:cNvPr>
          <p:cNvSpPr/>
          <p:nvPr/>
        </p:nvSpPr>
        <p:spPr>
          <a:xfrm>
            <a:off x="6547309" y="2155343"/>
            <a:ext cx="1280160" cy="1371028"/>
          </a:xfrm>
          <a:custGeom>
            <a:avLst/>
            <a:gdLst/>
            <a:ahLst/>
            <a:cxnLst/>
            <a:rect l="l" t="t" r="r" b="b"/>
            <a:pathLst>
              <a:path w="1396365" h="1236345">
                <a:moveTo>
                  <a:pt x="1395983" y="0"/>
                </a:moveTo>
                <a:lnTo>
                  <a:pt x="0" y="0"/>
                </a:lnTo>
                <a:lnTo>
                  <a:pt x="0" y="1235964"/>
                </a:lnTo>
                <a:lnTo>
                  <a:pt x="1395983" y="1235964"/>
                </a:lnTo>
                <a:lnTo>
                  <a:pt x="1395983" y="0"/>
                </a:lnTo>
                <a:close/>
              </a:path>
            </a:pathLst>
          </a:custGeom>
          <a:solidFill>
            <a:schemeClr val="accent1">
              <a:lumMod val="75000"/>
              <a:lumOff val="25000"/>
            </a:schemeClr>
          </a:solidFill>
        </p:spPr>
        <p:txBody>
          <a:bodyPr wrap="square" lIns="0" tIns="0" rIns="0" bIns="0" rtlCol="0"/>
          <a:lstStyle/>
          <a:p>
            <a:endParaRPr sz="1701"/>
          </a:p>
        </p:txBody>
      </p:sp>
      <p:sp>
        <p:nvSpPr>
          <p:cNvPr id="45" name="object 40">
            <a:extLst>
              <a:ext uri="{FF2B5EF4-FFF2-40B4-BE49-F238E27FC236}">
                <a16:creationId xmlns:a16="http://schemas.microsoft.com/office/drawing/2014/main" id="{0A48E3B5-4E1D-C3D8-FBEB-2D1D782A49CB}"/>
              </a:ext>
            </a:extLst>
          </p:cNvPr>
          <p:cNvSpPr/>
          <p:nvPr/>
        </p:nvSpPr>
        <p:spPr>
          <a:xfrm>
            <a:off x="6547309" y="4996551"/>
            <a:ext cx="1280160" cy="1252728"/>
          </a:xfrm>
          <a:custGeom>
            <a:avLst/>
            <a:gdLst/>
            <a:ahLst/>
            <a:cxnLst/>
            <a:rect l="l" t="t" r="r" b="b"/>
            <a:pathLst>
              <a:path w="1396365" h="1236345">
                <a:moveTo>
                  <a:pt x="1395983" y="0"/>
                </a:moveTo>
                <a:lnTo>
                  <a:pt x="0" y="0"/>
                </a:lnTo>
                <a:lnTo>
                  <a:pt x="0" y="1235964"/>
                </a:lnTo>
                <a:lnTo>
                  <a:pt x="1395983" y="1235964"/>
                </a:lnTo>
                <a:lnTo>
                  <a:pt x="1395983" y="0"/>
                </a:lnTo>
                <a:close/>
              </a:path>
            </a:pathLst>
          </a:custGeom>
          <a:solidFill>
            <a:schemeClr val="accent3">
              <a:lumMod val="75000"/>
            </a:schemeClr>
          </a:solidFill>
        </p:spPr>
        <p:txBody>
          <a:bodyPr wrap="square" lIns="0" tIns="0" rIns="0" bIns="0" rtlCol="0"/>
          <a:lstStyle/>
          <a:p>
            <a:endParaRPr sz="1701"/>
          </a:p>
        </p:txBody>
      </p:sp>
      <p:pic>
        <p:nvPicPr>
          <p:cNvPr id="46" name="Graphic 45" descr="Research with solid fill">
            <a:extLst>
              <a:ext uri="{FF2B5EF4-FFF2-40B4-BE49-F238E27FC236}">
                <a16:creationId xmlns:a16="http://schemas.microsoft.com/office/drawing/2014/main" id="{818732D8-188B-C4BC-1047-7FB7C0D0B0A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907355" y="2423474"/>
            <a:ext cx="718932" cy="718932"/>
          </a:xfrm>
          <a:prstGeom prst="rect">
            <a:avLst/>
          </a:prstGeom>
        </p:spPr>
      </p:pic>
      <p:sp>
        <p:nvSpPr>
          <p:cNvPr id="47" name="object 10">
            <a:extLst>
              <a:ext uri="{FF2B5EF4-FFF2-40B4-BE49-F238E27FC236}">
                <a16:creationId xmlns:a16="http://schemas.microsoft.com/office/drawing/2014/main" id="{B730E96A-E9D2-2604-1BFA-35FEF66A8981}"/>
              </a:ext>
            </a:extLst>
          </p:cNvPr>
          <p:cNvSpPr txBox="1"/>
          <p:nvPr/>
        </p:nvSpPr>
        <p:spPr>
          <a:xfrm>
            <a:off x="6925105" y="3234016"/>
            <a:ext cx="718932" cy="216305"/>
          </a:xfrm>
          <a:prstGeom prst="rect">
            <a:avLst/>
          </a:prstGeom>
        </p:spPr>
        <p:txBody>
          <a:bodyPr vert="horz" wrap="square" lIns="0" tIns="12600" rIns="0" bIns="0" rtlCol="0">
            <a:spAutoFit/>
          </a:bodyPr>
          <a:lstStyle/>
          <a:p>
            <a:pPr marL="194404" marR="4800" indent="-183004">
              <a:spcBef>
                <a:spcPts val="99"/>
              </a:spcBef>
            </a:pPr>
            <a:r>
              <a:rPr lang="en-US" sz="1323" b="1" spc="-9">
                <a:solidFill>
                  <a:srgbClr val="FFFFFF"/>
                </a:solidFill>
                <a:latin typeface="Calibri"/>
                <a:cs typeface="Calibri"/>
              </a:rPr>
              <a:t>Scope</a:t>
            </a:r>
            <a:endParaRPr sz="1323">
              <a:latin typeface="Calibri"/>
              <a:cs typeface="Calibri"/>
            </a:endParaRPr>
          </a:p>
        </p:txBody>
      </p:sp>
      <p:pic>
        <p:nvPicPr>
          <p:cNvPr id="48" name="Graphic 47" descr="Daily calendar with solid fill">
            <a:extLst>
              <a:ext uri="{FF2B5EF4-FFF2-40B4-BE49-F238E27FC236}">
                <a16:creationId xmlns:a16="http://schemas.microsoft.com/office/drawing/2014/main" id="{FB5F1DD9-866C-F622-F525-BC083753E3D9}"/>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828473" y="5079020"/>
            <a:ext cx="718733" cy="718733"/>
          </a:xfrm>
          <a:prstGeom prst="rect">
            <a:avLst/>
          </a:prstGeom>
        </p:spPr>
      </p:pic>
      <p:sp>
        <p:nvSpPr>
          <p:cNvPr id="49" name="object 10">
            <a:extLst>
              <a:ext uri="{FF2B5EF4-FFF2-40B4-BE49-F238E27FC236}">
                <a16:creationId xmlns:a16="http://schemas.microsoft.com/office/drawing/2014/main" id="{935F20E8-9B48-14FA-754A-0D07C8CE50EE}"/>
              </a:ext>
            </a:extLst>
          </p:cNvPr>
          <p:cNvSpPr txBox="1"/>
          <p:nvPr/>
        </p:nvSpPr>
        <p:spPr>
          <a:xfrm>
            <a:off x="6615873" y="5927361"/>
            <a:ext cx="1584787" cy="216305"/>
          </a:xfrm>
          <a:prstGeom prst="rect">
            <a:avLst/>
          </a:prstGeom>
        </p:spPr>
        <p:txBody>
          <a:bodyPr vert="horz" wrap="square" lIns="0" tIns="12600" rIns="0" bIns="0" rtlCol="0">
            <a:spAutoFit/>
          </a:bodyPr>
          <a:lstStyle/>
          <a:p>
            <a:pPr marL="194404" marR="4800" indent="-183004">
              <a:spcBef>
                <a:spcPts val="99"/>
              </a:spcBef>
            </a:pPr>
            <a:r>
              <a:rPr lang="en-US" sz="1323" b="1" spc="-9">
                <a:solidFill>
                  <a:srgbClr val="FFFFFF"/>
                </a:solidFill>
                <a:latin typeface="Calibri"/>
                <a:cs typeface="Calibri"/>
              </a:rPr>
              <a:t>Project Timeline</a:t>
            </a:r>
            <a:endParaRPr sz="1323">
              <a:latin typeface="Calibri"/>
              <a:cs typeface="Calibri"/>
            </a:endParaRPr>
          </a:p>
        </p:txBody>
      </p:sp>
      <p:sp>
        <p:nvSpPr>
          <p:cNvPr id="50" name="Rectangle 11">
            <a:extLst>
              <a:ext uri="{FF2B5EF4-FFF2-40B4-BE49-F238E27FC236}">
                <a16:creationId xmlns:a16="http://schemas.microsoft.com/office/drawing/2014/main" id="{D4A8EF40-B16F-02EA-84E8-116987A9E175}"/>
              </a:ext>
            </a:extLst>
          </p:cNvPr>
          <p:cNvSpPr>
            <a:spLocks noChangeArrowheads="1"/>
          </p:cNvSpPr>
          <p:nvPr/>
        </p:nvSpPr>
        <p:spPr bwMode="auto">
          <a:xfrm>
            <a:off x="1669596" y="5014677"/>
            <a:ext cx="4873411" cy="1238725"/>
          </a:xfrm>
          <a:prstGeom prst="rect">
            <a:avLst/>
          </a:prstGeom>
          <a:solidFill>
            <a:schemeClr val="bg2"/>
          </a:solidFill>
          <a:ln w="6350">
            <a:noFill/>
          </a:ln>
          <a:effectLst>
            <a:outerShdw blurRad="190500" dist="228600" dir="2700000" algn="ctr">
              <a:srgbClr val="000000">
                <a:alpha val="30000"/>
              </a:srgbClr>
            </a:outerShdw>
          </a:effectLst>
        </p:spPr>
        <p:style>
          <a:lnRef idx="2">
            <a:schemeClr val="accent6"/>
          </a:lnRef>
          <a:fillRef idx="1">
            <a:schemeClr val="lt1"/>
          </a:fillRef>
          <a:effectRef idx="0">
            <a:schemeClr val="accent6"/>
          </a:effectRef>
          <a:fontRef idx="minor">
            <a:schemeClr val="dk1"/>
          </a:fontRef>
        </p:style>
        <p:txBody>
          <a:bodyPr anchor="ctr"/>
          <a:lstStyle/>
          <a:p>
            <a:pPr marL="12000" marR="4800">
              <a:spcBef>
                <a:spcPts val="94"/>
              </a:spcBef>
            </a:pPr>
            <a:r>
              <a:rPr lang="en-US" sz="1000">
                <a:solidFill>
                  <a:schemeClr val="tx1"/>
                </a:solidFill>
                <a:latin typeface="Georgia" panose="02040502050405020303" pitchFamily="18" charset="0"/>
                <a:cs typeface="Calibri"/>
              </a:rPr>
              <a:t>The estimated Business impact would be approximately: </a:t>
            </a:r>
          </a:p>
          <a:p>
            <a:pPr marL="183450" marR="4800" indent="-171450">
              <a:spcBef>
                <a:spcPts val="94"/>
              </a:spcBef>
              <a:buFont typeface="Arial" panose="020B0604020202020204" pitchFamily="34" charset="0"/>
              <a:buChar char="•"/>
            </a:pPr>
            <a:r>
              <a:rPr lang="en-US" sz="1000">
                <a:solidFill>
                  <a:schemeClr val="tx1"/>
                </a:solidFill>
                <a:latin typeface="Georgia" panose="02040502050405020303" pitchFamily="18" charset="0"/>
                <a:cs typeface="Calibri"/>
              </a:rPr>
              <a:t>Approx. </a:t>
            </a:r>
            <a:r>
              <a:rPr lang="en-US" sz="1000" b="1">
                <a:solidFill>
                  <a:schemeClr val="tx1"/>
                </a:solidFill>
                <a:latin typeface="Georgia" panose="02040502050405020303" pitchFamily="18" charset="0"/>
                <a:cs typeface="Calibri"/>
              </a:rPr>
              <a:t>6620 hours </a:t>
            </a:r>
            <a:r>
              <a:rPr lang="en-US" sz="1000">
                <a:solidFill>
                  <a:schemeClr val="tx1"/>
                </a:solidFill>
                <a:latin typeface="Georgia" panose="02040502050405020303" pitchFamily="18" charset="0"/>
                <a:cs typeface="Calibri"/>
              </a:rPr>
              <a:t>of manual work reduction.</a:t>
            </a:r>
          </a:p>
          <a:p>
            <a:pPr marL="183450" marR="4800" indent="-171450">
              <a:spcBef>
                <a:spcPts val="94"/>
              </a:spcBef>
              <a:buFont typeface="Arial" panose="020B0604020202020204" pitchFamily="34" charset="0"/>
              <a:buChar char="•"/>
            </a:pPr>
            <a:r>
              <a:rPr lang="en-US" sz="1000">
                <a:solidFill>
                  <a:schemeClr val="tx1"/>
                </a:solidFill>
                <a:latin typeface="Georgia" panose="02040502050405020303" pitchFamily="18" charset="0"/>
                <a:cs typeface="Calibri"/>
              </a:rPr>
              <a:t>Reduce resolution time and contribute to 1 minute resolution goal </a:t>
            </a:r>
          </a:p>
          <a:p>
            <a:pPr marL="183450" marR="4800" indent="-171450">
              <a:spcBef>
                <a:spcPts val="94"/>
              </a:spcBef>
              <a:buFont typeface="Arial" panose="020B0604020202020204" pitchFamily="34" charset="0"/>
              <a:buChar char="•"/>
            </a:pPr>
            <a:r>
              <a:rPr lang="en-US" sz="1000">
                <a:solidFill>
                  <a:schemeClr val="tx1"/>
                </a:solidFill>
                <a:latin typeface="Georgia" panose="02040502050405020303" pitchFamily="18" charset="0"/>
                <a:cs typeface="Calibri"/>
              </a:rPr>
              <a:t>Increased agent productivity</a:t>
            </a:r>
          </a:p>
          <a:p>
            <a:pPr marL="183450" marR="4800" indent="-171450">
              <a:spcBef>
                <a:spcPts val="94"/>
              </a:spcBef>
              <a:buFont typeface="Arial" panose="020B0604020202020204" pitchFamily="34" charset="0"/>
              <a:buChar char="•"/>
            </a:pPr>
            <a:r>
              <a:rPr lang="en-US" sz="1000">
                <a:solidFill>
                  <a:schemeClr val="tx1"/>
                </a:solidFill>
                <a:latin typeface="Georgia" panose="02040502050405020303" pitchFamily="18" charset="0"/>
                <a:cs typeface="Calibri"/>
              </a:rPr>
              <a:t>Increased user satisfaction and custom analytics insights</a:t>
            </a:r>
          </a:p>
        </p:txBody>
      </p:sp>
      <p:sp>
        <p:nvSpPr>
          <p:cNvPr id="51" name="Rectangle 11">
            <a:extLst>
              <a:ext uri="{FF2B5EF4-FFF2-40B4-BE49-F238E27FC236}">
                <a16:creationId xmlns:a16="http://schemas.microsoft.com/office/drawing/2014/main" id="{E48B56E2-91AC-9DEE-8092-BC7DF257CC08}"/>
              </a:ext>
            </a:extLst>
          </p:cNvPr>
          <p:cNvSpPr>
            <a:spLocks noChangeArrowheads="1"/>
          </p:cNvSpPr>
          <p:nvPr/>
        </p:nvSpPr>
        <p:spPr bwMode="auto">
          <a:xfrm>
            <a:off x="1672145" y="3617981"/>
            <a:ext cx="4943727" cy="1291083"/>
          </a:xfrm>
          <a:prstGeom prst="rect">
            <a:avLst/>
          </a:prstGeom>
          <a:solidFill>
            <a:schemeClr val="bg2"/>
          </a:solidFill>
          <a:ln w="6350">
            <a:noFill/>
          </a:ln>
          <a:effectLst>
            <a:outerShdw blurRad="190500" dist="228600" dir="2700000" algn="ctr">
              <a:srgbClr val="000000">
                <a:alpha val="30000"/>
              </a:srgbClr>
            </a:outerShdw>
          </a:effectLst>
        </p:spPr>
        <p:style>
          <a:lnRef idx="2">
            <a:schemeClr val="accent6"/>
          </a:lnRef>
          <a:fillRef idx="1">
            <a:schemeClr val="lt1"/>
          </a:fillRef>
          <a:effectRef idx="0">
            <a:schemeClr val="accent6"/>
          </a:effectRef>
          <a:fontRef idx="minor">
            <a:schemeClr val="dk1"/>
          </a:fontRef>
        </p:style>
        <p:txBody>
          <a:bodyPr anchor="ctr"/>
          <a:lstStyle/>
          <a:p>
            <a:pPr marL="183450" marR="4800" indent="-171450">
              <a:spcBef>
                <a:spcPts val="94"/>
              </a:spcBef>
              <a:buFont typeface="Arial" panose="020B0604020202020204" pitchFamily="34" charset="0"/>
              <a:buChar char="•"/>
            </a:pPr>
            <a:r>
              <a:rPr lang="en-US" sz="1000">
                <a:solidFill>
                  <a:schemeClr val="tx1"/>
                </a:solidFill>
                <a:latin typeface="Georgia" panose="02040502050405020303" pitchFamily="18" charset="0"/>
                <a:cs typeface="Calibri"/>
              </a:rPr>
              <a:t>Achieve between </a:t>
            </a:r>
            <a:r>
              <a:rPr lang="en-US" sz="1000" b="1">
                <a:solidFill>
                  <a:schemeClr val="tx1"/>
                </a:solidFill>
                <a:latin typeface="Georgia" panose="02040502050405020303" pitchFamily="18" charset="0"/>
                <a:cs typeface="Calibri"/>
              </a:rPr>
              <a:t>50% </a:t>
            </a:r>
            <a:r>
              <a:rPr lang="en-US" sz="1000">
                <a:solidFill>
                  <a:schemeClr val="tx1"/>
                </a:solidFill>
                <a:latin typeface="Georgia" panose="02040502050405020303" pitchFamily="18" charset="0"/>
                <a:cs typeface="Calibri"/>
              </a:rPr>
              <a:t>- </a:t>
            </a:r>
            <a:r>
              <a:rPr lang="en-US" sz="1000" b="1">
                <a:solidFill>
                  <a:schemeClr val="tx1"/>
                </a:solidFill>
                <a:latin typeface="Georgia" panose="02040502050405020303" pitchFamily="18" charset="0"/>
                <a:cs typeface="Calibri"/>
              </a:rPr>
              <a:t>70% manual work reduction and contribute to “1 minute ticket resolution”</a:t>
            </a:r>
            <a:r>
              <a:rPr lang="en-US" sz="1000">
                <a:solidFill>
                  <a:schemeClr val="tx1"/>
                </a:solidFill>
                <a:latin typeface="Georgia" panose="02040502050405020303" pitchFamily="18" charset="0"/>
                <a:cs typeface="Calibri"/>
              </a:rPr>
              <a:t> goal by implementing Azure Cognitive Services, on Knowledge management database.</a:t>
            </a:r>
          </a:p>
        </p:txBody>
      </p:sp>
      <p:sp>
        <p:nvSpPr>
          <p:cNvPr id="52" name="object 40">
            <a:extLst>
              <a:ext uri="{FF2B5EF4-FFF2-40B4-BE49-F238E27FC236}">
                <a16:creationId xmlns:a16="http://schemas.microsoft.com/office/drawing/2014/main" id="{67EFB00F-16C2-B43C-2B32-6AFA000228E0}"/>
              </a:ext>
            </a:extLst>
          </p:cNvPr>
          <p:cNvSpPr/>
          <p:nvPr/>
        </p:nvSpPr>
        <p:spPr>
          <a:xfrm>
            <a:off x="6547309" y="3617981"/>
            <a:ext cx="1280160" cy="1305678"/>
          </a:xfrm>
          <a:custGeom>
            <a:avLst/>
            <a:gdLst/>
            <a:ahLst/>
            <a:cxnLst/>
            <a:rect l="l" t="t" r="r" b="b"/>
            <a:pathLst>
              <a:path w="1396365" h="1236345">
                <a:moveTo>
                  <a:pt x="1395983" y="0"/>
                </a:moveTo>
                <a:lnTo>
                  <a:pt x="0" y="0"/>
                </a:lnTo>
                <a:lnTo>
                  <a:pt x="0" y="1235964"/>
                </a:lnTo>
                <a:lnTo>
                  <a:pt x="1395983" y="1235964"/>
                </a:lnTo>
                <a:lnTo>
                  <a:pt x="1395983" y="0"/>
                </a:lnTo>
                <a:close/>
              </a:path>
            </a:pathLst>
          </a:custGeom>
          <a:solidFill>
            <a:schemeClr val="tx2">
              <a:lumMod val="75000"/>
            </a:schemeClr>
          </a:solidFill>
        </p:spPr>
        <p:txBody>
          <a:bodyPr wrap="square" lIns="0" tIns="0" rIns="0" bIns="0" rtlCol="0"/>
          <a:lstStyle/>
          <a:p>
            <a:endParaRPr sz="1701"/>
          </a:p>
        </p:txBody>
      </p:sp>
      <p:pic>
        <p:nvPicPr>
          <p:cNvPr id="53" name="Graphic 52" descr="Cheers with solid fill">
            <a:extLst>
              <a:ext uri="{FF2B5EF4-FFF2-40B4-BE49-F238E27FC236}">
                <a16:creationId xmlns:a16="http://schemas.microsoft.com/office/drawing/2014/main" id="{955D4B73-6691-6920-94C8-46DFD7A6681C}"/>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6840382" y="3793939"/>
            <a:ext cx="689156" cy="689156"/>
          </a:xfrm>
          <a:prstGeom prst="rect">
            <a:avLst/>
          </a:prstGeom>
        </p:spPr>
      </p:pic>
      <p:sp>
        <p:nvSpPr>
          <p:cNvPr id="54" name="object 10">
            <a:extLst>
              <a:ext uri="{FF2B5EF4-FFF2-40B4-BE49-F238E27FC236}">
                <a16:creationId xmlns:a16="http://schemas.microsoft.com/office/drawing/2014/main" id="{7BF46CDB-419C-5603-F4EA-C296C5424C54}"/>
              </a:ext>
            </a:extLst>
          </p:cNvPr>
          <p:cNvSpPr txBox="1"/>
          <p:nvPr/>
        </p:nvSpPr>
        <p:spPr>
          <a:xfrm>
            <a:off x="6744462" y="4500784"/>
            <a:ext cx="1044718" cy="216305"/>
          </a:xfrm>
          <a:prstGeom prst="rect">
            <a:avLst/>
          </a:prstGeom>
        </p:spPr>
        <p:txBody>
          <a:bodyPr vert="horz" wrap="square" lIns="0" tIns="12600" rIns="0" bIns="0" rtlCol="0">
            <a:spAutoFit/>
          </a:bodyPr>
          <a:lstStyle/>
          <a:p>
            <a:pPr marL="194404" marR="4800" indent="-183004">
              <a:spcBef>
                <a:spcPts val="99"/>
              </a:spcBef>
            </a:pPr>
            <a:r>
              <a:rPr lang="en-US" sz="1323" b="1" spc="-9">
                <a:solidFill>
                  <a:srgbClr val="FFFFFF"/>
                </a:solidFill>
                <a:latin typeface="Calibri"/>
                <a:cs typeface="Calibri"/>
              </a:rPr>
              <a:t>Project Team</a:t>
            </a:r>
            <a:endParaRPr sz="1323">
              <a:latin typeface="Calibri"/>
              <a:cs typeface="Calibri"/>
            </a:endParaRPr>
          </a:p>
        </p:txBody>
      </p:sp>
      <p:sp>
        <p:nvSpPr>
          <p:cNvPr id="55" name="Rectangle 11">
            <a:extLst>
              <a:ext uri="{FF2B5EF4-FFF2-40B4-BE49-F238E27FC236}">
                <a16:creationId xmlns:a16="http://schemas.microsoft.com/office/drawing/2014/main" id="{C7F03434-375F-B85A-753B-1CDDB6D8BD0B}"/>
              </a:ext>
            </a:extLst>
          </p:cNvPr>
          <p:cNvSpPr>
            <a:spLocks noChangeArrowheads="1"/>
          </p:cNvSpPr>
          <p:nvPr/>
        </p:nvSpPr>
        <p:spPr bwMode="auto">
          <a:xfrm>
            <a:off x="7878059" y="2133312"/>
            <a:ext cx="3012843" cy="1405093"/>
          </a:xfrm>
          <a:prstGeom prst="rect">
            <a:avLst/>
          </a:prstGeom>
          <a:solidFill>
            <a:schemeClr val="bg2"/>
          </a:solidFill>
          <a:ln w="6350">
            <a:noFill/>
          </a:ln>
          <a:effectLst>
            <a:outerShdw blurRad="190500" dist="228600" dir="2700000" algn="ctr">
              <a:srgbClr val="000000">
                <a:alpha val="30000"/>
              </a:srgbClr>
            </a:outerShdw>
          </a:effectLst>
        </p:spPr>
        <p:style>
          <a:lnRef idx="2">
            <a:schemeClr val="accent6"/>
          </a:lnRef>
          <a:fillRef idx="1">
            <a:schemeClr val="lt1"/>
          </a:fillRef>
          <a:effectRef idx="0">
            <a:schemeClr val="accent6"/>
          </a:effectRef>
          <a:fontRef idx="minor">
            <a:schemeClr val="dk1"/>
          </a:fontRef>
        </p:style>
        <p:txBody>
          <a:bodyPr anchor="ctr"/>
          <a:lstStyle/>
          <a:p>
            <a:pPr marL="183450" marR="4800" indent="-171450">
              <a:spcBef>
                <a:spcPts val="94"/>
              </a:spcBef>
              <a:buFont typeface="Arial" panose="020B0604020202020204" pitchFamily="34" charset="0"/>
              <a:buChar char="•"/>
            </a:pPr>
            <a:r>
              <a:rPr lang="en-US" sz="1000" b="1">
                <a:solidFill>
                  <a:schemeClr val="tx1"/>
                </a:solidFill>
                <a:latin typeface="Georgia" panose="02040502050405020303" pitchFamily="18" charset="0"/>
                <a:cs typeface="Calibri"/>
              </a:rPr>
              <a:t>In scope</a:t>
            </a:r>
            <a:r>
              <a:rPr lang="en-US" sz="1000">
                <a:solidFill>
                  <a:schemeClr val="tx1"/>
                </a:solidFill>
                <a:latin typeface="Georgia" panose="02040502050405020303" pitchFamily="18" charset="0"/>
                <a:cs typeface="Calibri"/>
              </a:rPr>
              <a:t>: IT user SOP in Service Now,  IT Self-help articles in Service Now. Pilot Opco: GetService Opco, TBD based on onboarding timelines</a:t>
            </a:r>
          </a:p>
          <a:p>
            <a:pPr marL="183450" marR="4800" indent="-171450">
              <a:spcBef>
                <a:spcPts val="94"/>
              </a:spcBef>
              <a:buFont typeface="Arial" panose="020B0604020202020204" pitchFamily="34" charset="0"/>
              <a:buChar char="•"/>
            </a:pPr>
            <a:r>
              <a:rPr lang="en-US" sz="1000" b="1">
                <a:solidFill>
                  <a:schemeClr val="tx1"/>
                </a:solidFill>
                <a:latin typeface="Georgia" panose="02040502050405020303" pitchFamily="18" charset="0"/>
                <a:cs typeface="Calibri"/>
              </a:rPr>
              <a:t>Out of scope: </a:t>
            </a:r>
            <a:r>
              <a:rPr lang="en-US" sz="1000">
                <a:solidFill>
                  <a:schemeClr val="tx1"/>
                </a:solidFill>
                <a:latin typeface="Georgia" panose="02040502050405020303" pitchFamily="18" charset="0"/>
                <a:cs typeface="Calibri"/>
              </a:rPr>
              <a:t>Opcos not onboarded in Service Now,  self help articles and SOPs on non-IT related topics. All other Opcos not in pilot</a:t>
            </a:r>
          </a:p>
          <a:p>
            <a:pPr marL="12000" marR="4800">
              <a:spcBef>
                <a:spcPts val="94"/>
              </a:spcBef>
            </a:pPr>
            <a:endParaRPr lang="en-US" sz="1000">
              <a:solidFill>
                <a:schemeClr val="tx1"/>
              </a:solidFill>
              <a:latin typeface="Georgia" panose="02040502050405020303" pitchFamily="18" charset="0"/>
              <a:cs typeface="Calibri"/>
            </a:endParaRPr>
          </a:p>
        </p:txBody>
      </p:sp>
      <p:sp>
        <p:nvSpPr>
          <p:cNvPr id="56" name="Rectangle 11">
            <a:extLst>
              <a:ext uri="{FF2B5EF4-FFF2-40B4-BE49-F238E27FC236}">
                <a16:creationId xmlns:a16="http://schemas.microsoft.com/office/drawing/2014/main" id="{D4E2B8F0-E104-2785-704D-A70645DA3D76}"/>
              </a:ext>
            </a:extLst>
          </p:cNvPr>
          <p:cNvSpPr>
            <a:spLocks noChangeArrowheads="1"/>
          </p:cNvSpPr>
          <p:nvPr/>
        </p:nvSpPr>
        <p:spPr bwMode="auto">
          <a:xfrm>
            <a:off x="7951181" y="3595230"/>
            <a:ext cx="2939721" cy="1291083"/>
          </a:xfrm>
          <a:prstGeom prst="rect">
            <a:avLst/>
          </a:prstGeom>
          <a:solidFill>
            <a:schemeClr val="bg2"/>
          </a:solidFill>
          <a:ln w="6350">
            <a:noFill/>
          </a:ln>
          <a:effectLst>
            <a:outerShdw blurRad="190500" dist="228600" dir="2700000" algn="ctr">
              <a:srgbClr val="000000">
                <a:alpha val="30000"/>
              </a:srgbClr>
            </a:outerShdw>
          </a:effectLst>
        </p:spPr>
        <p:style>
          <a:lnRef idx="2">
            <a:schemeClr val="accent6"/>
          </a:lnRef>
          <a:fillRef idx="1">
            <a:schemeClr val="lt1"/>
          </a:fillRef>
          <a:effectRef idx="0">
            <a:schemeClr val="accent6"/>
          </a:effectRef>
          <a:fontRef idx="minor">
            <a:schemeClr val="dk1"/>
          </a:fontRef>
        </p:style>
        <p:txBody>
          <a:bodyPr anchor="ctr"/>
          <a:lstStyle/>
          <a:p>
            <a:pPr marL="183450" marR="4800" indent="-171450">
              <a:spcBef>
                <a:spcPts val="94"/>
              </a:spcBef>
              <a:buFont typeface="Arial" panose="020B0604020202020204" pitchFamily="34" charset="0"/>
              <a:buChar char="•"/>
            </a:pPr>
            <a:r>
              <a:rPr lang="en-US" sz="1000" b="1">
                <a:solidFill>
                  <a:schemeClr val="tx1"/>
                </a:solidFill>
                <a:latin typeface="Georgia" panose="02040502050405020303" pitchFamily="18" charset="0"/>
                <a:cs typeface="Calibri"/>
              </a:rPr>
              <a:t>Project Champion: </a:t>
            </a:r>
            <a:r>
              <a:rPr lang="en-US" sz="1000">
                <a:solidFill>
                  <a:schemeClr val="tx1"/>
                </a:solidFill>
                <a:latin typeface="Georgia" panose="02040502050405020303" pitchFamily="18" charset="0"/>
                <a:cs typeface="Calibri"/>
              </a:rPr>
              <a:t>Tjebbe Jehee</a:t>
            </a:r>
          </a:p>
          <a:p>
            <a:pPr marL="183450" marR="4800" indent="-171450">
              <a:spcBef>
                <a:spcPts val="94"/>
              </a:spcBef>
              <a:buFont typeface="Arial" panose="020B0604020202020204" pitchFamily="34" charset="0"/>
              <a:buChar char="•"/>
            </a:pPr>
            <a:r>
              <a:rPr lang="en-US" sz="1000" b="1">
                <a:solidFill>
                  <a:schemeClr val="tx1"/>
                </a:solidFill>
                <a:latin typeface="Georgia" panose="02040502050405020303" pitchFamily="18" charset="0"/>
                <a:cs typeface="Calibri"/>
              </a:rPr>
              <a:t>Project Sponsor: </a:t>
            </a:r>
            <a:r>
              <a:rPr lang="en-US" sz="1000">
                <a:solidFill>
                  <a:schemeClr val="tx1"/>
                </a:solidFill>
                <a:latin typeface="Georgia" panose="02040502050405020303" pitchFamily="18" charset="0"/>
                <a:cs typeface="Calibri"/>
              </a:rPr>
              <a:t>Gabriela Popescu</a:t>
            </a:r>
          </a:p>
          <a:p>
            <a:pPr marL="183450" marR="4800" indent="-171450">
              <a:spcBef>
                <a:spcPts val="94"/>
              </a:spcBef>
              <a:buFont typeface="Arial" panose="020B0604020202020204" pitchFamily="34" charset="0"/>
              <a:buChar char="•"/>
            </a:pPr>
            <a:r>
              <a:rPr lang="en-US" sz="1000" b="1">
                <a:solidFill>
                  <a:schemeClr val="tx1"/>
                </a:solidFill>
                <a:latin typeface="Georgia" panose="02040502050405020303" pitchFamily="18" charset="0"/>
                <a:cs typeface="Calibri"/>
              </a:rPr>
              <a:t>Black Belt Mentor:  </a:t>
            </a:r>
            <a:r>
              <a:rPr lang="en-US" sz="1000">
                <a:solidFill>
                  <a:schemeClr val="tx1"/>
                </a:solidFill>
                <a:latin typeface="Georgia" panose="02040502050405020303" pitchFamily="18" charset="0"/>
                <a:cs typeface="Calibri"/>
              </a:rPr>
              <a:t>Larisa Jurita</a:t>
            </a:r>
          </a:p>
          <a:p>
            <a:pPr marL="183450" marR="4800" indent="-171450">
              <a:spcBef>
                <a:spcPts val="94"/>
              </a:spcBef>
              <a:buFont typeface="Arial" panose="020B0604020202020204" pitchFamily="34" charset="0"/>
              <a:buChar char="•"/>
            </a:pPr>
            <a:r>
              <a:rPr lang="en-US" sz="1000" b="1">
                <a:solidFill>
                  <a:schemeClr val="tx1"/>
                </a:solidFill>
                <a:latin typeface="Georgia" panose="02040502050405020303" pitchFamily="18" charset="0"/>
                <a:cs typeface="Calibri"/>
              </a:rPr>
              <a:t>Project Lead: Emilian Ion</a:t>
            </a:r>
          </a:p>
          <a:p>
            <a:pPr marL="183450" marR="4800" indent="-171450">
              <a:spcBef>
                <a:spcPts val="94"/>
              </a:spcBef>
              <a:buFont typeface="Arial" panose="020B0604020202020204" pitchFamily="34" charset="0"/>
              <a:buChar char="•"/>
            </a:pPr>
            <a:r>
              <a:rPr lang="en-US" sz="1000" b="1">
                <a:solidFill>
                  <a:schemeClr val="tx1"/>
                </a:solidFill>
                <a:latin typeface="Georgia" panose="02040502050405020303" pitchFamily="18" charset="0"/>
                <a:cs typeface="Calibri"/>
              </a:rPr>
              <a:t>Team Members:</a:t>
            </a:r>
            <a:r>
              <a:rPr lang="en-US" sz="1000">
                <a:solidFill>
                  <a:schemeClr val="tx1"/>
                </a:solidFill>
                <a:latin typeface="Georgia" panose="02040502050405020303" pitchFamily="18" charset="0"/>
                <a:cs typeface="Calibri"/>
              </a:rPr>
              <a:t> Iustin Anei, Marian Ionita, Ciprian Marcu, Maria Daghie, Daniel Ene, Rafal Grodek</a:t>
            </a:r>
          </a:p>
        </p:txBody>
      </p:sp>
      <p:graphicFrame>
        <p:nvGraphicFramePr>
          <p:cNvPr id="57" name="object 89">
            <a:extLst>
              <a:ext uri="{FF2B5EF4-FFF2-40B4-BE49-F238E27FC236}">
                <a16:creationId xmlns:a16="http://schemas.microsoft.com/office/drawing/2014/main" id="{6E9C03B0-728F-A9FD-A8EC-1DBDEDF60CF2}"/>
              </a:ext>
            </a:extLst>
          </p:cNvPr>
          <p:cNvGraphicFramePr>
            <a:graphicFrameLocks noGrp="1"/>
          </p:cNvGraphicFramePr>
          <p:nvPr>
            <p:extLst>
              <p:ext uri="{D42A27DB-BD31-4B8C-83A1-F6EECF244321}">
                <p14:modId xmlns:p14="http://schemas.microsoft.com/office/powerpoint/2010/main" val="1049031367"/>
              </p:ext>
            </p:extLst>
          </p:nvPr>
        </p:nvGraphicFramePr>
        <p:xfrm>
          <a:off x="7887276" y="4970641"/>
          <a:ext cx="3076747" cy="1267370"/>
        </p:xfrm>
        <a:graphic>
          <a:graphicData uri="http://schemas.openxmlformats.org/drawingml/2006/table">
            <a:tbl>
              <a:tblPr firstRow="1" bandRow="1">
                <a:tableStyleId>{9DCAF9ED-07DC-4A11-8D7F-57B35C25682E}</a:tableStyleId>
              </a:tblPr>
              <a:tblGrid>
                <a:gridCol w="701820">
                  <a:extLst>
                    <a:ext uri="{9D8B030D-6E8A-4147-A177-3AD203B41FA5}">
                      <a16:colId xmlns:a16="http://schemas.microsoft.com/office/drawing/2014/main" val="20001"/>
                    </a:ext>
                  </a:extLst>
                </a:gridCol>
                <a:gridCol w="728716">
                  <a:extLst>
                    <a:ext uri="{9D8B030D-6E8A-4147-A177-3AD203B41FA5}">
                      <a16:colId xmlns:a16="http://schemas.microsoft.com/office/drawing/2014/main" val="20002"/>
                    </a:ext>
                  </a:extLst>
                </a:gridCol>
                <a:gridCol w="781016">
                  <a:extLst>
                    <a:ext uri="{9D8B030D-6E8A-4147-A177-3AD203B41FA5}">
                      <a16:colId xmlns:a16="http://schemas.microsoft.com/office/drawing/2014/main" val="20003"/>
                    </a:ext>
                  </a:extLst>
                </a:gridCol>
                <a:gridCol w="812397">
                  <a:extLst>
                    <a:ext uri="{9D8B030D-6E8A-4147-A177-3AD203B41FA5}">
                      <a16:colId xmlns:a16="http://schemas.microsoft.com/office/drawing/2014/main" val="20004"/>
                    </a:ext>
                  </a:extLst>
                </a:gridCol>
                <a:gridCol w="52798">
                  <a:extLst>
                    <a:ext uri="{9D8B030D-6E8A-4147-A177-3AD203B41FA5}">
                      <a16:colId xmlns:a16="http://schemas.microsoft.com/office/drawing/2014/main" val="20005"/>
                    </a:ext>
                  </a:extLst>
                </a:gridCol>
              </a:tblGrid>
              <a:tr h="191430">
                <a:tc>
                  <a:txBody>
                    <a:bodyPr/>
                    <a:lstStyle/>
                    <a:p>
                      <a:pPr marL="69215">
                        <a:lnSpc>
                          <a:spcPct val="100000"/>
                        </a:lnSpc>
                        <a:spcBef>
                          <a:spcPts val="250"/>
                        </a:spcBef>
                      </a:pPr>
                      <a:r>
                        <a:rPr lang="en-US" sz="1000" b="1" spc="-20">
                          <a:solidFill>
                            <a:srgbClr val="FFFFFF"/>
                          </a:solidFill>
                        </a:rPr>
                        <a:t>Phase</a:t>
                      </a:r>
                      <a:endParaRPr sz="1000">
                        <a:latin typeface="Georgia"/>
                        <a:cs typeface="Georgia"/>
                      </a:endParaRPr>
                    </a:p>
                  </a:txBody>
                  <a:tcPr marL="0" marR="0" marT="31750" marB="0"/>
                </a:tc>
                <a:tc>
                  <a:txBody>
                    <a:bodyPr/>
                    <a:lstStyle/>
                    <a:p>
                      <a:pPr marL="69850" marR="212090">
                        <a:lnSpc>
                          <a:spcPct val="100000"/>
                        </a:lnSpc>
                        <a:spcBef>
                          <a:spcPts val="250"/>
                        </a:spcBef>
                      </a:pPr>
                      <a:r>
                        <a:rPr sz="1000" b="1" spc="-10">
                          <a:solidFill>
                            <a:srgbClr val="FFFFFF"/>
                          </a:solidFill>
                        </a:rPr>
                        <a:t>Planned </a:t>
                      </a:r>
                      <a:r>
                        <a:rPr sz="1000" b="1">
                          <a:solidFill>
                            <a:srgbClr val="FFFFFF"/>
                          </a:solidFill>
                        </a:rPr>
                        <a:t>Start</a:t>
                      </a:r>
                      <a:r>
                        <a:rPr sz="1000" b="1" spc="-15">
                          <a:solidFill>
                            <a:srgbClr val="FFFFFF"/>
                          </a:solidFill>
                        </a:rPr>
                        <a:t> </a:t>
                      </a:r>
                      <a:r>
                        <a:rPr sz="1000" b="1" spc="-20">
                          <a:solidFill>
                            <a:srgbClr val="FFFFFF"/>
                          </a:solidFill>
                        </a:rPr>
                        <a:t>date</a:t>
                      </a:r>
                      <a:endParaRPr sz="1000">
                        <a:latin typeface="Georgia"/>
                        <a:cs typeface="Georgia"/>
                      </a:endParaRPr>
                    </a:p>
                  </a:txBody>
                  <a:tcPr marL="0" marR="0" marT="31750" marB="0"/>
                </a:tc>
                <a:tc>
                  <a:txBody>
                    <a:bodyPr/>
                    <a:lstStyle/>
                    <a:p>
                      <a:pPr marL="69850">
                        <a:lnSpc>
                          <a:spcPct val="100000"/>
                        </a:lnSpc>
                        <a:spcBef>
                          <a:spcPts val="250"/>
                        </a:spcBef>
                      </a:pPr>
                      <a:r>
                        <a:rPr sz="1000" b="1" spc="-10">
                          <a:solidFill>
                            <a:srgbClr val="FFFFFF"/>
                          </a:solidFill>
                        </a:rPr>
                        <a:t>Planned</a:t>
                      </a:r>
                      <a:endParaRPr sz="1000"/>
                    </a:p>
                    <a:p>
                      <a:pPr>
                        <a:lnSpc>
                          <a:spcPct val="100000"/>
                        </a:lnSpc>
                        <a:spcBef>
                          <a:spcPts val="50"/>
                        </a:spcBef>
                      </a:pPr>
                      <a:endParaRPr sz="1000"/>
                    </a:p>
                    <a:p>
                      <a:pPr marL="69850">
                        <a:lnSpc>
                          <a:spcPct val="100000"/>
                        </a:lnSpc>
                      </a:pPr>
                      <a:r>
                        <a:rPr sz="1000" b="1">
                          <a:solidFill>
                            <a:srgbClr val="FFFFFF"/>
                          </a:solidFill>
                        </a:rPr>
                        <a:t>End</a:t>
                      </a:r>
                      <a:r>
                        <a:rPr sz="1000" b="1" spc="-30">
                          <a:solidFill>
                            <a:srgbClr val="FFFFFF"/>
                          </a:solidFill>
                        </a:rPr>
                        <a:t> </a:t>
                      </a:r>
                      <a:r>
                        <a:rPr sz="1000" b="1" spc="-20">
                          <a:solidFill>
                            <a:srgbClr val="FFFFFF"/>
                          </a:solidFill>
                        </a:rPr>
                        <a:t>date</a:t>
                      </a:r>
                      <a:endParaRPr sz="1000">
                        <a:latin typeface="Georgia"/>
                        <a:cs typeface="Georgia"/>
                      </a:endParaRPr>
                    </a:p>
                  </a:txBody>
                  <a:tcPr marL="0" marR="0" marT="31750" marB="0"/>
                </a:tc>
                <a:tc>
                  <a:txBody>
                    <a:bodyPr/>
                    <a:lstStyle/>
                    <a:p>
                      <a:pPr marL="69850" marR="220979">
                        <a:lnSpc>
                          <a:spcPct val="100000"/>
                        </a:lnSpc>
                        <a:spcBef>
                          <a:spcPts val="250"/>
                        </a:spcBef>
                      </a:pPr>
                      <a:r>
                        <a:rPr sz="1000" b="1" spc="-10">
                          <a:solidFill>
                            <a:srgbClr val="FFFFFF"/>
                          </a:solidFill>
                        </a:rPr>
                        <a:t>Actual completion</a:t>
                      </a:r>
                      <a:endParaRPr sz="1000">
                        <a:latin typeface="Georgia"/>
                        <a:cs typeface="Georgia"/>
                      </a:endParaRPr>
                    </a:p>
                  </a:txBody>
                  <a:tcPr marL="0" marR="0" marT="31750" marB="0"/>
                </a:tc>
                <a:tc>
                  <a:txBody>
                    <a:bodyPr/>
                    <a:lstStyle/>
                    <a:p>
                      <a:pPr>
                        <a:lnSpc>
                          <a:spcPct val="100000"/>
                        </a:lnSpc>
                      </a:pPr>
                      <a:endParaRPr sz="1200">
                        <a:latin typeface="Times New Roman"/>
                        <a:cs typeface="Times New Roman"/>
                      </a:endParaRPr>
                    </a:p>
                  </a:txBody>
                  <a:tcPr marL="0" marR="0" marT="0" marB="0"/>
                </a:tc>
                <a:extLst>
                  <a:ext uri="{0D108BD9-81ED-4DB2-BD59-A6C34878D82A}">
                    <a16:rowId xmlns:a16="http://schemas.microsoft.com/office/drawing/2014/main" val="10000"/>
                  </a:ext>
                </a:extLst>
              </a:tr>
              <a:tr h="191430">
                <a:tc>
                  <a:txBody>
                    <a:bodyPr/>
                    <a:lstStyle/>
                    <a:p>
                      <a:pPr marL="69215">
                        <a:lnSpc>
                          <a:spcPct val="100000"/>
                        </a:lnSpc>
                        <a:spcBef>
                          <a:spcPts val="250"/>
                        </a:spcBef>
                      </a:pPr>
                      <a:r>
                        <a:rPr sz="1000" spc="-10"/>
                        <a:t>DEFINE</a:t>
                      </a:r>
                      <a:endParaRPr sz="1000">
                        <a:latin typeface="Georgia"/>
                        <a:cs typeface="Georgia"/>
                      </a:endParaRPr>
                    </a:p>
                  </a:txBody>
                  <a:tcPr marL="0" marR="0" marT="31750" marB="0"/>
                </a:tc>
                <a:tc>
                  <a:txBody>
                    <a:bodyPr/>
                    <a:lstStyle/>
                    <a:p>
                      <a:pPr marL="1905" algn="ctr">
                        <a:lnSpc>
                          <a:spcPct val="100000"/>
                        </a:lnSpc>
                        <a:spcBef>
                          <a:spcPts val="250"/>
                        </a:spcBef>
                      </a:pPr>
                      <a:r>
                        <a:rPr lang="en-US" sz="1000" spc="-10">
                          <a:solidFill>
                            <a:schemeClr val="tx1"/>
                          </a:solidFill>
                        </a:rPr>
                        <a:t>1-1o-2023</a:t>
                      </a:r>
                      <a:endParaRPr sz="1000">
                        <a:solidFill>
                          <a:schemeClr val="tx1"/>
                        </a:solidFill>
                        <a:latin typeface="Georgia"/>
                        <a:cs typeface="Georgia"/>
                      </a:endParaRPr>
                    </a:p>
                  </a:txBody>
                  <a:tcPr marL="0" marR="0" marT="31750" marB="0"/>
                </a:tc>
                <a:tc>
                  <a:txBody>
                    <a:bodyPr/>
                    <a:lstStyle/>
                    <a:p>
                      <a:pPr marL="3810" algn="ctr">
                        <a:lnSpc>
                          <a:spcPct val="100000"/>
                        </a:lnSpc>
                        <a:spcBef>
                          <a:spcPts val="250"/>
                        </a:spcBef>
                      </a:pPr>
                      <a:r>
                        <a:rPr lang="en-US" sz="1000">
                          <a:solidFill>
                            <a:schemeClr val="tx1"/>
                          </a:solidFill>
                          <a:latin typeface="Georgia"/>
                          <a:cs typeface="Georgia"/>
                        </a:rPr>
                        <a:t>31-10-2023</a:t>
                      </a:r>
                      <a:endParaRPr sz="1000">
                        <a:solidFill>
                          <a:schemeClr val="tx1"/>
                        </a:solidFill>
                        <a:latin typeface="Georgia"/>
                        <a:cs typeface="Georgia"/>
                      </a:endParaRPr>
                    </a:p>
                  </a:txBody>
                  <a:tcPr marL="0" marR="0" marT="31750" marB="0"/>
                </a:tc>
                <a:tc>
                  <a:txBody>
                    <a:bodyPr/>
                    <a:lstStyle/>
                    <a:p>
                      <a:pPr marL="3810" marR="0" lvl="0" indent="0" algn="ctr" defTabSz="864017" rtl="0" eaLnBrk="1" fontAlgn="auto" latinLnBrk="0" hangingPunct="1">
                        <a:lnSpc>
                          <a:spcPct val="100000"/>
                        </a:lnSpc>
                        <a:spcBef>
                          <a:spcPts val="250"/>
                        </a:spcBef>
                        <a:spcAft>
                          <a:spcPts val="0"/>
                        </a:spcAft>
                        <a:buClrTx/>
                        <a:buSzTx/>
                        <a:buFontTx/>
                        <a:buNone/>
                        <a:tabLst/>
                        <a:defRPr/>
                      </a:pPr>
                      <a:endParaRPr lang="en-US" sz="1000">
                        <a:solidFill>
                          <a:schemeClr val="tx1"/>
                        </a:solidFill>
                        <a:latin typeface="Georgia"/>
                        <a:cs typeface="Georgia"/>
                      </a:endParaRPr>
                    </a:p>
                  </a:txBody>
                  <a:tcPr marL="0" marR="0" marT="31750" marB="0"/>
                </a:tc>
                <a:tc>
                  <a:txBody>
                    <a:bodyPr/>
                    <a:lstStyle/>
                    <a:p>
                      <a:pPr>
                        <a:lnSpc>
                          <a:spcPct val="100000"/>
                        </a:lnSpc>
                      </a:pPr>
                      <a:endParaRPr sz="1200">
                        <a:latin typeface="Times New Roman"/>
                        <a:cs typeface="Times New Roman"/>
                      </a:endParaRPr>
                    </a:p>
                  </a:txBody>
                  <a:tcPr marL="0" marR="0" marT="0" marB="0"/>
                </a:tc>
                <a:extLst>
                  <a:ext uri="{0D108BD9-81ED-4DB2-BD59-A6C34878D82A}">
                    <a16:rowId xmlns:a16="http://schemas.microsoft.com/office/drawing/2014/main" val="10002"/>
                  </a:ext>
                </a:extLst>
              </a:tr>
              <a:tr h="191430">
                <a:tc>
                  <a:txBody>
                    <a:bodyPr/>
                    <a:lstStyle/>
                    <a:p>
                      <a:pPr marL="69215">
                        <a:lnSpc>
                          <a:spcPct val="100000"/>
                        </a:lnSpc>
                        <a:spcBef>
                          <a:spcPts val="250"/>
                        </a:spcBef>
                      </a:pPr>
                      <a:r>
                        <a:rPr sz="1000" spc="-10"/>
                        <a:t>DIAGNOSE</a:t>
                      </a:r>
                      <a:endParaRPr sz="1000">
                        <a:latin typeface="Georgia"/>
                        <a:cs typeface="Georgia"/>
                      </a:endParaRPr>
                    </a:p>
                  </a:txBody>
                  <a:tcPr marL="0" marR="0" marT="31750" marB="0"/>
                </a:tc>
                <a:tc>
                  <a:txBody>
                    <a:bodyPr/>
                    <a:lstStyle/>
                    <a:p>
                      <a:pPr marL="3810" algn="ctr">
                        <a:lnSpc>
                          <a:spcPct val="100000"/>
                        </a:lnSpc>
                        <a:spcBef>
                          <a:spcPts val="250"/>
                        </a:spcBef>
                      </a:pPr>
                      <a:r>
                        <a:rPr lang="en-US" sz="1000">
                          <a:solidFill>
                            <a:schemeClr val="tx1"/>
                          </a:solidFill>
                          <a:latin typeface="Georgia"/>
                          <a:cs typeface="Georgia"/>
                        </a:rPr>
                        <a:t>01-11-2023</a:t>
                      </a:r>
                    </a:p>
                  </a:txBody>
                  <a:tcPr marL="0" marR="0" marT="31750" marB="0"/>
                </a:tc>
                <a:tc>
                  <a:txBody>
                    <a:bodyPr/>
                    <a:lstStyle/>
                    <a:p>
                      <a:pPr marL="2540" marR="0" lvl="0" indent="0" algn="ctr" defTabSz="864017" rtl="0" eaLnBrk="1" fontAlgn="auto" latinLnBrk="0" hangingPunct="1">
                        <a:lnSpc>
                          <a:spcPct val="100000"/>
                        </a:lnSpc>
                        <a:spcBef>
                          <a:spcPts val="250"/>
                        </a:spcBef>
                        <a:spcAft>
                          <a:spcPts val="0"/>
                        </a:spcAft>
                        <a:buClrTx/>
                        <a:buSzTx/>
                        <a:buFontTx/>
                        <a:buNone/>
                        <a:tabLst/>
                        <a:defRPr/>
                      </a:pPr>
                      <a:r>
                        <a:rPr lang="en-US" sz="1000">
                          <a:solidFill>
                            <a:schemeClr val="tx1"/>
                          </a:solidFill>
                          <a:latin typeface="Georgia"/>
                          <a:cs typeface="Georgia"/>
                        </a:rPr>
                        <a:t>30-11-2023</a:t>
                      </a:r>
                    </a:p>
                  </a:txBody>
                  <a:tcPr marL="0" marR="0" marT="31750" marB="0"/>
                </a:tc>
                <a:tc>
                  <a:txBody>
                    <a:bodyPr/>
                    <a:lstStyle/>
                    <a:p>
                      <a:pPr marL="2540" marR="0" lvl="0" indent="0" algn="ctr" defTabSz="864017" rtl="0" eaLnBrk="1" fontAlgn="auto" latinLnBrk="0" hangingPunct="1">
                        <a:lnSpc>
                          <a:spcPct val="100000"/>
                        </a:lnSpc>
                        <a:spcBef>
                          <a:spcPts val="250"/>
                        </a:spcBef>
                        <a:spcAft>
                          <a:spcPts val="0"/>
                        </a:spcAft>
                        <a:buClrTx/>
                        <a:buSzTx/>
                        <a:buFontTx/>
                        <a:buNone/>
                        <a:tabLst/>
                        <a:defRPr/>
                      </a:pPr>
                      <a:endParaRPr lang="en-US" sz="1000">
                        <a:solidFill>
                          <a:schemeClr val="tx1"/>
                        </a:solidFill>
                        <a:latin typeface="Georgia"/>
                        <a:cs typeface="Georgia"/>
                      </a:endParaRPr>
                    </a:p>
                  </a:txBody>
                  <a:tcPr marL="0" marR="0" marT="31750" marB="0"/>
                </a:tc>
                <a:tc>
                  <a:txBody>
                    <a:bodyPr/>
                    <a:lstStyle/>
                    <a:p>
                      <a:pPr>
                        <a:lnSpc>
                          <a:spcPct val="100000"/>
                        </a:lnSpc>
                      </a:pPr>
                      <a:endParaRPr sz="1200">
                        <a:latin typeface="Times New Roman"/>
                        <a:cs typeface="Times New Roman"/>
                      </a:endParaRPr>
                    </a:p>
                  </a:txBody>
                  <a:tcPr marL="0" marR="0" marT="0" marB="0"/>
                </a:tc>
                <a:extLst>
                  <a:ext uri="{0D108BD9-81ED-4DB2-BD59-A6C34878D82A}">
                    <a16:rowId xmlns:a16="http://schemas.microsoft.com/office/drawing/2014/main" val="10003"/>
                  </a:ext>
                </a:extLst>
              </a:tr>
              <a:tr h="191430">
                <a:tc>
                  <a:txBody>
                    <a:bodyPr/>
                    <a:lstStyle/>
                    <a:p>
                      <a:pPr marL="69215">
                        <a:lnSpc>
                          <a:spcPct val="100000"/>
                        </a:lnSpc>
                        <a:spcBef>
                          <a:spcPts val="250"/>
                        </a:spcBef>
                      </a:pPr>
                      <a:r>
                        <a:rPr sz="1000" spc="-10"/>
                        <a:t>DESIGN</a:t>
                      </a:r>
                      <a:endParaRPr sz="1000">
                        <a:latin typeface="Georgia"/>
                        <a:cs typeface="Georgia"/>
                      </a:endParaRPr>
                    </a:p>
                  </a:txBody>
                  <a:tcPr marL="0" marR="0" marT="31750" marB="0"/>
                </a:tc>
                <a:tc>
                  <a:txBody>
                    <a:bodyPr/>
                    <a:lstStyle/>
                    <a:p>
                      <a:pPr marL="2540" marR="0" lvl="0" indent="0" algn="ctr" defTabSz="864017" rtl="0" eaLnBrk="1" fontAlgn="auto" latinLnBrk="0" hangingPunct="1">
                        <a:lnSpc>
                          <a:spcPct val="100000"/>
                        </a:lnSpc>
                        <a:spcBef>
                          <a:spcPts val="250"/>
                        </a:spcBef>
                        <a:spcAft>
                          <a:spcPts val="0"/>
                        </a:spcAft>
                        <a:buClrTx/>
                        <a:buSzTx/>
                        <a:buFontTx/>
                        <a:buNone/>
                        <a:tabLst/>
                        <a:defRPr/>
                      </a:pPr>
                      <a:r>
                        <a:rPr lang="en-US" sz="1000">
                          <a:solidFill>
                            <a:schemeClr val="tx1"/>
                          </a:solidFill>
                          <a:latin typeface="Georgia"/>
                          <a:cs typeface="Georgia"/>
                        </a:rPr>
                        <a:t>01-12-2023</a:t>
                      </a:r>
                    </a:p>
                  </a:txBody>
                  <a:tcPr marL="0" marR="0" marT="31750" marB="0"/>
                </a:tc>
                <a:tc>
                  <a:txBody>
                    <a:bodyPr/>
                    <a:lstStyle/>
                    <a:p>
                      <a:pPr marL="2540" marR="0" lvl="0" indent="0" algn="ctr" defTabSz="864017" rtl="0" eaLnBrk="1" fontAlgn="auto" latinLnBrk="0" hangingPunct="1">
                        <a:lnSpc>
                          <a:spcPct val="100000"/>
                        </a:lnSpc>
                        <a:spcBef>
                          <a:spcPts val="250"/>
                        </a:spcBef>
                        <a:spcAft>
                          <a:spcPts val="0"/>
                        </a:spcAft>
                        <a:buClrTx/>
                        <a:buSzTx/>
                        <a:buFontTx/>
                        <a:buNone/>
                        <a:tabLst/>
                        <a:defRPr/>
                      </a:pPr>
                      <a:r>
                        <a:rPr lang="en-US" sz="1000">
                          <a:solidFill>
                            <a:schemeClr val="tx1"/>
                          </a:solidFill>
                          <a:latin typeface="Georgia"/>
                          <a:cs typeface="Georgia"/>
                        </a:rPr>
                        <a:t>15-01-2024</a:t>
                      </a:r>
                    </a:p>
                  </a:txBody>
                  <a:tcPr marL="0" marR="0" marT="31750" marB="0"/>
                </a:tc>
                <a:tc>
                  <a:txBody>
                    <a:bodyPr/>
                    <a:lstStyle/>
                    <a:p>
                      <a:pPr marL="2540" marR="0" lvl="0" indent="0" algn="ctr" defTabSz="864017" rtl="0" eaLnBrk="1" fontAlgn="auto" latinLnBrk="0" hangingPunct="1">
                        <a:lnSpc>
                          <a:spcPct val="100000"/>
                        </a:lnSpc>
                        <a:spcBef>
                          <a:spcPts val="250"/>
                        </a:spcBef>
                        <a:spcAft>
                          <a:spcPts val="0"/>
                        </a:spcAft>
                        <a:buClrTx/>
                        <a:buSzTx/>
                        <a:buFontTx/>
                        <a:buNone/>
                        <a:tabLst/>
                        <a:defRPr/>
                      </a:pPr>
                      <a:endParaRPr lang="en-US" sz="1000">
                        <a:solidFill>
                          <a:schemeClr val="tx1"/>
                        </a:solidFill>
                        <a:latin typeface="Georgia"/>
                        <a:cs typeface="Georgia"/>
                      </a:endParaRPr>
                    </a:p>
                  </a:txBody>
                  <a:tcPr marL="0" marR="0" marT="31750" marB="0"/>
                </a:tc>
                <a:tc>
                  <a:txBody>
                    <a:bodyPr/>
                    <a:lstStyle/>
                    <a:p>
                      <a:pPr>
                        <a:lnSpc>
                          <a:spcPct val="100000"/>
                        </a:lnSpc>
                      </a:pPr>
                      <a:endParaRPr sz="1200">
                        <a:latin typeface="Times New Roman"/>
                        <a:cs typeface="Times New Roman"/>
                      </a:endParaRPr>
                    </a:p>
                  </a:txBody>
                  <a:tcPr marL="0" marR="0" marT="0" marB="0"/>
                </a:tc>
                <a:extLst>
                  <a:ext uri="{0D108BD9-81ED-4DB2-BD59-A6C34878D82A}">
                    <a16:rowId xmlns:a16="http://schemas.microsoft.com/office/drawing/2014/main" val="10004"/>
                  </a:ext>
                </a:extLst>
              </a:tr>
              <a:tr h="191430">
                <a:tc>
                  <a:txBody>
                    <a:bodyPr/>
                    <a:lstStyle/>
                    <a:p>
                      <a:pPr marL="69215">
                        <a:lnSpc>
                          <a:spcPct val="100000"/>
                        </a:lnSpc>
                        <a:spcBef>
                          <a:spcPts val="250"/>
                        </a:spcBef>
                      </a:pPr>
                      <a:r>
                        <a:rPr sz="1000" spc="-10"/>
                        <a:t>DEPLOY</a:t>
                      </a:r>
                      <a:endParaRPr sz="1000">
                        <a:latin typeface="Georgia"/>
                        <a:cs typeface="Georgia"/>
                      </a:endParaRPr>
                    </a:p>
                  </a:txBody>
                  <a:tcPr marL="0" marR="0" marT="31750" marB="0"/>
                </a:tc>
                <a:tc>
                  <a:txBody>
                    <a:bodyPr/>
                    <a:lstStyle/>
                    <a:p>
                      <a:pPr marL="2540" algn="ctr">
                        <a:lnSpc>
                          <a:spcPct val="100000"/>
                        </a:lnSpc>
                        <a:spcBef>
                          <a:spcPts val="250"/>
                        </a:spcBef>
                      </a:pPr>
                      <a:r>
                        <a:rPr lang="en-US" sz="1000">
                          <a:solidFill>
                            <a:schemeClr val="tx1"/>
                          </a:solidFill>
                          <a:latin typeface="Georgia"/>
                          <a:cs typeface="Georgia"/>
                        </a:rPr>
                        <a:t>16-01-2023</a:t>
                      </a:r>
                      <a:endParaRPr sz="1000">
                        <a:solidFill>
                          <a:schemeClr val="tx1"/>
                        </a:solidFill>
                        <a:latin typeface="Georgia"/>
                        <a:cs typeface="Georgia"/>
                      </a:endParaRPr>
                    </a:p>
                  </a:txBody>
                  <a:tcPr marL="0" marR="0" marT="31750" marB="0"/>
                </a:tc>
                <a:tc>
                  <a:txBody>
                    <a:bodyPr/>
                    <a:lstStyle/>
                    <a:p>
                      <a:pPr marL="3810" algn="ctr">
                        <a:lnSpc>
                          <a:spcPct val="100000"/>
                        </a:lnSpc>
                        <a:spcBef>
                          <a:spcPts val="250"/>
                        </a:spcBef>
                      </a:pPr>
                      <a:r>
                        <a:rPr lang="en-US" sz="1000">
                          <a:solidFill>
                            <a:schemeClr val="tx1"/>
                          </a:solidFill>
                          <a:latin typeface="Georgia"/>
                          <a:cs typeface="Georgia"/>
                        </a:rPr>
                        <a:t>15-03-2024</a:t>
                      </a:r>
                      <a:endParaRPr sz="1000">
                        <a:solidFill>
                          <a:schemeClr val="tx1"/>
                        </a:solidFill>
                        <a:latin typeface="Georgia"/>
                        <a:cs typeface="Georgia"/>
                      </a:endParaRPr>
                    </a:p>
                  </a:txBody>
                  <a:tcPr marL="0" marR="0" marT="31750" marB="0"/>
                </a:tc>
                <a:tc>
                  <a:txBody>
                    <a:bodyPr/>
                    <a:lstStyle/>
                    <a:p>
                      <a:pPr marL="0" marR="0" lvl="0" indent="0" algn="l" defTabSz="864017" rtl="0" eaLnBrk="1" fontAlgn="auto" latinLnBrk="0" hangingPunct="1">
                        <a:lnSpc>
                          <a:spcPct val="100000"/>
                        </a:lnSpc>
                        <a:spcBef>
                          <a:spcPts val="0"/>
                        </a:spcBef>
                        <a:spcAft>
                          <a:spcPts val="0"/>
                        </a:spcAft>
                        <a:buClrTx/>
                        <a:buSzTx/>
                        <a:buFontTx/>
                        <a:buNone/>
                        <a:tabLst/>
                        <a:defRPr/>
                      </a:pPr>
                      <a:endParaRPr lang="en-US" sz="1000">
                        <a:solidFill>
                          <a:schemeClr val="tx1"/>
                        </a:solidFill>
                        <a:latin typeface="Georgia"/>
                        <a:cs typeface="Georgia"/>
                      </a:endParaRPr>
                    </a:p>
                  </a:txBody>
                  <a:tcPr marL="0" marR="0" marT="0" marB="0"/>
                </a:tc>
                <a:tc>
                  <a:txBody>
                    <a:bodyPr/>
                    <a:lstStyle/>
                    <a:p>
                      <a:pPr>
                        <a:lnSpc>
                          <a:spcPct val="100000"/>
                        </a:lnSpc>
                      </a:pPr>
                      <a:endParaRPr sz="1200">
                        <a:latin typeface="Times New Roman"/>
                        <a:cs typeface="Times New Roman"/>
                      </a:endParaRPr>
                    </a:p>
                  </a:txBody>
                  <a:tcPr marL="0" marR="0" marT="0" marB="0"/>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5173104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EC6ED-52C5-287B-CD16-4A7333C045D2}"/>
              </a:ext>
            </a:extLst>
          </p:cNvPr>
          <p:cNvSpPr>
            <a:spLocks noGrp="1"/>
          </p:cNvSpPr>
          <p:nvPr>
            <p:ph type="ctrTitle"/>
          </p:nvPr>
        </p:nvSpPr>
        <p:spPr>
          <a:xfrm>
            <a:off x="1262183" y="250071"/>
            <a:ext cx="8281058" cy="719448"/>
          </a:xfrm>
        </p:spPr>
        <p:txBody>
          <a:bodyPr/>
          <a:lstStyle/>
          <a:p>
            <a:r>
              <a:rPr lang="en-US" sz="2400"/>
              <a:t>COPIS – As Is</a:t>
            </a:r>
          </a:p>
        </p:txBody>
      </p:sp>
      <p:sp>
        <p:nvSpPr>
          <p:cNvPr id="3" name="Slide Number Placeholder 2">
            <a:extLst>
              <a:ext uri="{FF2B5EF4-FFF2-40B4-BE49-F238E27FC236}">
                <a16:creationId xmlns:a16="http://schemas.microsoft.com/office/drawing/2014/main" id="{673BC323-1307-5B0B-9E54-9EACB8C3489C}"/>
              </a:ext>
            </a:extLst>
          </p:cNvPr>
          <p:cNvSpPr>
            <a:spLocks noGrp="1"/>
          </p:cNvSpPr>
          <p:nvPr>
            <p:ph type="sldNum" sz="quarter" idx="12"/>
          </p:nvPr>
        </p:nvSpPr>
        <p:spPr/>
        <p:txBody>
          <a:bodyPr/>
          <a:lstStyle/>
          <a:p>
            <a:fld id="{AD513660-11F1-554A-96AA-1B6A435C86C1}" type="slidenum">
              <a:rPr lang="en-NL" smtClean="0"/>
              <a:pPr/>
              <a:t>5</a:t>
            </a:fld>
            <a:endParaRPr lang="en-NL"/>
          </a:p>
        </p:txBody>
      </p:sp>
      <p:grpSp>
        <p:nvGrpSpPr>
          <p:cNvPr id="6" name="object 5">
            <a:extLst>
              <a:ext uri="{FF2B5EF4-FFF2-40B4-BE49-F238E27FC236}">
                <a16:creationId xmlns:a16="http://schemas.microsoft.com/office/drawing/2014/main" id="{41F19619-B5D2-CC95-05ED-22AA3A2EEA2A}"/>
              </a:ext>
            </a:extLst>
          </p:cNvPr>
          <p:cNvGrpSpPr/>
          <p:nvPr/>
        </p:nvGrpSpPr>
        <p:grpSpPr>
          <a:xfrm>
            <a:off x="3728041" y="1410880"/>
            <a:ext cx="3552576" cy="5115508"/>
            <a:chOff x="3860291" y="1623021"/>
            <a:chExt cx="3759708" cy="4893602"/>
          </a:xfrm>
        </p:grpSpPr>
        <p:pic>
          <p:nvPicPr>
            <p:cNvPr id="7" name="object 6">
              <a:extLst>
                <a:ext uri="{FF2B5EF4-FFF2-40B4-BE49-F238E27FC236}">
                  <a16:creationId xmlns:a16="http://schemas.microsoft.com/office/drawing/2014/main" id="{8987ED50-82EE-ADE4-9437-A19FE5C87722}"/>
                </a:ext>
              </a:extLst>
            </p:cNvPr>
            <p:cNvPicPr/>
            <p:nvPr/>
          </p:nvPicPr>
          <p:blipFill>
            <a:blip r:embed="rId3" cstate="print"/>
            <a:stretch>
              <a:fillRect/>
            </a:stretch>
          </p:blipFill>
          <p:spPr>
            <a:xfrm>
              <a:off x="3860291" y="2205294"/>
              <a:ext cx="3759708" cy="4311329"/>
            </a:xfrm>
            <a:prstGeom prst="rect">
              <a:avLst/>
            </a:prstGeom>
          </p:spPr>
        </p:pic>
        <p:sp>
          <p:nvSpPr>
            <p:cNvPr id="8" name="object 7">
              <a:extLst>
                <a:ext uri="{FF2B5EF4-FFF2-40B4-BE49-F238E27FC236}">
                  <a16:creationId xmlns:a16="http://schemas.microsoft.com/office/drawing/2014/main" id="{CB4A7096-0BB2-DD41-F819-10F6DF419A74}"/>
                </a:ext>
              </a:extLst>
            </p:cNvPr>
            <p:cNvSpPr/>
            <p:nvPr/>
          </p:nvSpPr>
          <p:spPr>
            <a:xfrm>
              <a:off x="3886199" y="2227991"/>
              <a:ext cx="3657600" cy="4212942"/>
            </a:xfrm>
            <a:custGeom>
              <a:avLst/>
              <a:gdLst/>
              <a:ahLst/>
              <a:cxnLst/>
              <a:rect l="l" t="t" r="r" b="b"/>
              <a:pathLst>
                <a:path w="3657600" h="4279900">
                  <a:moveTo>
                    <a:pt x="2743200" y="0"/>
                  </a:moveTo>
                  <a:lnTo>
                    <a:pt x="914400" y="0"/>
                  </a:lnTo>
                  <a:lnTo>
                    <a:pt x="914400" y="3855516"/>
                  </a:lnTo>
                  <a:lnTo>
                    <a:pt x="0" y="3855516"/>
                  </a:lnTo>
                  <a:lnTo>
                    <a:pt x="1828800" y="4279392"/>
                  </a:lnTo>
                  <a:lnTo>
                    <a:pt x="3657600" y="3855516"/>
                  </a:lnTo>
                  <a:lnTo>
                    <a:pt x="2743200" y="3855516"/>
                  </a:lnTo>
                  <a:lnTo>
                    <a:pt x="2743200" y="0"/>
                  </a:lnTo>
                  <a:close/>
                </a:path>
              </a:pathLst>
            </a:custGeom>
            <a:solidFill>
              <a:schemeClr val="accent3"/>
            </a:solidFill>
          </p:spPr>
          <p:txBody>
            <a:bodyPr wrap="square" lIns="0" tIns="0" rIns="0" bIns="0" rtlCol="0"/>
            <a:lstStyle/>
            <a:p>
              <a:pPr defTabSz="864017"/>
              <a:endParaRPr sz="1701">
                <a:solidFill>
                  <a:prstClr val="black"/>
                </a:solidFill>
                <a:latin typeface="Calibri"/>
              </a:endParaRPr>
            </a:p>
          </p:txBody>
        </p:sp>
        <p:pic>
          <p:nvPicPr>
            <p:cNvPr id="10" name="object 9">
              <a:extLst>
                <a:ext uri="{FF2B5EF4-FFF2-40B4-BE49-F238E27FC236}">
                  <a16:creationId xmlns:a16="http://schemas.microsoft.com/office/drawing/2014/main" id="{5AB6D22E-EEE8-43E3-1867-C094D2E9FE42}"/>
                </a:ext>
              </a:extLst>
            </p:cNvPr>
            <p:cNvPicPr/>
            <p:nvPr/>
          </p:nvPicPr>
          <p:blipFill>
            <a:blip r:embed="rId4" cstate="print"/>
            <a:stretch>
              <a:fillRect/>
            </a:stretch>
          </p:blipFill>
          <p:spPr>
            <a:xfrm>
              <a:off x="5178551" y="1623021"/>
              <a:ext cx="1025664" cy="475526"/>
            </a:xfrm>
            <a:prstGeom prst="rect">
              <a:avLst/>
            </a:prstGeom>
          </p:spPr>
        </p:pic>
        <p:sp>
          <p:nvSpPr>
            <p:cNvPr id="11" name="object 10">
              <a:extLst>
                <a:ext uri="{FF2B5EF4-FFF2-40B4-BE49-F238E27FC236}">
                  <a16:creationId xmlns:a16="http://schemas.microsoft.com/office/drawing/2014/main" id="{84E77493-8AAD-A6CC-55CF-BB73EE9D8812}"/>
                </a:ext>
              </a:extLst>
            </p:cNvPr>
            <p:cNvSpPr/>
            <p:nvPr/>
          </p:nvSpPr>
          <p:spPr>
            <a:xfrm>
              <a:off x="4800599" y="1650600"/>
              <a:ext cx="1828800" cy="447946"/>
            </a:xfrm>
            <a:custGeom>
              <a:avLst/>
              <a:gdLst/>
              <a:ahLst/>
              <a:cxnLst/>
              <a:rect l="l" t="t" r="r" b="b"/>
              <a:pathLst>
                <a:path w="1828800" h="548639">
                  <a:moveTo>
                    <a:pt x="1637411" y="0"/>
                  </a:moveTo>
                  <a:lnTo>
                    <a:pt x="0" y="0"/>
                  </a:lnTo>
                  <a:lnTo>
                    <a:pt x="0" y="548639"/>
                  </a:lnTo>
                  <a:lnTo>
                    <a:pt x="1637411" y="548639"/>
                  </a:lnTo>
                  <a:lnTo>
                    <a:pt x="1828800" y="274320"/>
                  </a:lnTo>
                  <a:lnTo>
                    <a:pt x="1637411" y="0"/>
                  </a:lnTo>
                  <a:close/>
                </a:path>
              </a:pathLst>
            </a:custGeom>
            <a:solidFill>
              <a:schemeClr val="accent3"/>
            </a:solidFill>
          </p:spPr>
          <p:txBody>
            <a:bodyPr wrap="square" lIns="0" tIns="0" rIns="0" bIns="0" rtlCol="0"/>
            <a:lstStyle/>
            <a:p>
              <a:pPr defTabSz="864017"/>
              <a:endParaRPr sz="1701">
                <a:solidFill>
                  <a:prstClr val="black"/>
                </a:solidFill>
                <a:latin typeface="Calibri"/>
              </a:endParaRPr>
            </a:p>
          </p:txBody>
        </p:sp>
      </p:grpSp>
      <p:sp>
        <p:nvSpPr>
          <p:cNvPr id="12" name="object 11">
            <a:extLst>
              <a:ext uri="{FF2B5EF4-FFF2-40B4-BE49-F238E27FC236}">
                <a16:creationId xmlns:a16="http://schemas.microsoft.com/office/drawing/2014/main" id="{4EEFC327-73AB-B43F-2EC0-F52E971B8ABE}"/>
              </a:ext>
            </a:extLst>
          </p:cNvPr>
          <p:cNvSpPr txBox="1"/>
          <p:nvPr/>
        </p:nvSpPr>
        <p:spPr>
          <a:xfrm>
            <a:off x="5007823" y="1591963"/>
            <a:ext cx="695419" cy="216305"/>
          </a:xfrm>
          <a:prstGeom prst="rect">
            <a:avLst/>
          </a:prstGeom>
        </p:spPr>
        <p:txBody>
          <a:bodyPr vert="horz" wrap="square" lIns="0" tIns="12600" rIns="0" bIns="0" rtlCol="0">
            <a:spAutoFit/>
          </a:bodyPr>
          <a:lstStyle/>
          <a:p>
            <a:pPr marL="12000" defTabSz="864017">
              <a:spcBef>
                <a:spcPts val="99"/>
              </a:spcBef>
            </a:pPr>
            <a:r>
              <a:rPr sz="1323" b="1" spc="-9">
                <a:solidFill>
                  <a:srgbClr val="FFFFFF"/>
                </a:solidFill>
                <a:latin typeface="Georgia"/>
                <a:cs typeface="Georgia"/>
              </a:rPr>
              <a:t>Process</a:t>
            </a:r>
            <a:endParaRPr sz="1323">
              <a:solidFill>
                <a:prstClr val="black"/>
              </a:solidFill>
              <a:latin typeface="Georgia"/>
              <a:cs typeface="Georgia"/>
            </a:endParaRPr>
          </a:p>
        </p:txBody>
      </p:sp>
      <p:grpSp>
        <p:nvGrpSpPr>
          <p:cNvPr id="13" name="object 12">
            <a:extLst>
              <a:ext uri="{FF2B5EF4-FFF2-40B4-BE49-F238E27FC236}">
                <a16:creationId xmlns:a16="http://schemas.microsoft.com/office/drawing/2014/main" id="{139D83CD-8D92-A0B0-E1E5-449CB67DDCB3}"/>
              </a:ext>
            </a:extLst>
          </p:cNvPr>
          <p:cNvGrpSpPr/>
          <p:nvPr/>
        </p:nvGrpSpPr>
        <p:grpSpPr>
          <a:xfrm>
            <a:off x="2530236" y="1338473"/>
            <a:ext cx="1502441" cy="781873"/>
            <a:chOff x="2677667" y="1511782"/>
            <a:chExt cx="1590040" cy="650875"/>
          </a:xfrm>
        </p:grpSpPr>
        <p:pic>
          <p:nvPicPr>
            <p:cNvPr id="14" name="object 13">
              <a:extLst>
                <a:ext uri="{FF2B5EF4-FFF2-40B4-BE49-F238E27FC236}">
                  <a16:creationId xmlns:a16="http://schemas.microsoft.com/office/drawing/2014/main" id="{E149D7E9-EFFA-F982-7C29-9536B25C7986}"/>
                </a:ext>
              </a:extLst>
            </p:cNvPr>
            <p:cNvPicPr/>
            <p:nvPr/>
          </p:nvPicPr>
          <p:blipFill>
            <a:blip r:embed="rId5" cstate="print"/>
            <a:stretch>
              <a:fillRect/>
            </a:stretch>
          </p:blipFill>
          <p:spPr>
            <a:xfrm>
              <a:off x="2677667" y="1511782"/>
              <a:ext cx="1589532" cy="650773"/>
            </a:xfrm>
            <a:prstGeom prst="rect">
              <a:avLst/>
            </a:prstGeom>
          </p:spPr>
        </p:pic>
        <p:pic>
          <p:nvPicPr>
            <p:cNvPr id="15" name="object 14">
              <a:extLst>
                <a:ext uri="{FF2B5EF4-FFF2-40B4-BE49-F238E27FC236}">
                  <a16:creationId xmlns:a16="http://schemas.microsoft.com/office/drawing/2014/main" id="{212AED24-3B39-8DCB-561C-EF76E3DD2C6D}"/>
                </a:ext>
              </a:extLst>
            </p:cNvPr>
            <p:cNvPicPr/>
            <p:nvPr/>
          </p:nvPicPr>
          <p:blipFill>
            <a:blip r:embed="rId6" cstate="print"/>
            <a:stretch>
              <a:fillRect/>
            </a:stretch>
          </p:blipFill>
          <p:spPr>
            <a:xfrm>
              <a:off x="2851403" y="1623021"/>
              <a:ext cx="1054620" cy="475526"/>
            </a:xfrm>
            <a:prstGeom prst="rect">
              <a:avLst/>
            </a:prstGeom>
          </p:spPr>
        </p:pic>
        <p:sp>
          <p:nvSpPr>
            <p:cNvPr id="16" name="object 15">
              <a:extLst>
                <a:ext uri="{FF2B5EF4-FFF2-40B4-BE49-F238E27FC236}">
                  <a16:creationId xmlns:a16="http://schemas.microsoft.com/office/drawing/2014/main" id="{528FF3BD-6CD1-2ED9-F10A-E32011BB9638}"/>
                </a:ext>
              </a:extLst>
            </p:cNvPr>
            <p:cNvSpPr/>
            <p:nvPr/>
          </p:nvSpPr>
          <p:spPr>
            <a:xfrm>
              <a:off x="2703575" y="1537716"/>
              <a:ext cx="1487805" cy="548640"/>
            </a:xfrm>
            <a:custGeom>
              <a:avLst/>
              <a:gdLst/>
              <a:ahLst/>
              <a:cxnLst/>
              <a:rect l="l" t="t" r="r" b="b"/>
              <a:pathLst>
                <a:path w="1487804" h="548639">
                  <a:moveTo>
                    <a:pt x="1213103" y="0"/>
                  </a:moveTo>
                  <a:lnTo>
                    <a:pt x="1213103" y="87122"/>
                  </a:lnTo>
                  <a:lnTo>
                    <a:pt x="0" y="87122"/>
                  </a:lnTo>
                  <a:lnTo>
                    <a:pt x="0" y="461518"/>
                  </a:lnTo>
                  <a:lnTo>
                    <a:pt x="1213103" y="461518"/>
                  </a:lnTo>
                  <a:lnTo>
                    <a:pt x="1213103" y="548639"/>
                  </a:lnTo>
                  <a:lnTo>
                    <a:pt x="1487424" y="274320"/>
                  </a:lnTo>
                  <a:lnTo>
                    <a:pt x="1213103" y="0"/>
                  </a:lnTo>
                  <a:close/>
                </a:path>
              </a:pathLst>
            </a:custGeom>
            <a:solidFill>
              <a:schemeClr val="accent4"/>
            </a:solidFill>
          </p:spPr>
          <p:txBody>
            <a:bodyPr wrap="square" lIns="0" tIns="0" rIns="0" bIns="0" rtlCol="0"/>
            <a:lstStyle/>
            <a:p>
              <a:pPr defTabSz="864017"/>
              <a:endParaRPr sz="1701">
                <a:solidFill>
                  <a:prstClr val="black"/>
                </a:solidFill>
                <a:latin typeface="Calibri"/>
              </a:endParaRPr>
            </a:p>
          </p:txBody>
        </p:sp>
      </p:grpSp>
      <p:sp>
        <p:nvSpPr>
          <p:cNvPr id="17" name="object 16">
            <a:extLst>
              <a:ext uri="{FF2B5EF4-FFF2-40B4-BE49-F238E27FC236}">
                <a16:creationId xmlns:a16="http://schemas.microsoft.com/office/drawing/2014/main" id="{B930D539-D405-DF18-0895-8A62D8CDF7D3}"/>
              </a:ext>
            </a:extLst>
          </p:cNvPr>
          <p:cNvSpPr txBox="1"/>
          <p:nvPr/>
        </p:nvSpPr>
        <p:spPr>
          <a:xfrm>
            <a:off x="2807684" y="1591963"/>
            <a:ext cx="723620" cy="216305"/>
          </a:xfrm>
          <a:prstGeom prst="rect">
            <a:avLst/>
          </a:prstGeom>
        </p:spPr>
        <p:txBody>
          <a:bodyPr vert="horz" wrap="square" lIns="0" tIns="12600" rIns="0" bIns="0" rtlCol="0">
            <a:spAutoFit/>
          </a:bodyPr>
          <a:lstStyle/>
          <a:p>
            <a:pPr marL="12000" defTabSz="864017">
              <a:spcBef>
                <a:spcPts val="99"/>
              </a:spcBef>
            </a:pPr>
            <a:r>
              <a:rPr sz="1323" b="1" spc="-9">
                <a:solidFill>
                  <a:srgbClr val="FFFFFF"/>
                </a:solidFill>
                <a:latin typeface="Georgia"/>
                <a:cs typeface="Georgia"/>
              </a:rPr>
              <a:t>Outputs</a:t>
            </a:r>
            <a:endParaRPr sz="1323">
              <a:solidFill>
                <a:prstClr val="black"/>
              </a:solidFill>
              <a:latin typeface="Georgia"/>
              <a:cs typeface="Georgia"/>
            </a:endParaRPr>
          </a:p>
        </p:txBody>
      </p:sp>
      <p:grpSp>
        <p:nvGrpSpPr>
          <p:cNvPr id="18" name="object 17">
            <a:extLst>
              <a:ext uri="{FF2B5EF4-FFF2-40B4-BE49-F238E27FC236}">
                <a16:creationId xmlns:a16="http://schemas.microsoft.com/office/drawing/2014/main" id="{CE41AC54-336D-5A84-1157-4569F72EFA4D}"/>
              </a:ext>
            </a:extLst>
          </p:cNvPr>
          <p:cNvGrpSpPr/>
          <p:nvPr/>
        </p:nvGrpSpPr>
        <p:grpSpPr>
          <a:xfrm>
            <a:off x="407619" y="1428494"/>
            <a:ext cx="1651845" cy="615017"/>
            <a:chOff x="431291" y="1511782"/>
            <a:chExt cx="1748155" cy="650875"/>
          </a:xfrm>
        </p:grpSpPr>
        <p:pic>
          <p:nvPicPr>
            <p:cNvPr id="19" name="object 18">
              <a:extLst>
                <a:ext uri="{FF2B5EF4-FFF2-40B4-BE49-F238E27FC236}">
                  <a16:creationId xmlns:a16="http://schemas.microsoft.com/office/drawing/2014/main" id="{4FADDAC6-62EF-E3EA-C4C1-731B29A3BEB7}"/>
                </a:ext>
              </a:extLst>
            </p:cNvPr>
            <p:cNvPicPr/>
            <p:nvPr/>
          </p:nvPicPr>
          <p:blipFill>
            <a:blip r:embed="rId7" cstate="print"/>
            <a:stretch>
              <a:fillRect/>
            </a:stretch>
          </p:blipFill>
          <p:spPr>
            <a:xfrm>
              <a:off x="431291" y="1511782"/>
              <a:ext cx="1748027" cy="650773"/>
            </a:xfrm>
            <a:prstGeom prst="rect">
              <a:avLst/>
            </a:prstGeom>
          </p:spPr>
        </p:pic>
        <p:pic>
          <p:nvPicPr>
            <p:cNvPr id="20" name="object 19">
              <a:extLst>
                <a:ext uri="{FF2B5EF4-FFF2-40B4-BE49-F238E27FC236}">
                  <a16:creationId xmlns:a16="http://schemas.microsoft.com/office/drawing/2014/main" id="{4A20FAEF-53B7-9F57-E582-F91EB4A01DF9}"/>
                </a:ext>
              </a:extLst>
            </p:cNvPr>
            <p:cNvPicPr/>
            <p:nvPr/>
          </p:nvPicPr>
          <p:blipFill>
            <a:blip r:embed="rId8" cstate="print"/>
            <a:stretch>
              <a:fillRect/>
            </a:stretch>
          </p:blipFill>
          <p:spPr>
            <a:xfrm>
              <a:off x="649223" y="1623021"/>
              <a:ext cx="1216164" cy="475526"/>
            </a:xfrm>
            <a:prstGeom prst="rect">
              <a:avLst/>
            </a:prstGeom>
          </p:spPr>
        </p:pic>
        <p:sp>
          <p:nvSpPr>
            <p:cNvPr id="21" name="object 20">
              <a:extLst>
                <a:ext uri="{FF2B5EF4-FFF2-40B4-BE49-F238E27FC236}">
                  <a16:creationId xmlns:a16="http://schemas.microsoft.com/office/drawing/2014/main" id="{04A00927-ED93-EE81-0B1C-87AFB67E6061}"/>
                </a:ext>
              </a:extLst>
            </p:cNvPr>
            <p:cNvSpPr/>
            <p:nvPr/>
          </p:nvSpPr>
          <p:spPr>
            <a:xfrm>
              <a:off x="457199" y="1537716"/>
              <a:ext cx="1645920" cy="548640"/>
            </a:xfrm>
            <a:custGeom>
              <a:avLst/>
              <a:gdLst/>
              <a:ahLst/>
              <a:cxnLst/>
              <a:rect l="l" t="t" r="r" b="b"/>
              <a:pathLst>
                <a:path w="1645920" h="548639">
                  <a:moveTo>
                    <a:pt x="1454531" y="0"/>
                  </a:moveTo>
                  <a:lnTo>
                    <a:pt x="0" y="0"/>
                  </a:lnTo>
                  <a:lnTo>
                    <a:pt x="0" y="548639"/>
                  </a:lnTo>
                  <a:lnTo>
                    <a:pt x="1454531" y="548639"/>
                  </a:lnTo>
                  <a:lnTo>
                    <a:pt x="1645920" y="274320"/>
                  </a:lnTo>
                  <a:lnTo>
                    <a:pt x="1454531" y="0"/>
                  </a:lnTo>
                  <a:close/>
                </a:path>
              </a:pathLst>
            </a:custGeom>
            <a:solidFill>
              <a:schemeClr val="accent3"/>
            </a:solidFill>
          </p:spPr>
          <p:txBody>
            <a:bodyPr wrap="square" lIns="0" tIns="0" rIns="0" bIns="0" rtlCol="0"/>
            <a:lstStyle/>
            <a:p>
              <a:pPr defTabSz="864017"/>
              <a:endParaRPr sz="1701">
                <a:solidFill>
                  <a:prstClr val="black"/>
                </a:solidFill>
                <a:latin typeface="Calibri"/>
              </a:endParaRPr>
            </a:p>
          </p:txBody>
        </p:sp>
      </p:grpSp>
      <p:sp>
        <p:nvSpPr>
          <p:cNvPr id="22" name="object 21">
            <a:extLst>
              <a:ext uri="{FF2B5EF4-FFF2-40B4-BE49-F238E27FC236}">
                <a16:creationId xmlns:a16="http://schemas.microsoft.com/office/drawing/2014/main" id="{128F6725-F70A-AEA9-A316-17960B17E799}"/>
              </a:ext>
            </a:extLst>
          </p:cNvPr>
          <p:cNvSpPr txBox="1"/>
          <p:nvPr/>
        </p:nvSpPr>
        <p:spPr>
          <a:xfrm>
            <a:off x="727115" y="1591963"/>
            <a:ext cx="874824" cy="216305"/>
          </a:xfrm>
          <a:prstGeom prst="rect">
            <a:avLst/>
          </a:prstGeom>
        </p:spPr>
        <p:txBody>
          <a:bodyPr vert="horz" wrap="square" lIns="0" tIns="12600" rIns="0" bIns="0" rtlCol="0">
            <a:spAutoFit/>
          </a:bodyPr>
          <a:lstStyle/>
          <a:p>
            <a:pPr marL="12000" defTabSz="864017">
              <a:spcBef>
                <a:spcPts val="99"/>
              </a:spcBef>
            </a:pPr>
            <a:r>
              <a:rPr sz="1323" b="1" spc="-9">
                <a:solidFill>
                  <a:srgbClr val="FFFFFF"/>
                </a:solidFill>
                <a:latin typeface="Georgia"/>
                <a:cs typeface="Georgia"/>
              </a:rPr>
              <a:t>Customer</a:t>
            </a:r>
            <a:endParaRPr sz="1323">
              <a:solidFill>
                <a:prstClr val="black"/>
              </a:solidFill>
              <a:latin typeface="Georgia"/>
              <a:cs typeface="Georgia"/>
            </a:endParaRPr>
          </a:p>
        </p:txBody>
      </p:sp>
      <p:grpSp>
        <p:nvGrpSpPr>
          <p:cNvPr id="23" name="object 22">
            <a:extLst>
              <a:ext uri="{FF2B5EF4-FFF2-40B4-BE49-F238E27FC236}">
                <a16:creationId xmlns:a16="http://schemas.microsoft.com/office/drawing/2014/main" id="{D9F98213-99A0-8A69-1698-75BAB7B5ED3F}"/>
              </a:ext>
            </a:extLst>
          </p:cNvPr>
          <p:cNvGrpSpPr/>
          <p:nvPr/>
        </p:nvGrpSpPr>
        <p:grpSpPr>
          <a:xfrm>
            <a:off x="1065717" y="1150554"/>
            <a:ext cx="350409" cy="373210"/>
            <a:chOff x="1127760" y="1217637"/>
            <a:chExt cx="370840" cy="394970"/>
          </a:xfrm>
        </p:grpSpPr>
        <p:pic>
          <p:nvPicPr>
            <p:cNvPr id="24" name="object 23">
              <a:extLst>
                <a:ext uri="{FF2B5EF4-FFF2-40B4-BE49-F238E27FC236}">
                  <a16:creationId xmlns:a16="http://schemas.microsoft.com/office/drawing/2014/main" id="{0B2CA0E2-2943-46AF-D34E-91F4AD8F6A22}"/>
                </a:ext>
              </a:extLst>
            </p:cNvPr>
            <p:cNvPicPr/>
            <p:nvPr/>
          </p:nvPicPr>
          <p:blipFill>
            <a:blip r:embed="rId9" cstate="print"/>
            <a:stretch>
              <a:fillRect/>
            </a:stretch>
          </p:blipFill>
          <p:spPr>
            <a:xfrm>
              <a:off x="1138428" y="1251153"/>
              <a:ext cx="350545" cy="285038"/>
            </a:xfrm>
            <a:prstGeom prst="rect">
              <a:avLst/>
            </a:prstGeom>
          </p:spPr>
        </p:pic>
        <p:pic>
          <p:nvPicPr>
            <p:cNvPr id="25" name="object 24">
              <a:extLst>
                <a:ext uri="{FF2B5EF4-FFF2-40B4-BE49-F238E27FC236}">
                  <a16:creationId xmlns:a16="http://schemas.microsoft.com/office/drawing/2014/main" id="{3BFD0687-6220-7A82-A134-0D61113051C8}"/>
                </a:ext>
              </a:extLst>
            </p:cNvPr>
            <p:cNvPicPr/>
            <p:nvPr/>
          </p:nvPicPr>
          <p:blipFill>
            <a:blip r:embed="rId10" cstate="print"/>
            <a:stretch>
              <a:fillRect/>
            </a:stretch>
          </p:blipFill>
          <p:spPr>
            <a:xfrm>
              <a:off x="1127760" y="1217637"/>
              <a:ext cx="370331" cy="394754"/>
            </a:xfrm>
            <a:prstGeom prst="rect">
              <a:avLst/>
            </a:prstGeom>
          </p:spPr>
        </p:pic>
        <p:pic>
          <p:nvPicPr>
            <p:cNvPr id="26" name="object 25">
              <a:extLst>
                <a:ext uri="{FF2B5EF4-FFF2-40B4-BE49-F238E27FC236}">
                  <a16:creationId xmlns:a16="http://schemas.microsoft.com/office/drawing/2014/main" id="{31C5F39F-EE78-A223-2FB4-8FCB00ECA274}"/>
                </a:ext>
              </a:extLst>
            </p:cNvPr>
            <p:cNvPicPr/>
            <p:nvPr/>
          </p:nvPicPr>
          <p:blipFill>
            <a:blip r:embed="rId11" cstate="print"/>
            <a:stretch>
              <a:fillRect/>
            </a:stretch>
          </p:blipFill>
          <p:spPr>
            <a:xfrm>
              <a:off x="1164336" y="1277111"/>
              <a:ext cx="248411" cy="182879"/>
            </a:xfrm>
            <a:prstGeom prst="rect">
              <a:avLst/>
            </a:prstGeom>
          </p:spPr>
        </p:pic>
      </p:grpSp>
      <p:sp>
        <p:nvSpPr>
          <p:cNvPr id="27" name="object 26">
            <a:extLst>
              <a:ext uri="{FF2B5EF4-FFF2-40B4-BE49-F238E27FC236}">
                <a16:creationId xmlns:a16="http://schemas.microsoft.com/office/drawing/2014/main" id="{79EAF2AC-4E80-4216-F3D4-548043128644}"/>
              </a:ext>
            </a:extLst>
          </p:cNvPr>
          <p:cNvSpPr txBox="1"/>
          <p:nvPr/>
        </p:nvSpPr>
        <p:spPr>
          <a:xfrm>
            <a:off x="1157400" y="1199071"/>
            <a:ext cx="118803" cy="172639"/>
          </a:xfrm>
          <a:prstGeom prst="rect">
            <a:avLst/>
          </a:prstGeom>
        </p:spPr>
        <p:txBody>
          <a:bodyPr vert="horz" wrap="square" lIns="0" tIns="12600" rIns="0" bIns="0" rtlCol="0">
            <a:spAutoFit/>
          </a:bodyPr>
          <a:lstStyle/>
          <a:p>
            <a:pPr marL="12000" defTabSz="864017">
              <a:spcBef>
                <a:spcPts val="99"/>
              </a:spcBef>
            </a:pPr>
            <a:r>
              <a:rPr sz="1039" b="1">
                <a:solidFill>
                  <a:srgbClr val="FFFFFF"/>
                </a:solidFill>
                <a:latin typeface="Georgia"/>
                <a:cs typeface="Georgia"/>
              </a:rPr>
              <a:t>C</a:t>
            </a:r>
            <a:endParaRPr sz="1039">
              <a:solidFill>
                <a:prstClr val="black"/>
              </a:solidFill>
              <a:latin typeface="Georgia"/>
              <a:cs typeface="Georgia"/>
            </a:endParaRPr>
          </a:p>
        </p:txBody>
      </p:sp>
      <p:grpSp>
        <p:nvGrpSpPr>
          <p:cNvPr id="28" name="object 27">
            <a:extLst>
              <a:ext uri="{FF2B5EF4-FFF2-40B4-BE49-F238E27FC236}">
                <a16:creationId xmlns:a16="http://schemas.microsoft.com/office/drawing/2014/main" id="{B2C87FD8-41CE-D62A-4C4F-3CD6B131E069}"/>
              </a:ext>
            </a:extLst>
          </p:cNvPr>
          <p:cNvGrpSpPr/>
          <p:nvPr/>
        </p:nvGrpSpPr>
        <p:grpSpPr>
          <a:xfrm>
            <a:off x="5423276" y="1150554"/>
            <a:ext cx="348609" cy="373210"/>
            <a:chOff x="5739384" y="1217637"/>
            <a:chExt cx="368935" cy="394970"/>
          </a:xfrm>
        </p:grpSpPr>
        <p:pic>
          <p:nvPicPr>
            <p:cNvPr id="29" name="object 28">
              <a:extLst>
                <a:ext uri="{FF2B5EF4-FFF2-40B4-BE49-F238E27FC236}">
                  <a16:creationId xmlns:a16="http://schemas.microsoft.com/office/drawing/2014/main" id="{D6BF3DFC-D199-212B-4591-FB4A302EC455}"/>
                </a:ext>
              </a:extLst>
            </p:cNvPr>
            <p:cNvPicPr/>
            <p:nvPr/>
          </p:nvPicPr>
          <p:blipFill>
            <a:blip r:embed="rId12" cstate="print"/>
            <a:stretch>
              <a:fillRect/>
            </a:stretch>
          </p:blipFill>
          <p:spPr>
            <a:xfrm>
              <a:off x="5750052" y="1251153"/>
              <a:ext cx="349034" cy="285038"/>
            </a:xfrm>
            <a:prstGeom prst="rect">
              <a:avLst/>
            </a:prstGeom>
          </p:spPr>
        </p:pic>
        <p:pic>
          <p:nvPicPr>
            <p:cNvPr id="30" name="object 29">
              <a:extLst>
                <a:ext uri="{FF2B5EF4-FFF2-40B4-BE49-F238E27FC236}">
                  <a16:creationId xmlns:a16="http://schemas.microsoft.com/office/drawing/2014/main" id="{F4A3D346-0BB4-EB38-73BF-1A8D922CED97}"/>
                </a:ext>
              </a:extLst>
            </p:cNvPr>
            <p:cNvPicPr/>
            <p:nvPr/>
          </p:nvPicPr>
          <p:blipFill>
            <a:blip r:embed="rId13" cstate="print"/>
            <a:stretch>
              <a:fillRect/>
            </a:stretch>
          </p:blipFill>
          <p:spPr>
            <a:xfrm>
              <a:off x="5739384" y="1217637"/>
              <a:ext cx="368820" cy="394754"/>
            </a:xfrm>
            <a:prstGeom prst="rect">
              <a:avLst/>
            </a:prstGeom>
          </p:spPr>
        </p:pic>
        <p:pic>
          <p:nvPicPr>
            <p:cNvPr id="31" name="object 30">
              <a:extLst>
                <a:ext uri="{FF2B5EF4-FFF2-40B4-BE49-F238E27FC236}">
                  <a16:creationId xmlns:a16="http://schemas.microsoft.com/office/drawing/2014/main" id="{B849F4D5-E04C-CBD3-BB09-23187B6BB07D}"/>
                </a:ext>
              </a:extLst>
            </p:cNvPr>
            <p:cNvPicPr/>
            <p:nvPr/>
          </p:nvPicPr>
          <p:blipFill>
            <a:blip r:embed="rId14" cstate="print"/>
            <a:stretch>
              <a:fillRect/>
            </a:stretch>
          </p:blipFill>
          <p:spPr>
            <a:xfrm>
              <a:off x="5775960" y="1277111"/>
              <a:ext cx="246887" cy="182879"/>
            </a:xfrm>
            <a:prstGeom prst="rect">
              <a:avLst/>
            </a:prstGeom>
          </p:spPr>
        </p:pic>
      </p:grpSp>
      <p:sp>
        <p:nvSpPr>
          <p:cNvPr id="32" name="object 31">
            <a:extLst>
              <a:ext uri="{FF2B5EF4-FFF2-40B4-BE49-F238E27FC236}">
                <a16:creationId xmlns:a16="http://schemas.microsoft.com/office/drawing/2014/main" id="{4FDF398D-3E46-5F01-825B-6C687FDB43F5}"/>
              </a:ext>
            </a:extLst>
          </p:cNvPr>
          <p:cNvSpPr txBox="1"/>
          <p:nvPr/>
        </p:nvSpPr>
        <p:spPr>
          <a:xfrm>
            <a:off x="5515798" y="1199071"/>
            <a:ext cx="117003" cy="172639"/>
          </a:xfrm>
          <a:prstGeom prst="rect">
            <a:avLst/>
          </a:prstGeom>
        </p:spPr>
        <p:txBody>
          <a:bodyPr vert="horz" wrap="square" lIns="0" tIns="12600" rIns="0" bIns="0" rtlCol="0">
            <a:spAutoFit/>
          </a:bodyPr>
          <a:lstStyle/>
          <a:p>
            <a:pPr marL="12000" defTabSz="864017">
              <a:spcBef>
                <a:spcPts val="99"/>
              </a:spcBef>
            </a:pPr>
            <a:r>
              <a:rPr sz="1039" b="1">
                <a:solidFill>
                  <a:srgbClr val="FFFFFF"/>
                </a:solidFill>
                <a:latin typeface="Georgia"/>
                <a:cs typeface="Georgia"/>
              </a:rPr>
              <a:t>P</a:t>
            </a:r>
            <a:endParaRPr sz="1039">
              <a:solidFill>
                <a:prstClr val="black"/>
              </a:solidFill>
              <a:latin typeface="Georgia"/>
              <a:cs typeface="Georgia"/>
            </a:endParaRPr>
          </a:p>
        </p:txBody>
      </p:sp>
      <p:grpSp>
        <p:nvGrpSpPr>
          <p:cNvPr id="33" name="object 32">
            <a:extLst>
              <a:ext uri="{FF2B5EF4-FFF2-40B4-BE49-F238E27FC236}">
                <a16:creationId xmlns:a16="http://schemas.microsoft.com/office/drawing/2014/main" id="{0A914EB6-818E-BBB1-CF2B-E3B13C9CCBBE}"/>
              </a:ext>
            </a:extLst>
          </p:cNvPr>
          <p:cNvGrpSpPr/>
          <p:nvPr/>
        </p:nvGrpSpPr>
        <p:grpSpPr>
          <a:xfrm>
            <a:off x="9582107" y="1150554"/>
            <a:ext cx="341409" cy="373210"/>
            <a:chOff x="10140695" y="1217637"/>
            <a:chExt cx="361315" cy="394970"/>
          </a:xfrm>
        </p:grpSpPr>
        <p:pic>
          <p:nvPicPr>
            <p:cNvPr id="34" name="object 33">
              <a:extLst>
                <a:ext uri="{FF2B5EF4-FFF2-40B4-BE49-F238E27FC236}">
                  <a16:creationId xmlns:a16="http://schemas.microsoft.com/office/drawing/2014/main" id="{767796C8-F1CC-23BC-CFAA-962F56556FD5}"/>
                </a:ext>
              </a:extLst>
            </p:cNvPr>
            <p:cNvPicPr/>
            <p:nvPr/>
          </p:nvPicPr>
          <p:blipFill>
            <a:blip r:embed="rId9" cstate="print"/>
            <a:stretch>
              <a:fillRect/>
            </a:stretch>
          </p:blipFill>
          <p:spPr>
            <a:xfrm>
              <a:off x="10146791" y="1251153"/>
              <a:ext cx="350545" cy="285038"/>
            </a:xfrm>
            <a:prstGeom prst="rect">
              <a:avLst/>
            </a:prstGeom>
          </p:spPr>
        </p:pic>
        <p:pic>
          <p:nvPicPr>
            <p:cNvPr id="35" name="object 34">
              <a:extLst>
                <a:ext uri="{FF2B5EF4-FFF2-40B4-BE49-F238E27FC236}">
                  <a16:creationId xmlns:a16="http://schemas.microsoft.com/office/drawing/2014/main" id="{F0266B29-B01D-E1C8-C8E0-83D977646A0C}"/>
                </a:ext>
              </a:extLst>
            </p:cNvPr>
            <p:cNvPicPr/>
            <p:nvPr/>
          </p:nvPicPr>
          <p:blipFill>
            <a:blip r:embed="rId15" cstate="print"/>
            <a:stretch>
              <a:fillRect/>
            </a:stretch>
          </p:blipFill>
          <p:spPr>
            <a:xfrm>
              <a:off x="10140695" y="1217637"/>
              <a:ext cx="361188" cy="394754"/>
            </a:xfrm>
            <a:prstGeom prst="rect">
              <a:avLst/>
            </a:prstGeom>
          </p:spPr>
        </p:pic>
        <p:pic>
          <p:nvPicPr>
            <p:cNvPr id="36" name="object 35">
              <a:extLst>
                <a:ext uri="{FF2B5EF4-FFF2-40B4-BE49-F238E27FC236}">
                  <a16:creationId xmlns:a16="http://schemas.microsoft.com/office/drawing/2014/main" id="{B99133D5-94AD-6C4E-1D6F-030D3A1BCEDE}"/>
                </a:ext>
              </a:extLst>
            </p:cNvPr>
            <p:cNvPicPr/>
            <p:nvPr/>
          </p:nvPicPr>
          <p:blipFill>
            <a:blip r:embed="rId16" cstate="print"/>
            <a:stretch>
              <a:fillRect/>
            </a:stretch>
          </p:blipFill>
          <p:spPr>
            <a:xfrm>
              <a:off x="10172699" y="1277111"/>
              <a:ext cx="248411" cy="182879"/>
            </a:xfrm>
            <a:prstGeom prst="rect">
              <a:avLst/>
            </a:prstGeom>
          </p:spPr>
        </p:pic>
      </p:grpSp>
      <p:sp>
        <p:nvSpPr>
          <p:cNvPr id="37" name="object 36">
            <a:extLst>
              <a:ext uri="{FF2B5EF4-FFF2-40B4-BE49-F238E27FC236}">
                <a16:creationId xmlns:a16="http://schemas.microsoft.com/office/drawing/2014/main" id="{878CC488-B532-B046-6A19-51D01B3E6BE9}"/>
              </a:ext>
            </a:extLst>
          </p:cNvPr>
          <p:cNvSpPr txBox="1"/>
          <p:nvPr/>
        </p:nvSpPr>
        <p:spPr>
          <a:xfrm>
            <a:off x="9675229" y="1199071"/>
            <a:ext cx="110402" cy="172639"/>
          </a:xfrm>
          <a:prstGeom prst="rect">
            <a:avLst/>
          </a:prstGeom>
        </p:spPr>
        <p:txBody>
          <a:bodyPr vert="horz" wrap="square" lIns="0" tIns="12600" rIns="0" bIns="0" rtlCol="0">
            <a:spAutoFit/>
          </a:bodyPr>
          <a:lstStyle/>
          <a:p>
            <a:pPr marL="12000" defTabSz="864017">
              <a:spcBef>
                <a:spcPts val="99"/>
              </a:spcBef>
            </a:pPr>
            <a:r>
              <a:rPr sz="1039" b="1">
                <a:solidFill>
                  <a:srgbClr val="FFFFFF"/>
                </a:solidFill>
                <a:latin typeface="Georgia"/>
                <a:cs typeface="Georgia"/>
              </a:rPr>
              <a:t>S</a:t>
            </a:r>
            <a:endParaRPr sz="1039">
              <a:solidFill>
                <a:prstClr val="black"/>
              </a:solidFill>
              <a:latin typeface="Georgia"/>
              <a:cs typeface="Georgia"/>
            </a:endParaRPr>
          </a:p>
        </p:txBody>
      </p:sp>
      <p:grpSp>
        <p:nvGrpSpPr>
          <p:cNvPr id="38" name="object 37">
            <a:extLst>
              <a:ext uri="{FF2B5EF4-FFF2-40B4-BE49-F238E27FC236}">
                <a16:creationId xmlns:a16="http://schemas.microsoft.com/office/drawing/2014/main" id="{B24360D0-6CEA-F7ED-AF28-1DFD6F931471}"/>
              </a:ext>
            </a:extLst>
          </p:cNvPr>
          <p:cNvGrpSpPr/>
          <p:nvPr/>
        </p:nvGrpSpPr>
        <p:grpSpPr>
          <a:xfrm>
            <a:off x="3140814" y="1150554"/>
            <a:ext cx="363010" cy="373210"/>
            <a:chOff x="3323844" y="1217637"/>
            <a:chExt cx="384175" cy="394970"/>
          </a:xfrm>
        </p:grpSpPr>
        <p:pic>
          <p:nvPicPr>
            <p:cNvPr id="39" name="object 38">
              <a:extLst>
                <a:ext uri="{FF2B5EF4-FFF2-40B4-BE49-F238E27FC236}">
                  <a16:creationId xmlns:a16="http://schemas.microsoft.com/office/drawing/2014/main" id="{05C9BD68-C464-8C7F-EC5F-FA5AC8C412F6}"/>
                </a:ext>
              </a:extLst>
            </p:cNvPr>
            <p:cNvPicPr/>
            <p:nvPr/>
          </p:nvPicPr>
          <p:blipFill>
            <a:blip r:embed="rId9" cstate="print"/>
            <a:stretch>
              <a:fillRect/>
            </a:stretch>
          </p:blipFill>
          <p:spPr>
            <a:xfrm>
              <a:off x="3340608" y="1251153"/>
              <a:ext cx="350545" cy="285038"/>
            </a:xfrm>
            <a:prstGeom prst="rect">
              <a:avLst/>
            </a:prstGeom>
          </p:spPr>
        </p:pic>
        <p:pic>
          <p:nvPicPr>
            <p:cNvPr id="40" name="object 39">
              <a:extLst>
                <a:ext uri="{FF2B5EF4-FFF2-40B4-BE49-F238E27FC236}">
                  <a16:creationId xmlns:a16="http://schemas.microsoft.com/office/drawing/2014/main" id="{6EA2DC3F-AFCB-F466-0A0B-9B9977B26165}"/>
                </a:ext>
              </a:extLst>
            </p:cNvPr>
            <p:cNvPicPr/>
            <p:nvPr/>
          </p:nvPicPr>
          <p:blipFill>
            <a:blip r:embed="rId17" cstate="print"/>
            <a:stretch>
              <a:fillRect/>
            </a:stretch>
          </p:blipFill>
          <p:spPr>
            <a:xfrm>
              <a:off x="3323844" y="1217637"/>
              <a:ext cx="384098" cy="394754"/>
            </a:xfrm>
            <a:prstGeom prst="rect">
              <a:avLst/>
            </a:prstGeom>
          </p:spPr>
        </p:pic>
        <p:pic>
          <p:nvPicPr>
            <p:cNvPr id="41" name="object 40">
              <a:extLst>
                <a:ext uri="{FF2B5EF4-FFF2-40B4-BE49-F238E27FC236}">
                  <a16:creationId xmlns:a16="http://schemas.microsoft.com/office/drawing/2014/main" id="{881C0014-54F7-A732-8550-403802B4781F}"/>
                </a:ext>
              </a:extLst>
            </p:cNvPr>
            <p:cNvPicPr/>
            <p:nvPr/>
          </p:nvPicPr>
          <p:blipFill>
            <a:blip r:embed="rId16" cstate="print"/>
            <a:stretch>
              <a:fillRect/>
            </a:stretch>
          </p:blipFill>
          <p:spPr>
            <a:xfrm>
              <a:off x="3366516" y="1277111"/>
              <a:ext cx="248412" cy="182879"/>
            </a:xfrm>
            <a:prstGeom prst="rect">
              <a:avLst/>
            </a:prstGeom>
          </p:spPr>
        </p:pic>
      </p:grpSp>
      <p:sp>
        <p:nvSpPr>
          <p:cNvPr id="42" name="object 41">
            <a:extLst>
              <a:ext uri="{FF2B5EF4-FFF2-40B4-BE49-F238E27FC236}">
                <a16:creationId xmlns:a16="http://schemas.microsoft.com/office/drawing/2014/main" id="{D6042C97-BD56-8964-F01F-B399668A734A}"/>
              </a:ext>
            </a:extLst>
          </p:cNvPr>
          <p:cNvSpPr txBox="1"/>
          <p:nvPr/>
        </p:nvSpPr>
        <p:spPr>
          <a:xfrm>
            <a:off x="3233096" y="1199071"/>
            <a:ext cx="133204" cy="172639"/>
          </a:xfrm>
          <a:prstGeom prst="rect">
            <a:avLst/>
          </a:prstGeom>
        </p:spPr>
        <p:txBody>
          <a:bodyPr vert="horz" wrap="square" lIns="0" tIns="12600" rIns="0" bIns="0" rtlCol="0">
            <a:spAutoFit/>
          </a:bodyPr>
          <a:lstStyle/>
          <a:p>
            <a:pPr marL="12000" defTabSz="864017">
              <a:spcBef>
                <a:spcPts val="99"/>
              </a:spcBef>
            </a:pPr>
            <a:r>
              <a:rPr sz="1039" b="1">
                <a:solidFill>
                  <a:srgbClr val="FFFFFF"/>
                </a:solidFill>
                <a:latin typeface="Georgia"/>
                <a:cs typeface="Georgia"/>
              </a:rPr>
              <a:t>O</a:t>
            </a:r>
            <a:endParaRPr sz="1039">
              <a:solidFill>
                <a:prstClr val="black"/>
              </a:solidFill>
              <a:latin typeface="Georgia"/>
              <a:cs typeface="Georgia"/>
            </a:endParaRPr>
          </a:p>
        </p:txBody>
      </p:sp>
      <p:grpSp>
        <p:nvGrpSpPr>
          <p:cNvPr id="43" name="object 42">
            <a:extLst>
              <a:ext uri="{FF2B5EF4-FFF2-40B4-BE49-F238E27FC236}">
                <a16:creationId xmlns:a16="http://schemas.microsoft.com/office/drawing/2014/main" id="{D60E527F-AEFF-09FC-8D41-3D04F34E1C9D}"/>
              </a:ext>
            </a:extLst>
          </p:cNvPr>
          <p:cNvGrpSpPr/>
          <p:nvPr/>
        </p:nvGrpSpPr>
        <p:grpSpPr>
          <a:xfrm>
            <a:off x="7411969" y="1150554"/>
            <a:ext cx="331809" cy="373210"/>
            <a:chOff x="7844028" y="1217637"/>
            <a:chExt cx="351155" cy="394970"/>
          </a:xfrm>
        </p:grpSpPr>
        <p:pic>
          <p:nvPicPr>
            <p:cNvPr id="44" name="object 43">
              <a:extLst>
                <a:ext uri="{FF2B5EF4-FFF2-40B4-BE49-F238E27FC236}">
                  <a16:creationId xmlns:a16="http://schemas.microsoft.com/office/drawing/2014/main" id="{2148822C-0741-E984-8733-46270CDDE8AE}"/>
                </a:ext>
              </a:extLst>
            </p:cNvPr>
            <p:cNvPicPr/>
            <p:nvPr/>
          </p:nvPicPr>
          <p:blipFill>
            <a:blip r:embed="rId9" cstate="print"/>
            <a:stretch>
              <a:fillRect/>
            </a:stretch>
          </p:blipFill>
          <p:spPr>
            <a:xfrm>
              <a:off x="7844028" y="1251153"/>
              <a:ext cx="350545" cy="285038"/>
            </a:xfrm>
            <a:prstGeom prst="rect">
              <a:avLst/>
            </a:prstGeom>
          </p:spPr>
        </p:pic>
        <p:pic>
          <p:nvPicPr>
            <p:cNvPr id="45" name="object 44">
              <a:extLst>
                <a:ext uri="{FF2B5EF4-FFF2-40B4-BE49-F238E27FC236}">
                  <a16:creationId xmlns:a16="http://schemas.microsoft.com/office/drawing/2014/main" id="{D61C9533-7C20-EA51-E6B4-4B21DEB2C17A}"/>
                </a:ext>
              </a:extLst>
            </p:cNvPr>
            <p:cNvPicPr/>
            <p:nvPr/>
          </p:nvPicPr>
          <p:blipFill>
            <a:blip r:embed="rId18" cstate="print"/>
            <a:stretch>
              <a:fillRect/>
            </a:stretch>
          </p:blipFill>
          <p:spPr>
            <a:xfrm>
              <a:off x="7853172" y="1217637"/>
              <a:ext cx="332257" cy="394754"/>
            </a:xfrm>
            <a:prstGeom prst="rect">
              <a:avLst/>
            </a:prstGeom>
          </p:spPr>
        </p:pic>
        <p:pic>
          <p:nvPicPr>
            <p:cNvPr id="46" name="object 45">
              <a:extLst>
                <a:ext uri="{FF2B5EF4-FFF2-40B4-BE49-F238E27FC236}">
                  <a16:creationId xmlns:a16="http://schemas.microsoft.com/office/drawing/2014/main" id="{7AFF3C0B-4231-689E-F9D5-483ED09A465D}"/>
                </a:ext>
              </a:extLst>
            </p:cNvPr>
            <p:cNvPicPr/>
            <p:nvPr/>
          </p:nvPicPr>
          <p:blipFill>
            <a:blip r:embed="rId11" cstate="print"/>
            <a:stretch>
              <a:fillRect/>
            </a:stretch>
          </p:blipFill>
          <p:spPr>
            <a:xfrm>
              <a:off x="7869936" y="1277111"/>
              <a:ext cx="248412" cy="182879"/>
            </a:xfrm>
            <a:prstGeom prst="rect">
              <a:avLst/>
            </a:prstGeom>
          </p:spPr>
        </p:pic>
      </p:grpSp>
      <p:sp>
        <p:nvSpPr>
          <p:cNvPr id="47" name="object 46">
            <a:extLst>
              <a:ext uri="{FF2B5EF4-FFF2-40B4-BE49-F238E27FC236}">
                <a16:creationId xmlns:a16="http://schemas.microsoft.com/office/drawing/2014/main" id="{5A8300E2-8B74-72E9-AA35-F8DB68D25850}"/>
              </a:ext>
            </a:extLst>
          </p:cNvPr>
          <p:cNvSpPr txBox="1"/>
          <p:nvPr/>
        </p:nvSpPr>
        <p:spPr>
          <a:xfrm>
            <a:off x="7513491" y="1199071"/>
            <a:ext cx="83402" cy="172639"/>
          </a:xfrm>
          <a:prstGeom prst="rect">
            <a:avLst/>
          </a:prstGeom>
        </p:spPr>
        <p:txBody>
          <a:bodyPr vert="horz" wrap="square" lIns="0" tIns="12600" rIns="0" bIns="0" rtlCol="0">
            <a:spAutoFit/>
          </a:bodyPr>
          <a:lstStyle/>
          <a:p>
            <a:pPr marL="12000" defTabSz="864017">
              <a:spcBef>
                <a:spcPts val="99"/>
              </a:spcBef>
            </a:pPr>
            <a:r>
              <a:rPr sz="1039" b="1">
                <a:solidFill>
                  <a:srgbClr val="FFFFFF"/>
                </a:solidFill>
                <a:latin typeface="Georgia"/>
                <a:cs typeface="Georgia"/>
              </a:rPr>
              <a:t>I</a:t>
            </a:r>
            <a:endParaRPr sz="1039">
              <a:solidFill>
                <a:prstClr val="black"/>
              </a:solidFill>
              <a:latin typeface="Georgia"/>
              <a:cs typeface="Georgia"/>
            </a:endParaRPr>
          </a:p>
        </p:txBody>
      </p:sp>
      <p:grpSp>
        <p:nvGrpSpPr>
          <p:cNvPr id="48" name="object 47">
            <a:extLst>
              <a:ext uri="{FF2B5EF4-FFF2-40B4-BE49-F238E27FC236}">
                <a16:creationId xmlns:a16="http://schemas.microsoft.com/office/drawing/2014/main" id="{F8D6A38E-8DC9-3569-7269-B223D3E3077D}"/>
              </a:ext>
            </a:extLst>
          </p:cNvPr>
          <p:cNvGrpSpPr/>
          <p:nvPr/>
        </p:nvGrpSpPr>
        <p:grpSpPr>
          <a:xfrm>
            <a:off x="6959796" y="1338473"/>
            <a:ext cx="1502441" cy="781747"/>
            <a:chOff x="7365492" y="1511782"/>
            <a:chExt cx="1590040" cy="650875"/>
          </a:xfrm>
        </p:grpSpPr>
        <p:pic>
          <p:nvPicPr>
            <p:cNvPr id="49" name="object 48">
              <a:extLst>
                <a:ext uri="{FF2B5EF4-FFF2-40B4-BE49-F238E27FC236}">
                  <a16:creationId xmlns:a16="http://schemas.microsoft.com/office/drawing/2014/main" id="{5B2994C8-7781-9343-2A9D-29792860B940}"/>
                </a:ext>
              </a:extLst>
            </p:cNvPr>
            <p:cNvPicPr/>
            <p:nvPr/>
          </p:nvPicPr>
          <p:blipFill>
            <a:blip r:embed="rId5" cstate="print"/>
            <a:stretch>
              <a:fillRect/>
            </a:stretch>
          </p:blipFill>
          <p:spPr>
            <a:xfrm>
              <a:off x="7365492" y="1511782"/>
              <a:ext cx="1589531" cy="650773"/>
            </a:xfrm>
            <a:prstGeom prst="rect">
              <a:avLst/>
            </a:prstGeom>
          </p:spPr>
        </p:pic>
        <p:pic>
          <p:nvPicPr>
            <p:cNvPr id="50" name="object 49">
              <a:extLst>
                <a:ext uri="{FF2B5EF4-FFF2-40B4-BE49-F238E27FC236}">
                  <a16:creationId xmlns:a16="http://schemas.microsoft.com/office/drawing/2014/main" id="{AA1828D6-0519-1F98-8B52-01E02C7A0BE7}"/>
                </a:ext>
              </a:extLst>
            </p:cNvPr>
            <p:cNvPicPr/>
            <p:nvPr/>
          </p:nvPicPr>
          <p:blipFill>
            <a:blip r:embed="rId19" cstate="print"/>
            <a:stretch>
              <a:fillRect/>
            </a:stretch>
          </p:blipFill>
          <p:spPr>
            <a:xfrm>
              <a:off x="7606284" y="1623021"/>
              <a:ext cx="918972" cy="475526"/>
            </a:xfrm>
            <a:prstGeom prst="rect">
              <a:avLst/>
            </a:prstGeom>
          </p:spPr>
        </p:pic>
        <p:sp>
          <p:nvSpPr>
            <p:cNvPr id="51" name="object 50">
              <a:extLst>
                <a:ext uri="{FF2B5EF4-FFF2-40B4-BE49-F238E27FC236}">
                  <a16:creationId xmlns:a16="http://schemas.microsoft.com/office/drawing/2014/main" id="{9557CE6A-FEBD-9F3F-CB5E-FE0ADD7E7886}"/>
                </a:ext>
              </a:extLst>
            </p:cNvPr>
            <p:cNvSpPr/>
            <p:nvPr/>
          </p:nvSpPr>
          <p:spPr>
            <a:xfrm>
              <a:off x="7391400" y="1537716"/>
              <a:ext cx="1487805" cy="548640"/>
            </a:xfrm>
            <a:custGeom>
              <a:avLst/>
              <a:gdLst/>
              <a:ahLst/>
              <a:cxnLst/>
              <a:rect l="l" t="t" r="r" b="b"/>
              <a:pathLst>
                <a:path w="1487804" h="548639">
                  <a:moveTo>
                    <a:pt x="1213103" y="0"/>
                  </a:moveTo>
                  <a:lnTo>
                    <a:pt x="1213103" y="87122"/>
                  </a:lnTo>
                  <a:lnTo>
                    <a:pt x="0" y="87122"/>
                  </a:lnTo>
                  <a:lnTo>
                    <a:pt x="0" y="461518"/>
                  </a:lnTo>
                  <a:lnTo>
                    <a:pt x="1213103" y="461518"/>
                  </a:lnTo>
                  <a:lnTo>
                    <a:pt x="1213103" y="548639"/>
                  </a:lnTo>
                  <a:lnTo>
                    <a:pt x="1487424" y="274320"/>
                  </a:lnTo>
                  <a:lnTo>
                    <a:pt x="1213103" y="0"/>
                  </a:lnTo>
                  <a:close/>
                </a:path>
              </a:pathLst>
            </a:custGeom>
            <a:solidFill>
              <a:schemeClr val="accent4"/>
            </a:solidFill>
          </p:spPr>
          <p:txBody>
            <a:bodyPr wrap="square" lIns="0" tIns="0" rIns="0" bIns="0" rtlCol="0"/>
            <a:lstStyle/>
            <a:p>
              <a:pPr defTabSz="864017"/>
              <a:endParaRPr sz="1701">
                <a:solidFill>
                  <a:prstClr val="black"/>
                </a:solidFill>
                <a:latin typeface="Calibri"/>
              </a:endParaRPr>
            </a:p>
          </p:txBody>
        </p:sp>
      </p:grpSp>
      <p:sp>
        <p:nvSpPr>
          <p:cNvPr id="52" name="object 51">
            <a:extLst>
              <a:ext uri="{FF2B5EF4-FFF2-40B4-BE49-F238E27FC236}">
                <a16:creationId xmlns:a16="http://schemas.microsoft.com/office/drawing/2014/main" id="{952EFC0B-188F-370E-4F73-15C135CCD3BB}"/>
              </a:ext>
            </a:extLst>
          </p:cNvPr>
          <p:cNvSpPr txBox="1"/>
          <p:nvPr/>
        </p:nvSpPr>
        <p:spPr>
          <a:xfrm>
            <a:off x="7301806" y="1591963"/>
            <a:ext cx="594616" cy="216305"/>
          </a:xfrm>
          <a:prstGeom prst="rect">
            <a:avLst/>
          </a:prstGeom>
        </p:spPr>
        <p:txBody>
          <a:bodyPr vert="horz" wrap="square" lIns="0" tIns="12600" rIns="0" bIns="0" rtlCol="0">
            <a:spAutoFit/>
          </a:bodyPr>
          <a:lstStyle/>
          <a:p>
            <a:pPr marL="12000" defTabSz="864017">
              <a:spcBef>
                <a:spcPts val="99"/>
              </a:spcBef>
            </a:pPr>
            <a:r>
              <a:rPr sz="1323" b="1" spc="-9">
                <a:solidFill>
                  <a:srgbClr val="FFFFFF"/>
                </a:solidFill>
                <a:latin typeface="Georgia"/>
                <a:cs typeface="Georgia"/>
              </a:rPr>
              <a:t>Inputs</a:t>
            </a:r>
            <a:endParaRPr sz="1323">
              <a:solidFill>
                <a:prstClr val="black"/>
              </a:solidFill>
              <a:latin typeface="Georgia"/>
              <a:cs typeface="Georgia"/>
            </a:endParaRPr>
          </a:p>
        </p:txBody>
      </p:sp>
      <p:grpSp>
        <p:nvGrpSpPr>
          <p:cNvPr id="53" name="object 52">
            <a:extLst>
              <a:ext uri="{FF2B5EF4-FFF2-40B4-BE49-F238E27FC236}">
                <a16:creationId xmlns:a16="http://schemas.microsoft.com/office/drawing/2014/main" id="{6F7AB4E4-D044-F2C6-9A49-6D29BEFB699B}"/>
              </a:ext>
            </a:extLst>
          </p:cNvPr>
          <p:cNvGrpSpPr/>
          <p:nvPr/>
        </p:nvGrpSpPr>
        <p:grpSpPr>
          <a:xfrm>
            <a:off x="9119855" y="1428494"/>
            <a:ext cx="1651845" cy="615017"/>
            <a:chOff x="9651492" y="1511782"/>
            <a:chExt cx="1748155" cy="650875"/>
          </a:xfrm>
        </p:grpSpPr>
        <p:pic>
          <p:nvPicPr>
            <p:cNvPr id="54" name="object 53">
              <a:extLst>
                <a:ext uri="{FF2B5EF4-FFF2-40B4-BE49-F238E27FC236}">
                  <a16:creationId xmlns:a16="http://schemas.microsoft.com/office/drawing/2014/main" id="{EC29737C-3E04-608F-9001-A23B66F77735}"/>
                </a:ext>
              </a:extLst>
            </p:cNvPr>
            <p:cNvPicPr/>
            <p:nvPr/>
          </p:nvPicPr>
          <p:blipFill>
            <a:blip r:embed="rId7" cstate="print"/>
            <a:stretch>
              <a:fillRect/>
            </a:stretch>
          </p:blipFill>
          <p:spPr>
            <a:xfrm>
              <a:off x="9651492" y="1511782"/>
              <a:ext cx="1748027" cy="650773"/>
            </a:xfrm>
            <a:prstGeom prst="rect">
              <a:avLst/>
            </a:prstGeom>
          </p:spPr>
        </p:pic>
        <p:pic>
          <p:nvPicPr>
            <p:cNvPr id="55" name="object 54">
              <a:extLst>
                <a:ext uri="{FF2B5EF4-FFF2-40B4-BE49-F238E27FC236}">
                  <a16:creationId xmlns:a16="http://schemas.microsoft.com/office/drawing/2014/main" id="{5362D84A-F5FA-177C-D1E3-2DCE021AE05A}"/>
                </a:ext>
              </a:extLst>
            </p:cNvPr>
            <p:cNvPicPr/>
            <p:nvPr/>
          </p:nvPicPr>
          <p:blipFill>
            <a:blip r:embed="rId20" cstate="print"/>
            <a:stretch>
              <a:fillRect/>
            </a:stretch>
          </p:blipFill>
          <p:spPr>
            <a:xfrm>
              <a:off x="9878568" y="1623021"/>
              <a:ext cx="1196327" cy="475526"/>
            </a:xfrm>
            <a:prstGeom prst="rect">
              <a:avLst/>
            </a:prstGeom>
          </p:spPr>
        </p:pic>
        <p:sp>
          <p:nvSpPr>
            <p:cNvPr id="56" name="object 55">
              <a:extLst>
                <a:ext uri="{FF2B5EF4-FFF2-40B4-BE49-F238E27FC236}">
                  <a16:creationId xmlns:a16="http://schemas.microsoft.com/office/drawing/2014/main" id="{E09A7AF9-F58E-4E02-1CB2-A2BE9CB8CD1B}"/>
                </a:ext>
              </a:extLst>
            </p:cNvPr>
            <p:cNvSpPr/>
            <p:nvPr/>
          </p:nvSpPr>
          <p:spPr>
            <a:xfrm>
              <a:off x="9677400" y="1537716"/>
              <a:ext cx="1645920" cy="548640"/>
            </a:xfrm>
            <a:custGeom>
              <a:avLst/>
              <a:gdLst/>
              <a:ahLst/>
              <a:cxnLst/>
              <a:rect l="l" t="t" r="r" b="b"/>
              <a:pathLst>
                <a:path w="1645920" h="548639">
                  <a:moveTo>
                    <a:pt x="1454530" y="0"/>
                  </a:moveTo>
                  <a:lnTo>
                    <a:pt x="0" y="0"/>
                  </a:lnTo>
                  <a:lnTo>
                    <a:pt x="0" y="548639"/>
                  </a:lnTo>
                  <a:lnTo>
                    <a:pt x="1454530" y="548639"/>
                  </a:lnTo>
                  <a:lnTo>
                    <a:pt x="1645920" y="274320"/>
                  </a:lnTo>
                  <a:lnTo>
                    <a:pt x="1454530" y="0"/>
                  </a:lnTo>
                  <a:close/>
                </a:path>
              </a:pathLst>
            </a:custGeom>
            <a:solidFill>
              <a:schemeClr val="accent3"/>
            </a:solidFill>
          </p:spPr>
          <p:txBody>
            <a:bodyPr wrap="square" lIns="0" tIns="0" rIns="0" bIns="0" rtlCol="0"/>
            <a:lstStyle/>
            <a:p>
              <a:pPr defTabSz="864017"/>
              <a:endParaRPr sz="1701">
                <a:solidFill>
                  <a:prstClr val="black"/>
                </a:solidFill>
                <a:latin typeface="Calibri"/>
              </a:endParaRPr>
            </a:p>
          </p:txBody>
        </p:sp>
      </p:grpSp>
      <p:sp>
        <p:nvSpPr>
          <p:cNvPr id="57" name="object 56">
            <a:extLst>
              <a:ext uri="{FF2B5EF4-FFF2-40B4-BE49-F238E27FC236}">
                <a16:creationId xmlns:a16="http://schemas.microsoft.com/office/drawing/2014/main" id="{68192099-F3D3-2FFD-7E1F-1AD7D4425584}"/>
              </a:ext>
            </a:extLst>
          </p:cNvPr>
          <p:cNvSpPr txBox="1"/>
          <p:nvPr/>
        </p:nvSpPr>
        <p:spPr>
          <a:xfrm>
            <a:off x="9449144" y="1591963"/>
            <a:ext cx="856222" cy="216305"/>
          </a:xfrm>
          <a:prstGeom prst="rect">
            <a:avLst/>
          </a:prstGeom>
        </p:spPr>
        <p:txBody>
          <a:bodyPr vert="horz" wrap="square" lIns="0" tIns="12600" rIns="0" bIns="0" rtlCol="0">
            <a:spAutoFit/>
          </a:bodyPr>
          <a:lstStyle/>
          <a:p>
            <a:pPr marL="12000" defTabSz="864017">
              <a:spcBef>
                <a:spcPts val="99"/>
              </a:spcBef>
            </a:pPr>
            <a:r>
              <a:rPr sz="1323" b="1" spc="-9">
                <a:solidFill>
                  <a:srgbClr val="FFFFFF"/>
                </a:solidFill>
                <a:latin typeface="Georgia"/>
                <a:cs typeface="Georgia"/>
              </a:rPr>
              <a:t>Suppliers</a:t>
            </a:r>
            <a:endParaRPr sz="1323">
              <a:solidFill>
                <a:prstClr val="black"/>
              </a:solidFill>
              <a:latin typeface="Georgia"/>
              <a:cs typeface="Georgia"/>
            </a:endParaRPr>
          </a:p>
        </p:txBody>
      </p:sp>
      <p:graphicFrame>
        <p:nvGraphicFramePr>
          <p:cNvPr id="58" name="object 57">
            <a:extLst>
              <a:ext uri="{FF2B5EF4-FFF2-40B4-BE49-F238E27FC236}">
                <a16:creationId xmlns:a16="http://schemas.microsoft.com/office/drawing/2014/main" id="{AD7DC9AF-C4FC-9DC6-1794-015B1D9AD56B}"/>
              </a:ext>
            </a:extLst>
          </p:cNvPr>
          <p:cNvGraphicFramePr>
            <a:graphicFrameLocks noGrp="1"/>
          </p:cNvGraphicFramePr>
          <p:nvPr>
            <p:extLst>
              <p:ext uri="{D42A27DB-BD31-4B8C-83A1-F6EECF244321}">
                <p14:modId xmlns:p14="http://schemas.microsoft.com/office/powerpoint/2010/main" val="1093147293"/>
              </p:ext>
            </p:extLst>
          </p:nvPr>
        </p:nvGraphicFramePr>
        <p:xfrm>
          <a:off x="407619" y="2038623"/>
          <a:ext cx="10194274" cy="3965403"/>
        </p:xfrm>
        <a:graphic>
          <a:graphicData uri="http://schemas.openxmlformats.org/drawingml/2006/table">
            <a:tbl>
              <a:tblPr firstRow="1" bandRow="1">
                <a:tableStyleId>{2D5ABB26-0587-4C30-8999-92F81FD0307C}</a:tableStyleId>
              </a:tblPr>
              <a:tblGrid>
                <a:gridCol w="1735847">
                  <a:extLst>
                    <a:ext uri="{9D8B030D-6E8A-4147-A177-3AD203B41FA5}">
                      <a16:colId xmlns:a16="http://schemas.microsoft.com/office/drawing/2014/main" val="20000"/>
                    </a:ext>
                  </a:extLst>
                </a:gridCol>
                <a:gridCol w="2176594">
                  <a:extLst>
                    <a:ext uri="{9D8B030D-6E8A-4147-A177-3AD203B41FA5}">
                      <a16:colId xmlns:a16="http://schemas.microsoft.com/office/drawing/2014/main" val="20001"/>
                    </a:ext>
                  </a:extLst>
                </a:gridCol>
                <a:gridCol w="2520322">
                  <a:extLst>
                    <a:ext uri="{9D8B030D-6E8A-4147-A177-3AD203B41FA5}">
                      <a16:colId xmlns:a16="http://schemas.microsoft.com/office/drawing/2014/main" val="20002"/>
                    </a:ext>
                  </a:extLst>
                </a:gridCol>
                <a:gridCol w="1991463">
                  <a:extLst>
                    <a:ext uri="{9D8B030D-6E8A-4147-A177-3AD203B41FA5}">
                      <a16:colId xmlns:a16="http://schemas.microsoft.com/office/drawing/2014/main" val="20003"/>
                    </a:ext>
                  </a:extLst>
                </a:gridCol>
                <a:gridCol w="1770048">
                  <a:extLst>
                    <a:ext uri="{9D8B030D-6E8A-4147-A177-3AD203B41FA5}">
                      <a16:colId xmlns:a16="http://schemas.microsoft.com/office/drawing/2014/main" val="20004"/>
                    </a:ext>
                  </a:extLst>
                </a:gridCol>
              </a:tblGrid>
              <a:tr h="3965403">
                <a:tc>
                  <a:txBody>
                    <a:bodyPr/>
                    <a:lstStyle/>
                    <a:p>
                      <a:pPr marL="203835" indent="-172720">
                        <a:lnSpc>
                          <a:spcPts val="1380"/>
                        </a:lnSpc>
                        <a:buFont typeface="Wingdings"/>
                        <a:buChar char=""/>
                        <a:tabLst>
                          <a:tab pos="204470" algn="l"/>
                        </a:tabLst>
                      </a:pPr>
                      <a:r>
                        <a:rPr sz="1200">
                          <a:solidFill>
                            <a:srgbClr val="7E7E7E"/>
                          </a:solidFill>
                          <a:latin typeface="Georgia" panose="02040502050405020303" pitchFamily="18" charset="0"/>
                          <a:cs typeface="Calibri"/>
                        </a:rPr>
                        <a:t>Heineken</a:t>
                      </a:r>
                      <a:r>
                        <a:rPr sz="1200" spc="-40">
                          <a:solidFill>
                            <a:srgbClr val="7E7E7E"/>
                          </a:solidFill>
                          <a:latin typeface="Georgia" panose="02040502050405020303" pitchFamily="18" charset="0"/>
                          <a:cs typeface="Calibri"/>
                        </a:rPr>
                        <a:t> </a:t>
                      </a:r>
                      <a:r>
                        <a:rPr sz="1200">
                          <a:solidFill>
                            <a:srgbClr val="7E7E7E"/>
                          </a:solidFill>
                          <a:latin typeface="Georgia" panose="02040502050405020303" pitchFamily="18" charset="0"/>
                          <a:cs typeface="Calibri"/>
                        </a:rPr>
                        <a:t>end-</a:t>
                      </a:r>
                      <a:r>
                        <a:rPr sz="1200" spc="-20">
                          <a:solidFill>
                            <a:srgbClr val="7E7E7E"/>
                          </a:solidFill>
                          <a:latin typeface="Georgia" panose="02040502050405020303" pitchFamily="18" charset="0"/>
                          <a:cs typeface="Calibri"/>
                        </a:rPr>
                        <a:t>users</a:t>
                      </a:r>
                      <a:endParaRPr sz="1200">
                        <a:latin typeface="Georgia" panose="02040502050405020303" pitchFamily="18" charset="0"/>
                        <a:cs typeface="Calibri"/>
                      </a:endParaRPr>
                    </a:p>
                    <a:p>
                      <a:pPr marL="203835" indent="-172720">
                        <a:lnSpc>
                          <a:spcPct val="100000"/>
                        </a:lnSpc>
                        <a:spcBef>
                          <a:spcPts val="1200"/>
                        </a:spcBef>
                        <a:buFont typeface="Wingdings"/>
                        <a:buChar char=""/>
                        <a:tabLst>
                          <a:tab pos="204470" algn="l"/>
                        </a:tabLst>
                      </a:pPr>
                      <a:r>
                        <a:rPr sz="1200">
                          <a:solidFill>
                            <a:srgbClr val="7E7E7E"/>
                          </a:solidFill>
                          <a:latin typeface="Georgia" panose="02040502050405020303" pitchFamily="18" charset="0"/>
                          <a:cs typeface="Calibri"/>
                        </a:rPr>
                        <a:t>Heineken</a:t>
                      </a:r>
                      <a:r>
                        <a:rPr sz="1200" spc="-50">
                          <a:solidFill>
                            <a:srgbClr val="7E7E7E"/>
                          </a:solidFill>
                          <a:latin typeface="Georgia" panose="02040502050405020303" pitchFamily="18" charset="0"/>
                          <a:cs typeface="Calibri"/>
                        </a:rPr>
                        <a:t> </a:t>
                      </a:r>
                      <a:r>
                        <a:rPr sz="1200" spc="-10">
                          <a:solidFill>
                            <a:srgbClr val="7E7E7E"/>
                          </a:solidFill>
                          <a:latin typeface="Georgia" panose="02040502050405020303" pitchFamily="18" charset="0"/>
                          <a:cs typeface="Calibri"/>
                        </a:rPr>
                        <a:t>OpCos</a:t>
                      </a:r>
                      <a:endParaRPr sz="1200">
                        <a:latin typeface="Georgia" panose="02040502050405020303" pitchFamily="18" charset="0"/>
                        <a:cs typeface="Calibri"/>
                      </a:endParaRPr>
                    </a:p>
                    <a:p>
                      <a:pPr marL="203835" indent="-172720">
                        <a:lnSpc>
                          <a:spcPct val="100000"/>
                        </a:lnSpc>
                        <a:spcBef>
                          <a:spcPts val="1200"/>
                        </a:spcBef>
                        <a:buFont typeface="Wingdings"/>
                        <a:buChar char=""/>
                        <a:tabLst>
                          <a:tab pos="204470" algn="l"/>
                        </a:tabLst>
                      </a:pPr>
                      <a:r>
                        <a:rPr sz="1200">
                          <a:solidFill>
                            <a:srgbClr val="7E7E7E"/>
                          </a:solidFill>
                          <a:latin typeface="Georgia" panose="02040502050405020303" pitchFamily="18" charset="0"/>
                          <a:cs typeface="Calibri"/>
                        </a:rPr>
                        <a:t>Heineken</a:t>
                      </a:r>
                      <a:r>
                        <a:rPr sz="1200" spc="-55">
                          <a:solidFill>
                            <a:srgbClr val="7E7E7E"/>
                          </a:solidFill>
                          <a:latin typeface="Georgia" panose="02040502050405020303" pitchFamily="18" charset="0"/>
                          <a:cs typeface="Calibri"/>
                        </a:rPr>
                        <a:t> </a:t>
                      </a:r>
                      <a:r>
                        <a:rPr sz="1200" spc="-10">
                          <a:solidFill>
                            <a:srgbClr val="7E7E7E"/>
                          </a:solidFill>
                          <a:latin typeface="Georgia" panose="02040502050405020303" pitchFamily="18" charset="0"/>
                          <a:cs typeface="Calibri"/>
                        </a:rPr>
                        <a:t>Vendors</a:t>
                      </a:r>
                      <a:endParaRPr sz="1200">
                        <a:latin typeface="Georgia" panose="02040502050405020303" pitchFamily="18" charset="0"/>
                        <a:cs typeface="Calibri"/>
                      </a:endParaRPr>
                    </a:p>
                    <a:p>
                      <a:pPr marL="203835" indent="-172720">
                        <a:lnSpc>
                          <a:spcPct val="100000"/>
                        </a:lnSpc>
                        <a:spcBef>
                          <a:spcPts val="1200"/>
                        </a:spcBef>
                        <a:buFont typeface="Wingdings"/>
                        <a:buChar char=""/>
                        <a:tabLst>
                          <a:tab pos="204470" algn="l"/>
                        </a:tabLst>
                      </a:pPr>
                      <a:r>
                        <a:rPr sz="1200">
                          <a:solidFill>
                            <a:srgbClr val="7E7E7E"/>
                          </a:solidFill>
                          <a:latin typeface="Georgia" panose="02040502050405020303" pitchFamily="18" charset="0"/>
                          <a:cs typeface="Calibri"/>
                        </a:rPr>
                        <a:t>Central</a:t>
                      </a:r>
                      <a:r>
                        <a:rPr sz="1200" spc="-55">
                          <a:solidFill>
                            <a:srgbClr val="7E7E7E"/>
                          </a:solidFill>
                          <a:latin typeface="Georgia" panose="02040502050405020303" pitchFamily="18" charset="0"/>
                          <a:cs typeface="Calibri"/>
                        </a:rPr>
                        <a:t> </a:t>
                      </a:r>
                      <a:r>
                        <a:rPr sz="1200" spc="-10">
                          <a:solidFill>
                            <a:srgbClr val="7E7E7E"/>
                          </a:solidFill>
                          <a:latin typeface="Georgia" panose="02040502050405020303" pitchFamily="18" charset="0"/>
                          <a:cs typeface="Calibri"/>
                        </a:rPr>
                        <a:t>services</a:t>
                      </a:r>
                      <a:endParaRPr sz="1200">
                        <a:latin typeface="Georgia" panose="02040502050405020303" pitchFamily="18" charset="0"/>
                        <a:cs typeface="Calibri"/>
                      </a:endParaRPr>
                    </a:p>
                  </a:txBody>
                  <a:tcPr marL="0" marR="0" marT="0" marB="0"/>
                </a:tc>
                <a:tc>
                  <a:txBody>
                    <a:bodyPr/>
                    <a:lstStyle/>
                    <a:p>
                      <a:pPr marL="576580" indent="-172720">
                        <a:lnSpc>
                          <a:spcPts val="1380"/>
                        </a:lnSpc>
                        <a:buFont typeface="Wingdings"/>
                        <a:buChar char=""/>
                        <a:tabLst>
                          <a:tab pos="577215" algn="l"/>
                        </a:tabLst>
                      </a:pPr>
                      <a:r>
                        <a:rPr sz="1200">
                          <a:solidFill>
                            <a:srgbClr val="7E7E7E"/>
                          </a:solidFill>
                          <a:latin typeface="Georgia" panose="02040502050405020303" pitchFamily="18" charset="0"/>
                          <a:cs typeface="Calibri"/>
                        </a:rPr>
                        <a:t>End</a:t>
                      </a:r>
                      <a:r>
                        <a:rPr sz="1200" spc="-35">
                          <a:solidFill>
                            <a:srgbClr val="7E7E7E"/>
                          </a:solidFill>
                          <a:latin typeface="Georgia" panose="02040502050405020303" pitchFamily="18" charset="0"/>
                          <a:cs typeface="Calibri"/>
                        </a:rPr>
                        <a:t> </a:t>
                      </a:r>
                      <a:r>
                        <a:rPr sz="1200">
                          <a:solidFill>
                            <a:srgbClr val="7E7E7E"/>
                          </a:solidFill>
                          <a:latin typeface="Georgia" panose="02040502050405020303" pitchFamily="18" charset="0"/>
                          <a:cs typeface="Calibri"/>
                        </a:rPr>
                        <a:t>Customer</a:t>
                      </a:r>
                      <a:r>
                        <a:rPr sz="1200" spc="-20">
                          <a:solidFill>
                            <a:srgbClr val="7E7E7E"/>
                          </a:solidFill>
                          <a:latin typeface="Georgia" panose="02040502050405020303" pitchFamily="18" charset="0"/>
                          <a:cs typeface="Calibri"/>
                        </a:rPr>
                        <a:t> </a:t>
                      </a:r>
                      <a:r>
                        <a:rPr sz="1200" spc="-10">
                          <a:solidFill>
                            <a:srgbClr val="7E7E7E"/>
                          </a:solidFill>
                          <a:latin typeface="Georgia" panose="02040502050405020303" pitchFamily="18" charset="0"/>
                          <a:cs typeface="Calibri"/>
                        </a:rPr>
                        <a:t>Satisfaction</a:t>
                      </a:r>
                      <a:endParaRPr sz="1200">
                        <a:latin typeface="Georgia" panose="02040502050405020303" pitchFamily="18" charset="0"/>
                        <a:cs typeface="Calibri"/>
                      </a:endParaRPr>
                    </a:p>
                    <a:p>
                      <a:pPr marL="576580" indent="-172720">
                        <a:lnSpc>
                          <a:spcPct val="100000"/>
                        </a:lnSpc>
                        <a:spcBef>
                          <a:spcPts val="1200"/>
                        </a:spcBef>
                        <a:buFont typeface="Wingdings"/>
                        <a:buChar char=""/>
                        <a:tabLst>
                          <a:tab pos="577215" algn="l"/>
                        </a:tabLst>
                      </a:pPr>
                      <a:r>
                        <a:rPr lang="en-US" sz="1200">
                          <a:solidFill>
                            <a:srgbClr val="7E7E7E"/>
                          </a:solidFill>
                          <a:latin typeface="Georgia" panose="02040502050405020303" pitchFamily="18" charset="0"/>
                          <a:cs typeface="Calibri"/>
                        </a:rPr>
                        <a:t>Increased user efficiency</a:t>
                      </a:r>
                      <a:endParaRPr sz="1200">
                        <a:latin typeface="Georgia" panose="02040502050405020303" pitchFamily="18" charset="0"/>
                        <a:cs typeface="Calibri"/>
                      </a:endParaRPr>
                    </a:p>
                    <a:p>
                      <a:pPr marL="576580" indent="-172720">
                        <a:lnSpc>
                          <a:spcPct val="100000"/>
                        </a:lnSpc>
                        <a:spcBef>
                          <a:spcPts val="1200"/>
                        </a:spcBef>
                        <a:buFont typeface="Wingdings"/>
                        <a:buChar char=""/>
                        <a:tabLst>
                          <a:tab pos="577215" algn="l"/>
                        </a:tabLst>
                      </a:pPr>
                      <a:r>
                        <a:rPr sz="1200">
                          <a:solidFill>
                            <a:srgbClr val="7E7E7E"/>
                          </a:solidFill>
                          <a:latin typeface="Georgia" panose="02040502050405020303" pitchFamily="18" charset="0"/>
                          <a:cs typeface="Calibri"/>
                        </a:rPr>
                        <a:t>Reduce</a:t>
                      </a:r>
                      <a:r>
                        <a:rPr sz="1200" spc="-30">
                          <a:solidFill>
                            <a:srgbClr val="7E7E7E"/>
                          </a:solidFill>
                          <a:latin typeface="Georgia" panose="02040502050405020303" pitchFamily="18" charset="0"/>
                          <a:cs typeface="Calibri"/>
                        </a:rPr>
                        <a:t> </a:t>
                      </a:r>
                      <a:r>
                        <a:rPr sz="1200">
                          <a:solidFill>
                            <a:srgbClr val="7E7E7E"/>
                          </a:solidFill>
                          <a:latin typeface="Georgia" panose="02040502050405020303" pitchFamily="18" charset="0"/>
                          <a:cs typeface="Calibri"/>
                        </a:rPr>
                        <a:t>resolution</a:t>
                      </a:r>
                      <a:r>
                        <a:rPr sz="1200" spc="-40">
                          <a:solidFill>
                            <a:srgbClr val="7E7E7E"/>
                          </a:solidFill>
                          <a:latin typeface="Georgia" panose="02040502050405020303" pitchFamily="18" charset="0"/>
                          <a:cs typeface="Calibri"/>
                        </a:rPr>
                        <a:t> </a:t>
                      </a:r>
                      <a:r>
                        <a:rPr sz="1200" spc="-20">
                          <a:solidFill>
                            <a:srgbClr val="7E7E7E"/>
                          </a:solidFill>
                          <a:latin typeface="Georgia" panose="02040502050405020303" pitchFamily="18" charset="0"/>
                          <a:cs typeface="Calibri"/>
                        </a:rPr>
                        <a:t>time</a:t>
                      </a:r>
                      <a:endParaRPr sz="1200">
                        <a:latin typeface="Georgia" panose="02040502050405020303" pitchFamily="18" charset="0"/>
                        <a:cs typeface="Calibri"/>
                      </a:endParaRPr>
                    </a:p>
                    <a:p>
                      <a:pPr marL="576580" marR="155575" indent="-172720">
                        <a:lnSpc>
                          <a:spcPct val="100000"/>
                        </a:lnSpc>
                        <a:spcBef>
                          <a:spcPts val="1200"/>
                        </a:spcBef>
                        <a:buFont typeface="Wingdings"/>
                        <a:buChar char=""/>
                        <a:tabLst>
                          <a:tab pos="577215" algn="l"/>
                        </a:tabLst>
                      </a:pPr>
                      <a:r>
                        <a:rPr sz="1200">
                          <a:solidFill>
                            <a:srgbClr val="7E7E7E"/>
                          </a:solidFill>
                          <a:latin typeface="Georgia" panose="02040502050405020303" pitchFamily="18" charset="0"/>
                          <a:cs typeface="Calibri"/>
                        </a:rPr>
                        <a:t>Improve</a:t>
                      </a:r>
                      <a:r>
                        <a:rPr sz="1200" spc="-40">
                          <a:solidFill>
                            <a:srgbClr val="7E7E7E"/>
                          </a:solidFill>
                          <a:latin typeface="Georgia" panose="02040502050405020303" pitchFamily="18" charset="0"/>
                          <a:cs typeface="Calibri"/>
                        </a:rPr>
                        <a:t> </a:t>
                      </a:r>
                      <a:r>
                        <a:rPr sz="1200">
                          <a:solidFill>
                            <a:srgbClr val="7E7E7E"/>
                          </a:solidFill>
                          <a:latin typeface="Georgia" panose="02040502050405020303" pitchFamily="18" charset="0"/>
                          <a:cs typeface="Calibri"/>
                        </a:rPr>
                        <a:t>case </a:t>
                      </a:r>
                      <a:r>
                        <a:rPr sz="1200" spc="-10">
                          <a:solidFill>
                            <a:srgbClr val="7E7E7E"/>
                          </a:solidFill>
                          <a:latin typeface="Georgia" panose="02040502050405020303" pitchFamily="18" charset="0"/>
                          <a:cs typeface="Calibri"/>
                        </a:rPr>
                        <a:t>coverage</a:t>
                      </a:r>
                      <a:r>
                        <a:rPr sz="1200" spc="-20">
                          <a:solidFill>
                            <a:srgbClr val="7E7E7E"/>
                          </a:solidFill>
                          <a:latin typeface="Georgia" panose="02040502050405020303" pitchFamily="18" charset="0"/>
                          <a:cs typeface="Calibri"/>
                        </a:rPr>
                        <a:t> </a:t>
                      </a:r>
                      <a:r>
                        <a:rPr sz="1200" spc="-25">
                          <a:solidFill>
                            <a:srgbClr val="7E7E7E"/>
                          </a:solidFill>
                          <a:latin typeface="Georgia" panose="02040502050405020303" pitchFamily="18" charset="0"/>
                          <a:cs typeface="Calibri"/>
                        </a:rPr>
                        <a:t>and </a:t>
                      </a:r>
                      <a:r>
                        <a:rPr sz="1200" spc="-10">
                          <a:solidFill>
                            <a:srgbClr val="7E7E7E"/>
                          </a:solidFill>
                          <a:latin typeface="Georgia" panose="02040502050405020303" pitchFamily="18" charset="0"/>
                          <a:cs typeface="Calibri"/>
                        </a:rPr>
                        <a:t>standardization</a:t>
                      </a:r>
                      <a:endParaRPr sz="1200">
                        <a:latin typeface="Georgia" panose="02040502050405020303" pitchFamily="18" charset="0"/>
                        <a:cs typeface="Calibri"/>
                      </a:endParaRPr>
                    </a:p>
                    <a:p>
                      <a:pPr>
                        <a:lnSpc>
                          <a:spcPct val="100000"/>
                        </a:lnSpc>
                        <a:spcBef>
                          <a:spcPts val="50"/>
                        </a:spcBef>
                        <a:buClr>
                          <a:srgbClr val="7E7E7E"/>
                        </a:buClr>
                        <a:buFont typeface="Wingdings"/>
                        <a:buChar char=""/>
                      </a:pPr>
                      <a:endParaRPr sz="1000">
                        <a:latin typeface="Georgia" panose="02040502050405020303" pitchFamily="18" charset="0"/>
                        <a:cs typeface="Times New Roman"/>
                      </a:endParaRPr>
                    </a:p>
                  </a:txBody>
                  <a:tcPr marL="0" marR="0" marT="0" marB="0"/>
                </a:tc>
                <a:tc>
                  <a:txBody>
                    <a:bodyPr/>
                    <a:lstStyle/>
                    <a:p>
                      <a:pPr marL="171450" marR="0" lvl="0" indent="-171450" defTabSz="412740" eaLnBrk="1" fontAlgn="auto" latinLnBrk="0" hangingPunct="0">
                        <a:lnSpc>
                          <a:spcPct val="150000"/>
                        </a:lnSpc>
                        <a:spcBef>
                          <a:spcPts val="0"/>
                        </a:spcBef>
                        <a:spcAft>
                          <a:spcPts val="0"/>
                        </a:spcAft>
                        <a:buClrTx/>
                        <a:buSzTx/>
                        <a:buFont typeface="Arial" panose="020B0604020202020204" pitchFamily="34" charset="0"/>
                        <a:buChar char="•"/>
                        <a:tabLst/>
                        <a:defRPr/>
                      </a:pPr>
                      <a:r>
                        <a:rPr kumimoji="0" lang="en-US" sz="1200" b="0" i="0" u="none" strike="noStrike" kern="0" cap="none" spc="0" normalizeH="0" baseline="0" noProof="0">
                          <a:ln>
                            <a:noFill/>
                          </a:ln>
                          <a:solidFill>
                            <a:srgbClr val="FFFFFF"/>
                          </a:solidFill>
                          <a:effectLst/>
                          <a:uLnTx/>
                          <a:uFillTx/>
                          <a:latin typeface="Georgia" panose="02040502050405020303" pitchFamily="18" charset="0"/>
                          <a:sym typeface="Helvetica Light"/>
                        </a:rPr>
                        <a:t>IT User writes the article and sends it for review</a:t>
                      </a:r>
                    </a:p>
                    <a:p>
                      <a:pPr marL="171450" marR="0" lvl="0" indent="-171450" defTabSz="412740" eaLnBrk="1" fontAlgn="auto" latinLnBrk="0" hangingPunct="0">
                        <a:lnSpc>
                          <a:spcPct val="150000"/>
                        </a:lnSpc>
                        <a:spcBef>
                          <a:spcPts val="0"/>
                        </a:spcBef>
                        <a:spcAft>
                          <a:spcPts val="0"/>
                        </a:spcAft>
                        <a:buClrTx/>
                        <a:buSzTx/>
                        <a:buFont typeface="Arial" panose="020B0604020202020204" pitchFamily="34" charset="0"/>
                        <a:buChar char="•"/>
                        <a:tabLst/>
                        <a:defRPr/>
                      </a:pPr>
                      <a:r>
                        <a:rPr kumimoji="0" lang="en-US" sz="1200" b="0" i="0" u="none" strike="noStrike" kern="0" cap="none" spc="0" normalizeH="0" baseline="0" noProof="0">
                          <a:ln>
                            <a:noFill/>
                          </a:ln>
                          <a:solidFill>
                            <a:srgbClr val="FFFFFF"/>
                          </a:solidFill>
                          <a:effectLst/>
                          <a:uLnTx/>
                          <a:uFillTx/>
                          <a:latin typeface="Georgia" panose="02040502050405020303" pitchFamily="18" charset="0"/>
                          <a:sym typeface="Helvetica Light"/>
                        </a:rPr>
                        <a:t>Subject Matter Experts review and approves the article</a:t>
                      </a:r>
                    </a:p>
                    <a:p>
                      <a:pPr marL="171450" marR="0" lvl="0" indent="-171450" defTabSz="412740" eaLnBrk="1" fontAlgn="auto" latinLnBrk="0" hangingPunct="0">
                        <a:lnSpc>
                          <a:spcPct val="150000"/>
                        </a:lnSpc>
                        <a:spcBef>
                          <a:spcPts val="0"/>
                        </a:spcBef>
                        <a:spcAft>
                          <a:spcPts val="0"/>
                        </a:spcAft>
                        <a:buClrTx/>
                        <a:buSzTx/>
                        <a:buFont typeface="Arial" panose="020B0604020202020204" pitchFamily="34" charset="0"/>
                        <a:buChar char="•"/>
                        <a:tabLst/>
                        <a:defRPr/>
                      </a:pPr>
                      <a:r>
                        <a:rPr kumimoji="0" lang="en-US" sz="1200" b="0" i="0" u="none" strike="noStrike" kern="0" cap="none" spc="0" normalizeH="0" baseline="0" noProof="0">
                          <a:ln>
                            <a:noFill/>
                          </a:ln>
                          <a:solidFill>
                            <a:srgbClr val="FFFFFF"/>
                          </a:solidFill>
                          <a:effectLst/>
                          <a:uLnTx/>
                          <a:uFillTx/>
                          <a:latin typeface="Georgia" panose="02040502050405020303" pitchFamily="18" charset="0"/>
                          <a:sym typeface="Helvetica Light"/>
                        </a:rPr>
                        <a:t>Article is published in production</a:t>
                      </a:r>
                    </a:p>
                    <a:p>
                      <a:pPr marL="171450" marR="0" lvl="0" indent="-171450" defTabSz="412740" eaLnBrk="1" fontAlgn="auto" latinLnBrk="0" hangingPunct="0">
                        <a:lnSpc>
                          <a:spcPct val="150000"/>
                        </a:lnSpc>
                        <a:spcBef>
                          <a:spcPts val="0"/>
                        </a:spcBef>
                        <a:spcAft>
                          <a:spcPts val="0"/>
                        </a:spcAft>
                        <a:buClrTx/>
                        <a:buSzTx/>
                        <a:buFont typeface="Arial" panose="020B0604020202020204" pitchFamily="34" charset="0"/>
                        <a:buChar char="•"/>
                        <a:tabLst/>
                        <a:defRPr/>
                      </a:pPr>
                      <a:r>
                        <a:rPr kumimoji="0" lang="en-US" sz="1200" b="0" i="0" u="none" strike="noStrike" kern="0" cap="none" spc="0" normalizeH="0" baseline="0" noProof="0">
                          <a:ln>
                            <a:noFill/>
                          </a:ln>
                          <a:solidFill>
                            <a:srgbClr val="FFFFFF"/>
                          </a:solidFill>
                          <a:effectLst/>
                          <a:uLnTx/>
                          <a:uFillTx/>
                          <a:latin typeface="Georgia" panose="02040502050405020303" pitchFamily="18" charset="0"/>
                          <a:sym typeface="Helvetica Light"/>
                        </a:rPr>
                        <a:t>Article is reviewed bi-annually</a:t>
                      </a:r>
                    </a:p>
                    <a:p>
                      <a:pPr marL="171450" marR="0" lvl="0" indent="-171450" defTabSz="412740" eaLnBrk="1" fontAlgn="auto" latinLnBrk="0" hangingPunct="0">
                        <a:lnSpc>
                          <a:spcPct val="150000"/>
                        </a:lnSpc>
                        <a:spcBef>
                          <a:spcPts val="0"/>
                        </a:spcBef>
                        <a:spcAft>
                          <a:spcPts val="0"/>
                        </a:spcAft>
                        <a:buClrTx/>
                        <a:buSzTx/>
                        <a:buFont typeface="Arial" panose="020B0604020202020204" pitchFamily="34" charset="0"/>
                        <a:buChar char="•"/>
                        <a:tabLst/>
                        <a:defRPr/>
                      </a:pPr>
                      <a:r>
                        <a:rPr kumimoji="0" lang="en-US" sz="1200" b="0" i="0" u="none" strike="noStrike" kern="0" cap="none" spc="0" normalizeH="0" baseline="0" noProof="0">
                          <a:ln>
                            <a:noFill/>
                          </a:ln>
                          <a:solidFill>
                            <a:srgbClr val="FFFFFF"/>
                          </a:solidFill>
                          <a:effectLst/>
                          <a:uLnTx/>
                          <a:uFillTx/>
                          <a:latin typeface="Georgia" panose="02040502050405020303" pitchFamily="18" charset="0"/>
                          <a:sym typeface="Helvetica Light"/>
                        </a:rPr>
                        <a:t>If no longer relevant, the article is proposed for retirement</a:t>
                      </a:r>
                    </a:p>
                    <a:p>
                      <a:pPr marL="171450" marR="0" lvl="0" indent="-171450" defTabSz="412740" eaLnBrk="1" fontAlgn="auto" latinLnBrk="0" hangingPunct="0">
                        <a:lnSpc>
                          <a:spcPct val="150000"/>
                        </a:lnSpc>
                        <a:spcBef>
                          <a:spcPts val="0"/>
                        </a:spcBef>
                        <a:spcAft>
                          <a:spcPts val="0"/>
                        </a:spcAft>
                        <a:buClrTx/>
                        <a:buSzTx/>
                        <a:buFont typeface="Arial" panose="020B0604020202020204" pitchFamily="34" charset="0"/>
                        <a:buChar char="•"/>
                        <a:tabLst/>
                        <a:defRPr/>
                      </a:pPr>
                      <a:r>
                        <a:rPr kumimoji="0" lang="en-US" sz="1200" b="0" i="0" u="none" strike="noStrike" kern="0" cap="none" spc="0" normalizeH="0" baseline="0" noProof="0">
                          <a:ln>
                            <a:noFill/>
                          </a:ln>
                          <a:solidFill>
                            <a:srgbClr val="FFFFFF"/>
                          </a:solidFill>
                          <a:effectLst/>
                          <a:uLnTx/>
                          <a:uFillTx/>
                          <a:latin typeface="Georgia" panose="02040502050405020303" pitchFamily="18" charset="0"/>
                          <a:sym typeface="Helvetica Light"/>
                        </a:rPr>
                        <a:t>Subject Matter Experts review the retirement proposal and approve/reject it.</a:t>
                      </a:r>
                    </a:p>
                    <a:p>
                      <a:pPr marL="171450" marR="0" lvl="0" indent="-171450" defTabSz="412740" eaLnBrk="1" fontAlgn="auto" latinLnBrk="0" hangingPunct="0">
                        <a:lnSpc>
                          <a:spcPct val="150000"/>
                        </a:lnSpc>
                        <a:spcBef>
                          <a:spcPts val="0"/>
                        </a:spcBef>
                        <a:spcAft>
                          <a:spcPts val="0"/>
                        </a:spcAft>
                        <a:buClrTx/>
                        <a:buSzTx/>
                        <a:buFont typeface="Arial" panose="020B0604020202020204" pitchFamily="34" charset="0"/>
                        <a:buChar char="•"/>
                        <a:tabLst/>
                        <a:defRPr/>
                      </a:pPr>
                      <a:r>
                        <a:rPr kumimoji="0" lang="en-US" sz="1200" b="0" i="0" u="none" strike="noStrike" kern="0" cap="none" spc="0" normalizeH="0" baseline="0" noProof="0">
                          <a:ln>
                            <a:noFill/>
                          </a:ln>
                          <a:solidFill>
                            <a:srgbClr val="FFFFFF"/>
                          </a:solidFill>
                          <a:effectLst/>
                          <a:uLnTx/>
                          <a:uFillTx/>
                          <a:latin typeface="Georgia" panose="02040502050405020303" pitchFamily="18" charset="0"/>
                          <a:sym typeface="Helvetica Light"/>
                        </a:rPr>
                        <a:t>If approved article is being retired and removed from production.</a:t>
                      </a:r>
                    </a:p>
                    <a:p>
                      <a:pPr marL="171450" marR="0" lvl="0" indent="-171450" algn="ctr" defTabSz="412740" eaLnBrk="1" fontAlgn="auto" latinLnBrk="0" hangingPunct="0">
                        <a:lnSpc>
                          <a:spcPct val="100000"/>
                        </a:lnSpc>
                        <a:spcBef>
                          <a:spcPts val="0"/>
                        </a:spcBef>
                        <a:spcAft>
                          <a:spcPts val="0"/>
                        </a:spcAft>
                        <a:buClrTx/>
                        <a:buSzTx/>
                        <a:buFont typeface="Arial" panose="020B0604020202020204" pitchFamily="34" charset="0"/>
                        <a:buChar char="•"/>
                        <a:tabLst/>
                        <a:defRPr/>
                      </a:pPr>
                      <a:endParaRPr kumimoji="0" lang="en-US" sz="1200" b="0" i="0" u="none" strike="noStrike" kern="0" cap="none" spc="0" normalizeH="0" baseline="0" noProof="0">
                        <a:ln>
                          <a:noFill/>
                        </a:ln>
                        <a:solidFill>
                          <a:srgbClr val="2EC246"/>
                        </a:solidFill>
                        <a:effectLst/>
                        <a:uLnTx/>
                        <a:uFillTx/>
                        <a:latin typeface="Georgia" panose="02040502050405020303" pitchFamily="18" charset="0"/>
                        <a:sym typeface="Helvetica Light"/>
                      </a:endParaRPr>
                    </a:p>
                    <a:p>
                      <a:pPr marL="171450" marR="0" lvl="0" indent="-171450" algn="ctr" defTabSz="412740" eaLnBrk="1" fontAlgn="auto" latinLnBrk="0" hangingPunct="0">
                        <a:lnSpc>
                          <a:spcPct val="100000"/>
                        </a:lnSpc>
                        <a:spcBef>
                          <a:spcPts val="0"/>
                        </a:spcBef>
                        <a:spcAft>
                          <a:spcPts val="0"/>
                        </a:spcAft>
                        <a:buClrTx/>
                        <a:buSzTx/>
                        <a:buFont typeface="Arial" panose="020B0604020202020204" pitchFamily="34" charset="0"/>
                        <a:buChar char="•"/>
                        <a:tabLst/>
                        <a:defRPr/>
                      </a:pPr>
                      <a:endParaRPr kumimoji="0" lang="en-US" sz="1200" b="0" i="0" u="none" strike="noStrike" kern="0" cap="none" spc="0" normalizeH="0" baseline="0" noProof="0">
                        <a:ln>
                          <a:noFill/>
                        </a:ln>
                        <a:solidFill>
                          <a:srgbClr val="2EC246"/>
                        </a:solidFill>
                        <a:effectLst/>
                        <a:uLnTx/>
                        <a:uFillTx/>
                        <a:latin typeface="Georgia" panose="02040502050405020303" pitchFamily="18" charset="0"/>
                        <a:sym typeface="Helvetica Light"/>
                      </a:endParaRPr>
                    </a:p>
                  </a:txBody>
                  <a:tcPr marL="0" marR="0" marT="0" marB="0">
                    <a:solidFill>
                      <a:schemeClr val="accent3"/>
                    </a:solidFill>
                  </a:tcPr>
                </a:tc>
                <a:tc>
                  <a:txBody>
                    <a:bodyPr/>
                    <a:lstStyle/>
                    <a:p>
                      <a:pPr marL="629920" indent="-173355">
                        <a:lnSpc>
                          <a:spcPts val="1380"/>
                        </a:lnSpc>
                        <a:buFont typeface="Wingdings"/>
                        <a:buChar char=""/>
                        <a:tabLst>
                          <a:tab pos="630555" algn="l"/>
                        </a:tabLst>
                      </a:pPr>
                      <a:r>
                        <a:rPr sz="1200" spc="-20">
                          <a:solidFill>
                            <a:srgbClr val="7E7E7E"/>
                          </a:solidFill>
                          <a:latin typeface="Georgia" panose="02040502050405020303" pitchFamily="18" charset="0"/>
                          <a:cs typeface="Calibri"/>
                        </a:rPr>
                        <a:t>Chats</a:t>
                      </a:r>
                      <a:endParaRPr sz="1200">
                        <a:latin typeface="Georgia" panose="02040502050405020303" pitchFamily="18" charset="0"/>
                        <a:cs typeface="Calibri"/>
                      </a:endParaRPr>
                    </a:p>
                    <a:p>
                      <a:pPr marL="629920" indent="-173355">
                        <a:lnSpc>
                          <a:spcPct val="100000"/>
                        </a:lnSpc>
                        <a:spcBef>
                          <a:spcPts val="1200"/>
                        </a:spcBef>
                        <a:buFont typeface="Wingdings"/>
                        <a:buChar char=""/>
                        <a:tabLst>
                          <a:tab pos="630555" algn="l"/>
                        </a:tabLst>
                      </a:pPr>
                      <a:r>
                        <a:rPr sz="1200" spc="-10">
                          <a:solidFill>
                            <a:srgbClr val="7E7E7E"/>
                          </a:solidFill>
                          <a:latin typeface="Georgia" panose="02040502050405020303" pitchFamily="18" charset="0"/>
                          <a:cs typeface="Calibri"/>
                        </a:rPr>
                        <a:t>Standard</a:t>
                      </a:r>
                      <a:r>
                        <a:rPr sz="1200" spc="5">
                          <a:solidFill>
                            <a:srgbClr val="7E7E7E"/>
                          </a:solidFill>
                          <a:latin typeface="Georgia" panose="02040502050405020303" pitchFamily="18" charset="0"/>
                          <a:cs typeface="Calibri"/>
                        </a:rPr>
                        <a:t> </a:t>
                      </a:r>
                      <a:r>
                        <a:rPr sz="1200" spc="-10">
                          <a:solidFill>
                            <a:srgbClr val="7E7E7E"/>
                          </a:solidFill>
                          <a:latin typeface="Georgia" panose="02040502050405020303" pitchFamily="18" charset="0"/>
                          <a:cs typeface="Calibri"/>
                        </a:rPr>
                        <a:t>conversations</a:t>
                      </a:r>
                      <a:endParaRPr sz="1200">
                        <a:latin typeface="Georgia" panose="02040502050405020303" pitchFamily="18" charset="0"/>
                        <a:cs typeface="Calibri"/>
                      </a:endParaRPr>
                    </a:p>
                    <a:p>
                      <a:pPr marL="629920" indent="-173355">
                        <a:lnSpc>
                          <a:spcPct val="100000"/>
                        </a:lnSpc>
                        <a:spcBef>
                          <a:spcPts val="1200"/>
                        </a:spcBef>
                        <a:buFont typeface="Wingdings"/>
                        <a:buChar char=""/>
                        <a:tabLst>
                          <a:tab pos="630555" algn="l"/>
                        </a:tabLst>
                      </a:pPr>
                      <a:r>
                        <a:rPr sz="1200">
                          <a:solidFill>
                            <a:srgbClr val="7E7E7E"/>
                          </a:solidFill>
                          <a:latin typeface="Georgia" panose="02040502050405020303" pitchFamily="18" charset="0"/>
                          <a:cs typeface="Calibri"/>
                        </a:rPr>
                        <a:t>Quality</a:t>
                      </a:r>
                      <a:r>
                        <a:rPr sz="1200" spc="-20">
                          <a:solidFill>
                            <a:srgbClr val="7E7E7E"/>
                          </a:solidFill>
                          <a:latin typeface="Georgia" panose="02040502050405020303" pitchFamily="18" charset="0"/>
                          <a:cs typeface="Calibri"/>
                        </a:rPr>
                        <a:t> </a:t>
                      </a:r>
                      <a:r>
                        <a:rPr sz="1200" spc="-10">
                          <a:solidFill>
                            <a:srgbClr val="7E7E7E"/>
                          </a:solidFill>
                          <a:latin typeface="Georgia" panose="02040502050405020303" pitchFamily="18" charset="0"/>
                          <a:cs typeface="Calibri"/>
                        </a:rPr>
                        <a:t>guidelines</a:t>
                      </a:r>
                      <a:endParaRPr sz="1200">
                        <a:latin typeface="Georgia" panose="02040502050405020303" pitchFamily="18" charset="0"/>
                        <a:cs typeface="Calibri"/>
                      </a:endParaRPr>
                    </a:p>
                    <a:p>
                      <a:pPr marL="629920" indent="-173355">
                        <a:lnSpc>
                          <a:spcPct val="100000"/>
                        </a:lnSpc>
                        <a:spcBef>
                          <a:spcPts val="1200"/>
                        </a:spcBef>
                        <a:buFont typeface="Wingdings"/>
                        <a:buChar char=""/>
                        <a:tabLst>
                          <a:tab pos="630555" algn="l"/>
                        </a:tabLst>
                      </a:pPr>
                      <a:r>
                        <a:rPr sz="1200" spc="-25">
                          <a:solidFill>
                            <a:srgbClr val="7E7E7E"/>
                          </a:solidFill>
                          <a:latin typeface="Georgia" panose="02040502050405020303" pitchFamily="18" charset="0"/>
                          <a:cs typeface="Calibri"/>
                        </a:rPr>
                        <a:t>SOP</a:t>
                      </a:r>
                      <a:endParaRPr sz="1200">
                        <a:latin typeface="Georgia" panose="02040502050405020303" pitchFamily="18" charset="0"/>
                        <a:cs typeface="Calibri"/>
                      </a:endParaRPr>
                    </a:p>
                  </a:txBody>
                  <a:tcPr marL="0" marR="0" marT="0" marB="0"/>
                </a:tc>
                <a:tc>
                  <a:txBody>
                    <a:bodyPr/>
                    <a:lstStyle/>
                    <a:p>
                      <a:pPr marL="508000" indent="-172720">
                        <a:lnSpc>
                          <a:spcPts val="1380"/>
                        </a:lnSpc>
                        <a:buFont typeface="Wingdings"/>
                        <a:buChar char=""/>
                        <a:tabLst>
                          <a:tab pos="508634" algn="l"/>
                        </a:tabLst>
                      </a:pPr>
                      <a:r>
                        <a:rPr lang="en-US" sz="1200">
                          <a:solidFill>
                            <a:srgbClr val="7E7E7E"/>
                          </a:solidFill>
                          <a:latin typeface="Georgia" panose="02040502050405020303" pitchFamily="18" charset="0"/>
                          <a:cs typeface="Calibri"/>
                        </a:rPr>
                        <a:t>Heineken end-users</a:t>
                      </a:r>
                    </a:p>
                    <a:p>
                      <a:pPr marL="508000" indent="-172720">
                        <a:lnSpc>
                          <a:spcPts val="1380"/>
                        </a:lnSpc>
                        <a:buFont typeface="Wingdings"/>
                        <a:buChar char=""/>
                        <a:tabLst>
                          <a:tab pos="508634" algn="l"/>
                        </a:tabLst>
                      </a:pPr>
                      <a:r>
                        <a:rPr lang="en-US" sz="1200">
                          <a:solidFill>
                            <a:srgbClr val="7E7E7E"/>
                          </a:solidFill>
                          <a:latin typeface="Georgia" panose="02040502050405020303" pitchFamily="18" charset="0"/>
                          <a:cs typeface="Calibri"/>
                        </a:rPr>
                        <a:t>Heineken </a:t>
                      </a:r>
                      <a:r>
                        <a:rPr lang="en-US" sz="1200" err="1">
                          <a:solidFill>
                            <a:srgbClr val="7E7E7E"/>
                          </a:solidFill>
                          <a:latin typeface="Georgia" panose="02040502050405020303" pitchFamily="18" charset="0"/>
                          <a:cs typeface="Calibri"/>
                        </a:rPr>
                        <a:t>OpCos</a:t>
                      </a:r>
                      <a:endParaRPr lang="en-US" sz="1200">
                        <a:solidFill>
                          <a:srgbClr val="7E7E7E"/>
                        </a:solidFill>
                        <a:latin typeface="Georgia" panose="02040502050405020303" pitchFamily="18" charset="0"/>
                        <a:cs typeface="Calibri"/>
                      </a:endParaRPr>
                    </a:p>
                  </a:txBody>
                  <a:tcPr marL="0" marR="0" marT="0" marB="0"/>
                </a:tc>
                <a:extLst>
                  <a:ext uri="{0D108BD9-81ED-4DB2-BD59-A6C34878D82A}">
                    <a16:rowId xmlns:a16="http://schemas.microsoft.com/office/drawing/2014/main" val="10000"/>
                  </a:ext>
                </a:extLst>
              </a:tr>
            </a:tbl>
          </a:graphicData>
        </a:graphic>
      </p:graphicFrame>
      <p:sp>
        <p:nvSpPr>
          <p:cNvPr id="59" name="object 58">
            <a:extLst>
              <a:ext uri="{FF2B5EF4-FFF2-40B4-BE49-F238E27FC236}">
                <a16:creationId xmlns:a16="http://schemas.microsoft.com/office/drawing/2014/main" id="{7EBEC61B-5ABB-F916-2E3D-6C7F1A1543E2}"/>
              </a:ext>
            </a:extLst>
          </p:cNvPr>
          <p:cNvSpPr/>
          <p:nvPr/>
        </p:nvSpPr>
        <p:spPr>
          <a:xfrm>
            <a:off x="455860" y="1122510"/>
            <a:ext cx="10440282" cy="0"/>
          </a:xfrm>
          <a:custGeom>
            <a:avLst/>
            <a:gdLst/>
            <a:ahLst/>
            <a:cxnLst/>
            <a:rect l="l" t="t" r="r" b="b"/>
            <a:pathLst>
              <a:path w="11049000">
                <a:moveTo>
                  <a:pt x="0" y="0"/>
                </a:moveTo>
                <a:lnTo>
                  <a:pt x="11049000" y="0"/>
                </a:lnTo>
              </a:path>
            </a:pathLst>
          </a:custGeom>
          <a:ln w="19050">
            <a:solidFill>
              <a:srgbClr val="79B800"/>
            </a:solidFill>
          </a:ln>
        </p:spPr>
        <p:txBody>
          <a:bodyPr wrap="square" lIns="0" tIns="0" rIns="0" bIns="0" rtlCol="0"/>
          <a:lstStyle/>
          <a:p>
            <a:pPr defTabSz="864017"/>
            <a:endParaRPr sz="1701">
              <a:solidFill>
                <a:prstClr val="black"/>
              </a:solidFill>
              <a:latin typeface="Calibri"/>
            </a:endParaRPr>
          </a:p>
        </p:txBody>
      </p:sp>
      <p:sp>
        <p:nvSpPr>
          <p:cNvPr id="4" name="Rectangle: Rounded Corners 3">
            <a:extLst>
              <a:ext uri="{FF2B5EF4-FFF2-40B4-BE49-F238E27FC236}">
                <a16:creationId xmlns:a16="http://schemas.microsoft.com/office/drawing/2014/main" id="{3A73B53B-26EF-F57A-73A8-13F10B66F813}"/>
              </a:ext>
            </a:extLst>
          </p:cNvPr>
          <p:cNvSpPr/>
          <p:nvPr/>
        </p:nvSpPr>
        <p:spPr>
          <a:xfrm>
            <a:off x="4198222" y="1907968"/>
            <a:ext cx="2752635" cy="4419987"/>
          </a:xfrm>
          <a:prstGeom prst="roundRect">
            <a:avLst/>
          </a:prstGeom>
          <a:noFill/>
          <a:ln w="381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720464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CB0435-8000-C6CC-2C0A-4415BDECB1CC}"/>
              </a:ext>
            </a:extLst>
          </p:cNvPr>
          <p:cNvSpPr>
            <a:spLocks noGrp="1"/>
          </p:cNvSpPr>
          <p:nvPr>
            <p:ph type="ctrTitle"/>
          </p:nvPr>
        </p:nvSpPr>
        <p:spPr>
          <a:xfrm>
            <a:off x="1264092" y="265005"/>
            <a:ext cx="8281058" cy="458103"/>
          </a:xfrm>
        </p:spPr>
        <p:txBody>
          <a:bodyPr/>
          <a:lstStyle/>
          <a:p>
            <a:r>
              <a:rPr lang="en-US" sz="2400"/>
              <a:t>COPIS - To Be</a:t>
            </a:r>
          </a:p>
        </p:txBody>
      </p:sp>
      <p:sp>
        <p:nvSpPr>
          <p:cNvPr id="3" name="Slide Number Placeholder 2">
            <a:extLst>
              <a:ext uri="{FF2B5EF4-FFF2-40B4-BE49-F238E27FC236}">
                <a16:creationId xmlns:a16="http://schemas.microsoft.com/office/drawing/2014/main" id="{4C304707-AAAE-12C4-C3AA-0F4918D33E07}"/>
              </a:ext>
            </a:extLst>
          </p:cNvPr>
          <p:cNvSpPr>
            <a:spLocks noGrp="1"/>
          </p:cNvSpPr>
          <p:nvPr>
            <p:ph type="sldNum" sz="quarter" idx="12"/>
          </p:nvPr>
        </p:nvSpPr>
        <p:spPr/>
        <p:txBody>
          <a:bodyPr/>
          <a:lstStyle/>
          <a:p>
            <a:fld id="{AD513660-11F1-554A-96AA-1B6A435C86C1}" type="slidenum">
              <a:rPr lang="en-NL" smtClean="0"/>
              <a:pPr/>
              <a:t>6</a:t>
            </a:fld>
            <a:endParaRPr lang="en-NL"/>
          </a:p>
        </p:txBody>
      </p:sp>
      <p:sp>
        <p:nvSpPr>
          <p:cNvPr id="60" name="object 3">
            <a:extLst>
              <a:ext uri="{FF2B5EF4-FFF2-40B4-BE49-F238E27FC236}">
                <a16:creationId xmlns:a16="http://schemas.microsoft.com/office/drawing/2014/main" id="{0B097CB3-9E23-3996-0712-2DB3928724CB}"/>
              </a:ext>
            </a:extLst>
          </p:cNvPr>
          <p:cNvSpPr txBox="1">
            <a:spLocks/>
          </p:cNvSpPr>
          <p:nvPr/>
        </p:nvSpPr>
        <p:spPr>
          <a:xfrm>
            <a:off x="144425" y="955518"/>
            <a:ext cx="10599626" cy="458103"/>
          </a:xfrm>
          <a:prstGeom prst="rect">
            <a:avLst/>
          </a:prstGeom>
        </p:spPr>
        <p:txBody>
          <a:bodyPr lIns="0" anchor="t"/>
          <a:lstStyle>
            <a:lvl1pPr>
              <a:defRPr lang="en-US" sz="3000" dirty="0">
                <a:solidFill>
                  <a:srgbClr val="063161"/>
                </a:solidFill>
                <a:latin typeface="Georgia" panose="02040502050405020303" pitchFamily="18" charset="0"/>
              </a:defRPr>
            </a:lvl1pPr>
          </a:lstStyle>
          <a:p>
            <a:pPr marL="0" marR="0" lvl="0" indent="0" algn="ctr" defTabSz="412740" eaLnBrk="1" fontAlgn="auto" latinLnBrk="0" hangingPunct="0">
              <a:lnSpc>
                <a:spcPct val="100000"/>
              </a:lnSpc>
              <a:spcBef>
                <a:spcPts val="0"/>
              </a:spcBef>
              <a:spcAft>
                <a:spcPts val="0"/>
              </a:spcAft>
              <a:buClrTx/>
              <a:buSzTx/>
              <a:buFontTx/>
              <a:buNone/>
              <a:tabLst/>
              <a:defRPr/>
            </a:pPr>
            <a:r>
              <a:rPr lang="en-US" sz="1800" b="1">
                <a:solidFill>
                  <a:srgbClr val="205527"/>
                </a:solidFill>
                <a:latin typeface="HEINEKEN Core" panose="02000503050000020004" pitchFamily="2" charset="0"/>
                <a:ea typeface="+mj-ea"/>
                <a:cs typeface="+mj-cs"/>
                <a:sym typeface="Helvetica Light"/>
              </a:rPr>
              <a:t>Connecting Generative AI to Business</a:t>
            </a:r>
          </a:p>
        </p:txBody>
      </p:sp>
      <p:grpSp>
        <p:nvGrpSpPr>
          <p:cNvPr id="61" name="Group 60">
            <a:extLst>
              <a:ext uri="{FF2B5EF4-FFF2-40B4-BE49-F238E27FC236}">
                <a16:creationId xmlns:a16="http://schemas.microsoft.com/office/drawing/2014/main" id="{23CE8282-394B-D7C7-148F-CD078670B36E}"/>
              </a:ext>
            </a:extLst>
          </p:cNvPr>
          <p:cNvGrpSpPr/>
          <p:nvPr/>
        </p:nvGrpSpPr>
        <p:grpSpPr>
          <a:xfrm>
            <a:off x="172601" y="1499542"/>
            <a:ext cx="11175287" cy="4507452"/>
            <a:chOff x="393844" y="1156266"/>
            <a:chExt cx="11860187" cy="5582321"/>
          </a:xfrm>
        </p:grpSpPr>
        <p:sp>
          <p:nvSpPr>
            <p:cNvPr id="62" name="Rectangle: Top Corners Rounded 61">
              <a:extLst>
                <a:ext uri="{FF2B5EF4-FFF2-40B4-BE49-F238E27FC236}">
                  <a16:creationId xmlns:a16="http://schemas.microsoft.com/office/drawing/2014/main" id="{7B7C71DB-9338-5F79-1007-F9AD31CFDD81}"/>
                </a:ext>
              </a:extLst>
            </p:cNvPr>
            <p:cNvSpPr/>
            <p:nvPr/>
          </p:nvSpPr>
          <p:spPr>
            <a:xfrm>
              <a:off x="8154699" y="1156266"/>
              <a:ext cx="2286000" cy="5508403"/>
            </a:xfrm>
            <a:prstGeom prst="round2SameRect">
              <a:avLst/>
            </a:prstGeom>
            <a:noFill/>
            <a:ln w="25400" cap="flat" cmpd="sng" algn="ctr">
              <a:solidFill>
                <a:srgbClr val="000000">
                  <a:lumMod val="60000"/>
                  <a:lumOff val="40000"/>
                </a:srgbClr>
              </a:solidFill>
              <a:prstDash val="solid"/>
            </a:ln>
            <a:effectLst/>
          </p:spPr>
          <p:txBody>
            <a:bodyPr rtlCol="0" anchor="ctr"/>
            <a:lstStyle/>
            <a:p>
              <a:pPr marL="0" marR="0" lvl="0" indent="0" algn="ctr" defTabSz="412740" eaLnBrk="1" fontAlgn="auto" latinLnBrk="0" hangingPunct="0">
                <a:lnSpc>
                  <a:spcPct val="100000"/>
                </a:lnSpc>
                <a:spcBef>
                  <a:spcPts val="0"/>
                </a:spcBef>
                <a:spcAft>
                  <a:spcPts val="0"/>
                </a:spcAft>
                <a:buClrTx/>
                <a:buSzTx/>
                <a:buFontTx/>
                <a:buNone/>
                <a:tabLst/>
                <a:defRPr/>
              </a:pPr>
              <a:endParaRPr kumimoji="0" lang="en-US" sz="2500" b="0" i="0" u="none" strike="noStrike" kern="0" cap="none" spc="0" normalizeH="0" baseline="0" noProof="0">
                <a:ln>
                  <a:noFill/>
                </a:ln>
                <a:solidFill>
                  <a:srgbClr val="017E01"/>
                </a:solidFill>
                <a:effectLst/>
                <a:uLnTx/>
                <a:uFillTx/>
                <a:latin typeface="Georgia" panose="02040502050405020303" pitchFamily="18" charset="0"/>
                <a:sym typeface="Helvetica Light"/>
              </a:endParaRPr>
            </a:p>
          </p:txBody>
        </p:sp>
        <p:sp>
          <p:nvSpPr>
            <p:cNvPr id="63" name="Rectangle: Top Corners Rounded 62">
              <a:extLst>
                <a:ext uri="{FF2B5EF4-FFF2-40B4-BE49-F238E27FC236}">
                  <a16:creationId xmlns:a16="http://schemas.microsoft.com/office/drawing/2014/main" id="{5DC69533-03CF-B522-2599-CF3CC04BBE25}"/>
                </a:ext>
              </a:extLst>
            </p:cNvPr>
            <p:cNvSpPr/>
            <p:nvPr/>
          </p:nvSpPr>
          <p:spPr>
            <a:xfrm>
              <a:off x="5235729" y="1230184"/>
              <a:ext cx="2285999" cy="5508403"/>
            </a:xfrm>
            <a:prstGeom prst="round2SameRect">
              <a:avLst/>
            </a:prstGeom>
            <a:noFill/>
            <a:ln w="25400" cap="flat" cmpd="sng" algn="ctr">
              <a:solidFill>
                <a:srgbClr val="000000">
                  <a:lumMod val="60000"/>
                  <a:lumOff val="40000"/>
                </a:srgbClr>
              </a:solidFill>
              <a:prstDash val="solid"/>
            </a:ln>
            <a:effectLst/>
          </p:spPr>
          <p:txBody>
            <a:bodyPr rtlCol="0" anchor="ctr"/>
            <a:lstStyle/>
            <a:p>
              <a:pPr marL="0" marR="0" lvl="0" indent="0" algn="ctr" defTabSz="412740" eaLnBrk="1" fontAlgn="auto" latinLnBrk="0" hangingPunct="0">
                <a:lnSpc>
                  <a:spcPct val="100000"/>
                </a:lnSpc>
                <a:spcBef>
                  <a:spcPts val="0"/>
                </a:spcBef>
                <a:spcAft>
                  <a:spcPts val="0"/>
                </a:spcAft>
                <a:buClrTx/>
                <a:buSzTx/>
                <a:buFontTx/>
                <a:buNone/>
                <a:tabLst/>
                <a:defRPr/>
              </a:pPr>
              <a:endParaRPr kumimoji="0" lang="en-US" sz="2500" b="0" i="0" u="none" strike="noStrike" kern="0" cap="none" spc="0" normalizeH="0" baseline="0" noProof="0">
                <a:ln>
                  <a:noFill/>
                </a:ln>
                <a:solidFill>
                  <a:srgbClr val="017E01"/>
                </a:solidFill>
                <a:effectLst/>
                <a:uLnTx/>
                <a:uFillTx/>
                <a:latin typeface="Georgia" panose="02040502050405020303" pitchFamily="18" charset="0"/>
                <a:sym typeface="Helvetica Light"/>
              </a:endParaRPr>
            </a:p>
          </p:txBody>
        </p:sp>
        <p:sp>
          <p:nvSpPr>
            <p:cNvPr id="64" name="Rectangle: Top Corners Rounded 63">
              <a:extLst>
                <a:ext uri="{FF2B5EF4-FFF2-40B4-BE49-F238E27FC236}">
                  <a16:creationId xmlns:a16="http://schemas.microsoft.com/office/drawing/2014/main" id="{5BBF539E-0A60-A0C3-F349-B312EC4BF584}"/>
                </a:ext>
              </a:extLst>
            </p:cNvPr>
            <p:cNvSpPr/>
            <p:nvPr/>
          </p:nvSpPr>
          <p:spPr>
            <a:xfrm>
              <a:off x="2301153" y="1156266"/>
              <a:ext cx="2285999" cy="5446366"/>
            </a:xfrm>
            <a:prstGeom prst="round2SameRect">
              <a:avLst/>
            </a:prstGeom>
            <a:noFill/>
            <a:ln w="25400" cap="flat" cmpd="sng" algn="ctr">
              <a:solidFill>
                <a:srgbClr val="000000">
                  <a:lumMod val="60000"/>
                  <a:lumOff val="40000"/>
                </a:srgbClr>
              </a:solidFill>
              <a:prstDash val="solid"/>
            </a:ln>
            <a:effectLst/>
          </p:spPr>
          <p:txBody>
            <a:bodyPr rtlCol="0" anchor="ctr"/>
            <a:lstStyle/>
            <a:p>
              <a:pPr marL="0" marR="0" lvl="0" indent="0" algn="ctr" defTabSz="412740" eaLnBrk="1" fontAlgn="auto" latinLnBrk="0" hangingPunct="0">
                <a:lnSpc>
                  <a:spcPct val="100000"/>
                </a:lnSpc>
                <a:spcBef>
                  <a:spcPts val="0"/>
                </a:spcBef>
                <a:spcAft>
                  <a:spcPts val="0"/>
                </a:spcAft>
                <a:buClrTx/>
                <a:buSzTx/>
                <a:buFontTx/>
                <a:buNone/>
                <a:tabLst/>
                <a:defRPr/>
              </a:pPr>
              <a:endParaRPr kumimoji="0" lang="en-US" sz="2500" b="0" i="0" u="none" strike="noStrike" kern="0" cap="none" spc="0" normalizeH="0" baseline="0" noProof="0">
                <a:ln>
                  <a:noFill/>
                </a:ln>
                <a:solidFill>
                  <a:srgbClr val="017E01"/>
                </a:solidFill>
                <a:effectLst/>
                <a:uLnTx/>
                <a:uFillTx/>
                <a:latin typeface="Georgia" panose="02040502050405020303" pitchFamily="18" charset="0"/>
                <a:sym typeface="Helvetica Light"/>
              </a:endParaRPr>
            </a:p>
          </p:txBody>
        </p:sp>
        <p:sp>
          <p:nvSpPr>
            <p:cNvPr id="65" name="Arrow: Pentagon 64">
              <a:extLst>
                <a:ext uri="{FF2B5EF4-FFF2-40B4-BE49-F238E27FC236}">
                  <a16:creationId xmlns:a16="http://schemas.microsoft.com/office/drawing/2014/main" id="{A7BBD361-D343-95CD-4CFF-D6B36EBBCC4F}"/>
                </a:ext>
              </a:extLst>
            </p:cNvPr>
            <p:cNvSpPr/>
            <p:nvPr/>
          </p:nvSpPr>
          <p:spPr>
            <a:xfrm>
              <a:off x="393844" y="1338979"/>
              <a:ext cx="1138028" cy="839892"/>
            </a:xfrm>
            <a:prstGeom prst="homePlate">
              <a:avLst/>
            </a:prstGeom>
            <a:solidFill>
              <a:schemeClr val="accent3"/>
            </a:solidFill>
            <a:ln w="9525">
              <a:solidFill>
                <a:srgbClr val="017E01">
                  <a:lumMod val="20000"/>
                  <a:lumOff val="80000"/>
                </a:srgbClr>
              </a:solidFill>
              <a:miter lim="800000"/>
              <a:headEnd/>
              <a:tailEnd/>
            </a:ln>
            <a:effectLst/>
          </p:spPr>
          <p:txBody>
            <a:bodyPr wrap="square" lIns="72009" tIns="72009" rIns="72009" bIns="72009" anchor="ctr" anchorCtr="0">
              <a:noAutofit/>
            </a:bodyPr>
            <a:lstStyle/>
            <a:p>
              <a:pPr marL="0" marR="0" lvl="0" indent="0" algn="ctr" defTabSz="895350" eaLnBrk="0" fontAlgn="base" latinLnBrk="0" hangingPunct="0">
                <a:lnSpc>
                  <a:spcPct val="100000"/>
                </a:lnSpc>
                <a:spcBef>
                  <a:spcPct val="0"/>
                </a:spcBef>
                <a:spcAft>
                  <a:spcPct val="0"/>
                </a:spcAft>
                <a:buClr>
                  <a:srgbClr val="002960"/>
                </a:buClr>
                <a:buSzTx/>
                <a:buFontTx/>
                <a:buNone/>
                <a:tabLst/>
                <a:defRPr/>
              </a:pPr>
              <a:r>
                <a:rPr kumimoji="0" lang="en-US" sz="1200" b="1" i="0" u="none" strike="noStrike" kern="0" cap="none" spc="0" normalizeH="0" baseline="0" noProof="0">
                  <a:ln>
                    <a:noFill/>
                  </a:ln>
                  <a:solidFill>
                    <a:schemeClr val="bg1"/>
                  </a:solidFill>
                  <a:effectLst/>
                  <a:uLnTx/>
                  <a:uFillTx/>
                  <a:latin typeface="Georgia" panose="02040502050405020303" pitchFamily="18" charset="0"/>
                  <a:ea typeface="ＭＳ Ｐゴシック"/>
                  <a:sym typeface="Helvetica Light"/>
                </a:rPr>
                <a:t>SOP Articles</a:t>
              </a:r>
            </a:p>
          </p:txBody>
        </p:sp>
        <p:sp>
          <p:nvSpPr>
            <p:cNvPr id="66" name="Arrow: Pentagon 65">
              <a:extLst>
                <a:ext uri="{FF2B5EF4-FFF2-40B4-BE49-F238E27FC236}">
                  <a16:creationId xmlns:a16="http://schemas.microsoft.com/office/drawing/2014/main" id="{2640211F-318D-9391-ACF8-092F1D1D7021}"/>
                </a:ext>
              </a:extLst>
            </p:cNvPr>
            <p:cNvSpPr/>
            <p:nvPr/>
          </p:nvSpPr>
          <p:spPr>
            <a:xfrm>
              <a:off x="2456940" y="1338979"/>
              <a:ext cx="1974426" cy="839892"/>
            </a:xfrm>
            <a:prstGeom prst="homePlate">
              <a:avLst/>
            </a:prstGeom>
            <a:solidFill>
              <a:schemeClr val="accent4"/>
            </a:solidFill>
            <a:ln w="9525">
              <a:solidFill>
                <a:srgbClr val="017E01">
                  <a:lumMod val="20000"/>
                  <a:lumOff val="80000"/>
                </a:srgbClr>
              </a:solidFill>
              <a:miter lim="800000"/>
              <a:headEnd/>
              <a:tailEnd/>
            </a:ln>
            <a:effectLst/>
          </p:spPr>
          <p:txBody>
            <a:bodyPr wrap="square" lIns="72009" tIns="72009" rIns="72009" bIns="72009" anchor="ctr" anchorCtr="0">
              <a:noAutofit/>
            </a:bodyPr>
            <a:lstStyle/>
            <a:p>
              <a:pPr marL="0" marR="0" lvl="0" indent="0" algn="ctr" defTabSz="895350" eaLnBrk="0" fontAlgn="base" latinLnBrk="0" hangingPunct="0">
                <a:lnSpc>
                  <a:spcPct val="100000"/>
                </a:lnSpc>
                <a:spcBef>
                  <a:spcPct val="0"/>
                </a:spcBef>
                <a:spcAft>
                  <a:spcPct val="0"/>
                </a:spcAft>
                <a:buClr>
                  <a:srgbClr val="002960"/>
                </a:buClr>
                <a:buSzTx/>
                <a:buFontTx/>
                <a:buNone/>
                <a:tabLst/>
                <a:defRPr/>
              </a:pPr>
              <a:r>
                <a:rPr kumimoji="0" lang="en-US" sz="1200" b="1" i="0" u="none" strike="noStrike" kern="0" cap="none" spc="0" normalizeH="0" baseline="0" noProof="0">
                  <a:ln>
                    <a:noFill/>
                  </a:ln>
                  <a:solidFill>
                    <a:schemeClr val="bg1"/>
                  </a:solidFill>
                  <a:effectLst/>
                  <a:uLnTx/>
                  <a:uFillTx/>
                  <a:latin typeface="Georgia" panose="02040502050405020303" pitchFamily="18" charset="0"/>
                  <a:ea typeface="ＭＳ Ｐゴシック"/>
                  <a:sym typeface="Helvetica Light"/>
                </a:rPr>
                <a:t>Hygiene</a:t>
              </a:r>
            </a:p>
          </p:txBody>
        </p:sp>
        <p:sp>
          <p:nvSpPr>
            <p:cNvPr id="67" name="Rectangle: Rounded Corners 66">
              <a:extLst>
                <a:ext uri="{FF2B5EF4-FFF2-40B4-BE49-F238E27FC236}">
                  <a16:creationId xmlns:a16="http://schemas.microsoft.com/office/drawing/2014/main" id="{31FFCE91-23EA-DA13-C463-FE4DEA963999}"/>
                </a:ext>
              </a:extLst>
            </p:cNvPr>
            <p:cNvSpPr/>
            <p:nvPr/>
          </p:nvSpPr>
          <p:spPr>
            <a:xfrm>
              <a:off x="2492565" y="2481695"/>
              <a:ext cx="1974426" cy="1770393"/>
            </a:xfrm>
            <a:prstGeom prst="roundRect">
              <a:avLst/>
            </a:prstGeom>
            <a:solidFill>
              <a:schemeClr val="accent4"/>
            </a:solidFill>
            <a:ln w="25400" cap="flat" cmpd="sng" algn="ctr">
              <a:solidFill>
                <a:srgbClr val="017E01"/>
              </a:solidFill>
              <a:prstDash val="solid"/>
            </a:ln>
            <a:effectLst/>
          </p:spPr>
          <p:txBody>
            <a:bodyPr rtlCol="0" anchor="t"/>
            <a:lstStyle/>
            <a:p>
              <a:pPr marL="171450" marR="0" lvl="0" indent="-171450" defTabSz="412740" eaLnBrk="1" fontAlgn="auto" latinLnBrk="0" hangingPunct="0">
                <a:lnSpc>
                  <a:spcPct val="100000"/>
                </a:lnSpc>
                <a:spcBef>
                  <a:spcPts val="0"/>
                </a:spcBef>
                <a:spcAft>
                  <a:spcPts val="0"/>
                </a:spcAft>
                <a:buClrTx/>
                <a:buSzTx/>
                <a:buFont typeface="Arial" panose="020B0604020202020204" pitchFamily="34" charset="0"/>
                <a:buChar char="•"/>
                <a:tabLst/>
                <a:defRPr/>
              </a:pPr>
              <a:r>
                <a:rPr kumimoji="0" lang="en-US" sz="1000" b="0" i="0" u="none" strike="noStrike" kern="0" cap="none" spc="0" normalizeH="0" baseline="0" noProof="0">
                  <a:ln>
                    <a:noFill/>
                  </a:ln>
                  <a:solidFill>
                    <a:schemeClr val="bg1"/>
                  </a:solidFill>
                  <a:effectLst/>
                  <a:uLnTx/>
                  <a:uFillTx/>
                  <a:latin typeface="Georgia" panose="02040502050405020303" pitchFamily="18" charset="0"/>
                  <a:cs typeface="Arial" panose="020B0604020202020204" pitchFamily="34" charset="0"/>
                  <a:sym typeface="Helvetica Light"/>
                </a:rPr>
                <a:t>Reducing the number of  existing articles on the same topic</a:t>
              </a:r>
            </a:p>
            <a:p>
              <a:pPr marL="171450" marR="0" lvl="0" indent="-171450" defTabSz="412740" eaLnBrk="1" fontAlgn="auto" latinLnBrk="0" hangingPunct="0">
                <a:lnSpc>
                  <a:spcPct val="100000"/>
                </a:lnSpc>
                <a:spcBef>
                  <a:spcPts val="0"/>
                </a:spcBef>
                <a:spcAft>
                  <a:spcPts val="0"/>
                </a:spcAft>
                <a:buClrTx/>
                <a:buSzTx/>
                <a:buFont typeface="Arial" panose="020B0604020202020204" pitchFamily="34" charset="0"/>
                <a:buChar char="•"/>
                <a:tabLst/>
                <a:defRPr/>
              </a:pPr>
              <a:endParaRPr kumimoji="0" lang="en-US" sz="1000" b="0" i="0" u="none" strike="noStrike" kern="0" cap="none" spc="0" normalizeH="0" baseline="0" noProof="0">
                <a:ln>
                  <a:noFill/>
                </a:ln>
                <a:solidFill>
                  <a:schemeClr val="bg1"/>
                </a:solidFill>
                <a:effectLst/>
                <a:uLnTx/>
                <a:uFillTx/>
                <a:latin typeface="Georgia" panose="02040502050405020303" pitchFamily="18" charset="0"/>
                <a:cs typeface="Arial" panose="020B0604020202020204" pitchFamily="34" charset="0"/>
                <a:sym typeface="Helvetica Light"/>
              </a:endParaRPr>
            </a:p>
            <a:p>
              <a:pPr marL="171450" marR="0" lvl="0" indent="-171450" defTabSz="412740" eaLnBrk="1" fontAlgn="auto" latinLnBrk="0" hangingPunct="0">
                <a:lnSpc>
                  <a:spcPct val="100000"/>
                </a:lnSpc>
                <a:spcBef>
                  <a:spcPts val="0"/>
                </a:spcBef>
                <a:spcAft>
                  <a:spcPts val="0"/>
                </a:spcAft>
                <a:buClrTx/>
                <a:buSzTx/>
                <a:buFont typeface="Arial" panose="020B0604020202020204" pitchFamily="34" charset="0"/>
                <a:buChar char="•"/>
                <a:tabLst/>
                <a:defRPr/>
              </a:pPr>
              <a:r>
                <a:rPr kumimoji="0" lang="en-US" sz="1000" b="0" i="0" u="none" strike="noStrike" kern="0" cap="none" spc="0" normalizeH="0" baseline="0" noProof="0">
                  <a:ln>
                    <a:noFill/>
                  </a:ln>
                  <a:solidFill>
                    <a:schemeClr val="bg1"/>
                  </a:solidFill>
                  <a:effectLst/>
                  <a:uLnTx/>
                  <a:uFillTx/>
                  <a:latin typeface="Georgia" panose="02040502050405020303" pitchFamily="18" charset="0"/>
                  <a:cs typeface="Arial" panose="020B0604020202020204" pitchFamily="34" charset="0"/>
                  <a:sym typeface="Helvetica Light"/>
                </a:rPr>
                <a:t>Standardizing template model</a:t>
              </a:r>
            </a:p>
          </p:txBody>
        </p:sp>
        <p:sp>
          <p:nvSpPr>
            <p:cNvPr id="68" name="Arrow: Right 67">
              <a:extLst>
                <a:ext uri="{FF2B5EF4-FFF2-40B4-BE49-F238E27FC236}">
                  <a16:creationId xmlns:a16="http://schemas.microsoft.com/office/drawing/2014/main" id="{B666DD99-D5A6-CA45-5AE2-ED648C790289}"/>
                </a:ext>
              </a:extLst>
            </p:cNvPr>
            <p:cNvSpPr/>
            <p:nvPr/>
          </p:nvSpPr>
          <p:spPr>
            <a:xfrm>
              <a:off x="1880224" y="1711747"/>
              <a:ext cx="277707" cy="250613"/>
            </a:xfrm>
            <a:prstGeom prst="rightArrow">
              <a:avLst/>
            </a:prstGeom>
            <a:solidFill>
              <a:srgbClr val="017E01"/>
            </a:solidFill>
            <a:ln w="25400" cap="flat" cmpd="sng" algn="ctr">
              <a:solidFill>
                <a:srgbClr val="017E01">
                  <a:shade val="50000"/>
                </a:srgbClr>
              </a:solidFill>
              <a:prstDash val="solid"/>
            </a:ln>
            <a:effectLst/>
          </p:spPr>
          <p:txBody>
            <a:bodyPr rtlCol="0" anchor="ctr"/>
            <a:lstStyle/>
            <a:p>
              <a:pPr marL="0" marR="0" lvl="0" indent="0" algn="ctr" defTabSz="412740" eaLnBrk="1" fontAlgn="auto" latinLnBrk="0" hangingPunct="0">
                <a:lnSpc>
                  <a:spcPct val="100000"/>
                </a:lnSpc>
                <a:spcBef>
                  <a:spcPts val="0"/>
                </a:spcBef>
                <a:spcAft>
                  <a:spcPts val="0"/>
                </a:spcAft>
                <a:buClrTx/>
                <a:buSzTx/>
                <a:buFontTx/>
                <a:buNone/>
                <a:tabLst/>
                <a:defRPr/>
              </a:pPr>
              <a:endParaRPr kumimoji="0" lang="en-US" sz="2500" b="0" i="0" u="none" strike="noStrike" kern="0" cap="none" spc="0" normalizeH="0" baseline="0" noProof="0">
                <a:ln>
                  <a:noFill/>
                </a:ln>
                <a:solidFill>
                  <a:srgbClr val="2EC246"/>
                </a:solidFill>
                <a:effectLst/>
                <a:uLnTx/>
                <a:uFillTx/>
                <a:latin typeface="Georgia" panose="02040502050405020303" pitchFamily="18" charset="0"/>
                <a:sym typeface="Helvetica Light"/>
              </a:endParaRPr>
            </a:p>
          </p:txBody>
        </p:sp>
        <p:sp>
          <p:nvSpPr>
            <p:cNvPr id="69" name="Arrow: Pentagon 68">
              <a:extLst>
                <a:ext uri="{FF2B5EF4-FFF2-40B4-BE49-F238E27FC236}">
                  <a16:creationId xmlns:a16="http://schemas.microsoft.com/office/drawing/2014/main" id="{CA45E589-C20C-29BF-8060-9AD6A6390EB0}"/>
                </a:ext>
              </a:extLst>
            </p:cNvPr>
            <p:cNvSpPr/>
            <p:nvPr/>
          </p:nvSpPr>
          <p:spPr>
            <a:xfrm>
              <a:off x="5391517" y="1338979"/>
              <a:ext cx="1974426" cy="839892"/>
            </a:xfrm>
            <a:prstGeom prst="homePlate">
              <a:avLst/>
            </a:prstGeom>
            <a:solidFill>
              <a:schemeClr val="accent4"/>
            </a:solidFill>
            <a:ln w="9525">
              <a:solidFill>
                <a:srgbClr val="017E01">
                  <a:lumMod val="20000"/>
                  <a:lumOff val="80000"/>
                </a:srgbClr>
              </a:solidFill>
              <a:miter lim="800000"/>
              <a:headEnd/>
              <a:tailEnd/>
            </a:ln>
            <a:effectLst/>
          </p:spPr>
          <p:txBody>
            <a:bodyPr wrap="square" lIns="72009" tIns="72009" rIns="72009" bIns="72009" anchor="ctr" anchorCtr="0">
              <a:noAutofit/>
            </a:bodyPr>
            <a:lstStyle/>
            <a:p>
              <a:pPr marL="0" marR="0" lvl="0" indent="0" algn="ctr" defTabSz="895350" eaLnBrk="0" fontAlgn="base" latinLnBrk="0" hangingPunct="0">
                <a:lnSpc>
                  <a:spcPct val="100000"/>
                </a:lnSpc>
                <a:spcBef>
                  <a:spcPct val="0"/>
                </a:spcBef>
                <a:spcAft>
                  <a:spcPct val="0"/>
                </a:spcAft>
                <a:buClr>
                  <a:srgbClr val="002960"/>
                </a:buClr>
                <a:buSzTx/>
                <a:buFontTx/>
                <a:buNone/>
                <a:tabLst/>
                <a:defRPr/>
              </a:pPr>
              <a:r>
                <a:rPr kumimoji="0" lang="en-US" sz="1200" b="1" i="0" u="none" strike="noStrike" kern="0" cap="none" spc="0" normalizeH="0" baseline="0" noProof="0">
                  <a:ln>
                    <a:noFill/>
                  </a:ln>
                  <a:solidFill>
                    <a:schemeClr val="bg1"/>
                  </a:solidFill>
                  <a:effectLst/>
                  <a:uLnTx/>
                  <a:uFillTx/>
                  <a:latin typeface="Georgia" panose="02040502050405020303" pitchFamily="18" charset="0"/>
                  <a:ea typeface="ＭＳ Ｐゴシック"/>
                  <a:sym typeface="Helvetica Light"/>
                </a:rPr>
                <a:t>Creating new articles</a:t>
              </a:r>
            </a:p>
          </p:txBody>
        </p:sp>
        <p:sp>
          <p:nvSpPr>
            <p:cNvPr id="70" name="Arrow: Pentagon 69">
              <a:extLst>
                <a:ext uri="{FF2B5EF4-FFF2-40B4-BE49-F238E27FC236}">
                  <a16:creationId xmlns:a16="http://schemas.microsoft.com/office/drawing/2014/main" id="{3A4C8D75-4177-4636-D5ED-C7A7DE7B2EE9}"/>
                </a:ext>
              </a:extLst>
            </p:cNvPr>
            <p:cNvSpPr/>
            <p:nvPr/>
          </p:nvSpPr>
          <p:spPr>
            <a:xfrm>
              <a:off x="8287114" y="1338979"/>
              <a:ext cx="1974426" cy="839892"/>
            </a:xfrm>
            <a:prstGeom prst="homePlate">
              <a:avLst/>
            </a:prstGeom>
            <a:solidFill>
              <a:schemeClr val="accent4"/>
            </a:solidFill>
            <a:ln w="9525">
              <a:solidFill>
                <a:srgbClr val="017E01">
                  <a:lumMod val="20000"/>
                  <a:lumOff val="80000"/>
                </a:srgbClr>
              </a:solidFill>
              <a:miter lim="800000"/>
              <a:headEnd/>
              <a:tailEnd/>
            </a:ln>
            <a:effectLst/>
          </p:spPr>
          <p:txBody>
            <a:bodyPr wrap="square" lIns="72009" tIns="72009" rIns="72009" bIns="72009" anchor="ctr" anchorCtr="0">
              <a:noAutofit/>
            </a:bodyPr>
            <a:lstStyle/>
            <a:p>
              <a:pPr marL="0" marR="0" lvl="0" indent="0" algn="ctr" defTabSz="895350" eaLnBrk="0" fontAlgn="base" latinLnBrk="0" hangingPunct="0">
                <a:lnSpc>
                  <a:spcPct val="100000"/>
                </a:lnSpc>
                <a:spcBef>
                  <a:spcPct val="0"/>
                </a:spcBef>
                <a:spcAft>
                  <a:spcPct val="0"/>
                </a:spcAft>
                <a:buClr>
                  <a:srgbClr val="002960"/>
                </a:buClr>
                <a:buSzTx/>
                <a:buFontTx/>
                <a:buNone/>
                <a:tabLst/>
                <a:defRPr/>
              </a:pPr>
              <a:r>
                <a:rPr kumimoji="0" lang="en-US" sz="1200" b="1" i="0" u="none" strike="noStrike" kern="0" cap="none" spc="0" normalizeH="0" baseline="0" noProof="0">
                  <a:ln>
                    <a:noFill/>
                  </a:ln>
                  <a:solidFill>
                    <a:schemeClr val="bg1"/>
                  </a:solidFill>
                  <a:effectLst/>
                  <a:uLnTx/>
                  <a:uFillTx/>
                  <a:latin typeface="Georgia" panose="02040502050405020303" pitchFamily="18" charset="0"/>
                  <a:ea typeface="ＭＳ Ｐゴシック"/>
                  <a:sym typeface="Helvetica Light"/>
                </a:rPr>
                <a:t>Reviewing published articles</a:t>
              </a:r>
            </a:p>
          </p:txBody>
        </p:sp>
        <p:sp>
          <p:nvSpPr>
            <p:cNvPr id="71" name="Rectangle: Diagonal Corners Rounded 70">
              <a:extLst>
                <a:ext uri="{FF2B5EF4-FFF2-40B4-BE49-F238E27FC236}">
                  <a16:creationId xmlns:a16="http://schemas.microsoft.com/office/drawing/2014/main" id="{0C92F4EB-B1EA-2E7A-DD2A-552B9DB57765}"/>
                </a:ext>
              </a:extLst>
            </p:cNvPr>
            <p:cNvSpPr/>
            <p:nvPr/>
          </p:nvSpPr>
          <p:spPr>
            <a:xfrm>
              <a:off x="11068936" y="1338979"/>
              <a:ext cx="1185095" cy="839892"/>
            </a:xfrm>
            <a:prstGeom prst="round2DiagRect">
              <a:avLst/>
            </a:prstGeom>
            <a:solidFill>
              <a:schemeClr val="accent3"/>
            </a:solidFill>
            <a:ln w="9525">
              <a:solidFill>
                <a:srgbClr val="017E01">
                  <a:lumMod val="20000"/>
                  <a:lumOff val="80000"/>
                </a:srgbClr>
              </a:solidFill>
              <a:miter lim="800000"/>
              <a:headEnd/>
              <a:tailEnd/>
            </a:ln>
            <a:effectLst/>
          </p:spPr>
          <p:txBody>
            <a:bodyPr wrap="square" lIns="72009" tIns="72009" rIns="72009" bIns="72009" anchor="ctr" anchorCtr="0">
              <a:noAutofit/>
            </a:bodyPr>
            <a:lstStyle/>
            <a:p>
              <a:pPr marL="0" marR="0" lvl="0" indent="0" algn="ctr" defTabSz="895350" eaLnBrk="0" fontAlgn="base" latinLnBrk="0" hangingPunct="0">
                <a:lnSpc>
                  <a:spcPct val="100000"/>
                </a:lnSpc>
                <a:spcBef>
                  <a:spcPct val="0"/>
                </a:spcBef>
                <a:spcAft>
                  <a:spcPct val="0"/>
                </a:spcAft>
                <a:buClr>
                  <a:srgbClr val="002960"/>
                </a:buClr>
                <a:buSzTx/>
                <a:buFontTx/>
                <a:buNone/>
                <a:tabLst/>
                <a:defRPr/>
              </a:pPr>
              <a:r>
                <a:rPr kumimoji="0" lang="en-US" sz="1200" b="1" i="0" u="none" strike="noStrike" kern="0" cap="none" spc="0" normalizeH="0" baseline="0" noProof="0">
                  <a:ln>
                    <a:noFill/>
                  </a:ln>
                  <a:solidFill>
                    <a:schemeClr val="bg1"/>
                  </a:solidFill>
                  <a:effectLst/>
                  <a:uLnTx/>
                  <a:uFillTx/>
                  <a:latin typeface="Georgia" panose="02040502050405020303" pitchFamily="18" charset="0"/>
                  <a:ea typeface="ＭＳ Ｐゴシック"/>
                  <a:sym typeface="Helvetica Light"/>
                </a:rPr>
                <a:t>Response Delivered</a:t>
              </a:r>
            </a:p>
          </p:txBody>
        </p:sp>
        <p:sp>
          <p:nvSpPr>
            <p:cNvPr id="72" name="Arrow: Right 71">
              <a:extLst>
                <a:ext uri="{FF2B5EF4-FFF2-40B4-BE49-F238E27FC236}">
                  <a16:creationId xmlns:a16="http://schemas.microsoft.com/office/drawing/2014/main" id="{6F309A5B-5547-2882-CEFD-C335A60A1D44}"/>
                </a:ext>
              </a:extLst>
            </p:cNvPr>
            <p:cNvSpPr/>
            <p:nvPr/>
          </p:nvSpPr>
          <p:spPr>
            <a:xfrm>
              <a:off x="4769765" y="1716176"/>
              <a:ext cx="277707" cy="250613"/>
            </a:xfrm>
            <a:prstGeom prst="rightArrow">
              <a:avLst/>
            </a:prstGeom>
            <a:solidFill>
              <a:srgbClr val="017E01"/>
            </a:solidFill>
            <a:ln w="25400" cap="flat" cmpd="sng" algn="ctr">
              <a:solidFill>
                <a:srgbClr val="017E01">
                  <a:shade val="50000"/>
                </a:srgbClr>
              </a:solidFill>
              <a:prstDash val="solid"/>
            </a:ln>
            <a:effectLst/>
          </p:spPr>
          <p:txBody>
            <a:bodyPr rtlCol="0" anchor="ctr"/>
            <a:lstStyle/>
            <a:p>
              <a:pPr marL="0" marR="0" lvl="0" indent="0" algn="ctr" defTabSz="412740" eaLnBrk="1" fontAlgn="auto" latinLnBrk="0" hangingPunct="0">
                <a:lnSpc>
                  <a:spcPct val="100000"/>
                </a:lnSpc>
                <a:spcBef>
                  <a:spcPts val="0"/>
                </a:spcBef>
                <a:spcAft>
                  <a:spcPts val="0"/>
                </a:spcAft>
                <a:buClrTx/>
                <a:buSzTx/>
                <a:buFontTx/>
                <a:buNone/>
                <a:tabLst/>
                <a:defRPr/>
              </a:pPr>
              <a:endParaRPr kumimoji="0" lang="en-US" sz="2500" b="0" i="0" u="none" strike="noStrike" kern="0" cap="none" spc="0" normalizeH="0" baseline="0" noProof="0">
                <a:ln>
                  <a:noFill/>
                </a:ln>
                <a:solidFill>
                  <a:srgbClr val="2EC246"/>
                </a:solidFill>
                <a:effectLst/>
                <a:uLnTx/>
                <a:uFillTx/>
                <a:latin typeface="Georgia" panose="02040502050405020303" pitchFamily="18" charset="0"/>
                <a:sym typeface="Helvetica Light"/>
              </a:endParaRPr>
            </a:p>
          </p:txBody>
        </p:sp>
        <p:sp>
          <p:nvSpPr>
            <p:cNvPr id="73" name="Arrow: Right 72">
              <a:extLst>
                <a:ext uri="{FF2B5EF4-FFF2-40B4-BE49-F238E27FC236}">
                  <a16:creationId xmlns:a16="http://schemas.microsoft.com/office/drawing/2014/main" id="{1D7F2BF9-8704-7BB4-B1E4-F22259E04B33}"/>
                </a:ext>
              </a:extLst>
            </p:cNvPr>
            <p:cNvSpPr/>
            <p:nvPr/>
          </p:nvSpPr>
          <p:spPr>
            <a:xfrm>
              <a:off x="7659306" y="1689082"/>
              <a:ext cx="277707" cy="250613"/>
            </a:xfrm>
            <a:prstGeom prst="rightArrow">
              <a:avLst/>
            </a:prstGeom>
            <a:solidFill>
              <a:srgbClr val="017E01"/>
            </a:solidFill>
            <a:ln w="25400" cap="flat" cmpd="sng" algn="ctr">
              <a:solidFill>
                <a:srgbClr val="017E01">
                  <a:shade val="50000"/>
                </a:srgbClr>
              </a:solidFill>
              <a:prstDash val="solid"/>
            </a:ln>
            <a:effectLst/>
          </p:spPr>
          <p:txBody>
            <a:bodyPr rtlCol="0" anchor="ctr"/>
            <a:lstStyle/>
            <a:p>
              <a:pPr marL="0" marR="0" lvl="0" indent="0" algn="ctr" defTabSz="412740" eaLnBrk="1" fontAlgn="auto" latinLnBrk="0" hangingPunct="0">
                <a:lnSpc>
                  <a:spcPct val="100000"/>
                </a:lnSpc>
                <a:spcBef>
                  <a:spcPts val="0"/>
                </a:spcBef>
                <a:spcAft>
                  <a:spcPts val="0"/>
                </a:spcAft>
                <a:buClrTx/>
                <a:buSzTx/>
                <a:buFontTx/>
                <a:buNone/>
                <a:tabLst/>
                <a:defRPr/>
              </a:pPr>
              <a:endParaRPr kumimoji="0" lang="en-US" sz="2500" b="0" i="0" u="none" strike="noStrike" kern="0" cap="none" spc="0" normalizeH="0" baseline="0" noProof="0">
                <a:ln>
                  <a:noFill/>
                </a:ln>
                <a:solidFill>
                  <a:srgbClr val="2EC246"/>
                </a:solidFill>
                <a:effectLst/>
                <a:uLnTx/>
                <a:uFillTx/>
                <a:latin typeface="Georgia" panose="02040502050405020303" pitchFamily="18" charset="0"/>
                <a:sym typeface="Helvetica Light"/>
              </a:endParaRPr>
            </a:p>
          </p:txBody>
        </p:sp>
        <p:sp>
          <p:nvSpPr>
            <p:cNvPr id="74" name="Arrow: Right 73">
              <a:extLst>
                <a:ext uri="{FF2B5EF4-FFF2-40B4-BE49-F238E27FC236}">
                  <a16:creationId xmlns:a16="http://schemas.microsoft.com/office/drawing/2014/main" id="{89A53634-4B8D-BAA8-95B1-6FF6C46E5665}"/>
                </a:ext>
              </a:extLst>
            </p:cNvPr>
            <p:cNvSpPr/>
            <p:nvPr/>
          </p:nvSpPr>
          <p:spPr>
            <a:xfrm>
              <a:off x="10548847" y="1739883"/>
              <a:ext cx="277707" cy="250613"/>
            </a:xfrm>
            <a:prstGeom prst="rightArrow">
              <a:avLst/>
            </a:prstGeom>
            <a:solidFill>
              <a:srgbClr val="017E01"/>
            </a:solidFill>
            <a:ln w="25400" cap="flat" cmpd="sng" algn="ctr">
              <a:solidFill>
                <a:srgbClr val="017E01">
                  <a:shade val="50000"/>
                </a:srgbClr>
              </a:solidFill>
              <a:prstDash val="solid"/>
            </a:ln>
            <a:effectLst/>
          </p:spPr>
          <p:txBody>
            <a:bodyPr rtlCol="0" anchor="ctr"/>
            <a:lstStyle/>
            <a:p>
              <a:pPr marL="0" marR="0" lvl="0" indent="0" algn="ctr" defTabSz="412740" eaLnBrk="1" fontAlgn="auto" latinLnBrk="0" hangingPunct="0">
                <a:lnSpc>
                  <a:spcPct val="100000"/>
                </a:lnSpc>
                <a:spcBef>
                  <a:spcPts val="0"/>
                </a:spcBef>
                <a:spcAft>
                  <a:spcPts val="0"/>
                </a:spcAft>
                <a:buClrTx/>
                <a:buSzTx/>
                <a:buFontTx/>
                <a:buNone/>
                <a:tabLst/>
                <a:defRPr/>
              </a:pPr>
              <a:endParaRPr kumimoji="0" lang="en-US" sz="2500" b="0" i="0" u="none" strike="noStrike" kern="0" cap="none" spc="0" normalizeH="0" baseline="0" noProof="0">
                <a:ln>
                  <a:noFill/>
                </a:ln>
                <a:solidFill>
                  <a:srgbClr val="2EC246"/>
                </a:solidFill>
                <a:effectLst/>
                <a:uLnTx/>
                <a:uFillTx/>
                <a:latin typeface="Georgia" panose="02040502050405020303" pitchFamily="18" charset="0"/>
                <a:sym typeface="Helvetica Light"/>
              </a:endParaRPr>
            </a:p>
          </p:txBody>
        </p:sp>
        <p:sp>
          <p:nvSpPr>
            <p:cNvPr id="75" name="Rectangle: Rounded Corners 74">
              <a:extLst>
                <a:ext uri="{FF2B5EF4-FFF2-40B4-BE49-F238E27FC236}">
                  <a16:creationId xmlns:a16="http://schemas.microsoft.com/office/drawing/2014/main" id="{8EA6BF32-C469-EB2C-E798-FB6F222AB3D9}"/>
                </a:ext>
              </a:extLst>
            </p:cNvPr>
            <p:cNvSpPr/>
            <p:nvPr/>
          </p:nvSpPr>
          <p:spPr>
            <a:xfrm>
              <a:off x="5427142" y="2458267"/>
              <a:ext cx="1974426" cy="1793821"/>
            </a:xfrm>
            <a:prstGeom prst="roundRect">
              <a:avLst/>
            </a:prstGeom>
            <a:solidFill>
              <a:schemeClr val="accent4"/>
            </a:solidFill>
            <a:ln w="25400" cap="flat" cmpd="sng" algn="ctr">
              <a:solidFill>
                <a:srgbClr val="017E01"/>
              </a:solidFill>
              <a:prstDash val="solid"/>
            </a:ln>
            <a:effectLst/>
          </p:spPr>
          <p:txBody>
            <a:bodyPr rtlCol="0" anchor="t"/>
            <a:lstStyle/>
            <a:p>
              <a:pPr marL="171450" marR="0" lvl="0" indent="-171450" defTabSz="412740" eaLnBrk="1" fontAlgn="auto" latinLnBrk="0" hangingPunct="0">
                <a:lnSpc>
                  <a:spcPct val="100000"/>
                </a:lnSpc>
                <a:spcBef>
                  <a:spcPts val="0"/>
                </a:spcBef>
                <a:spcAft>
                  <a:spcPts val="0"/>
                </a:spcAft>
                <a:buClrTx/>
                <a:buSzTx/>
                <a:buFont typeface="Arial" panose="020B0604020202020204" pitchFamily="34" charset="0"/>
                <a:buChar char="•"/>
                <a:tabLst/>
                <a:defRPr/>
              </a:pPr>
              <a:r>
                <a:rPr kumimoji="0" lang="en-US" sz="1000" b="0" i="0" u="none" strike="noStrike" kern="0" cap="none" spc="0" normalizeH="0" baseline="0" noProof="0">
                  <a:ln>
                    <a:noFill/>
                  </a:ln>
                  <a:solidFill>
                    <a:schemeClr val="bg1"/>
                  </a:solidFill>
                  <a:effectLst/>
                  <a:uLnTx/>
                  <a:uFillTx/>
                  <a:latin typeface="Georgia" panose="02040502050405020303" pitchFamily="18" charset="0"/>
                  <a:cs typeface="Arial" panose="020B0604020202020204" pitchFamily="34" charset="0"/>
                  <a:sym typeface="Helvetica Light"/>
                </a:rPr>
                <a:t>LLM to be trained on Share Point Central Team  repository database and create Self Help articles and GSD articles with specific language for each intended audience</a:t>
              </a:r>
            </a:p>
            <a:p>
              <a:pPr marL="0" marR="0" lvl="0" indent="0" defTabSz="412740" eaLnBrk="1" fontAlgn="auto" latinLnBrk="0" hangingPunct="0">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chemeClr val="bg1"/>
                </a:solidFill>
                <a:effectLst/>
                <a:uLnTx/>
                <a:uFillTx/>
                <a:latin typeface="Georgia" panose="02040502050405020303" pitchFamily="18" charset="0"/>
                <a:cs typeface="Arial" panose="020B0604020202020204" pitchFamily="34" charset="0"/>
                <a:sym typeface="Helvetica Light"/>
              </a:endParaRPr>
            </a:p>
          </p:txBody>
        </p:sp>
        <p:sp>
          <p:nvSpPr>
            <p:cNvPr id="76" name="Rectangle: Rounded Corners 75">
              <a:extLst>
                <a:ext uri="{FF2B5EF4-FFF2-40B4-BE49-F238E27FC236}">
                  <a16:creationId xmlns:a16="http://schemas.microsoft.com/office/drawing/2014/main" id="{DAEE6151-57FC-1DE1-989F-8AEC232EB278}"/>
                </a:ext>
              </a:extLst>
            </p:cNvPr>
            <p:cNvSpPr/>
            <p:nvPr/>
          </p:nvSpPr>
          <p:spPr>
            <a:xfrm>
              <a:off x="8322739" y="2481696"/>
              <a:ext cx="1974426" cy="1770392"/>
            </a:xfrm>
            <a:prstGeom prst="roundRect">
              <a:avLst/>
            </a:prstGeom>
            <a:solidFill>
              <a:schemeClr val="accent4"/>
            </a:solidFill>
            <a:ln w="25400" cap="flat" cmpd="sng" algn="ctr">
              <a:solidFill>
                <a:srgbClr val="017E01"/>
              </a:solidFill>
              <a:prstDash val="solid"/>
            </a:ln>
            <a:effectLst/>
          </p:spPr>
          <p:txBody>
            <a:bodyPr rtlCol="0" anchor="t"/>
            <a:lstStyle/>
            <a:p>
              <a:pPr marL="171450" marR="0" lvl="0" indent="-171450" defTabSz="412740" eaLnBrk="1" fontAlgn="auto" latinLnBrk="0" hangingPunct="0">
                <a:lnSpc>
                  <a:spcPct val="100000"/>
                </a:lnSpc>
                <a:spcBef>
                  <a:spcPts val="0"/>
                </a:spcBef>
                <a:spcAft>
                  <a:spcPts val="0"/>
                </a:spcAft>
                <a:buClrTx/>
                <a:buSzTx/>
                <a:buFont typeface="Arial" panose="020B0604020202020204" pitchFamily="34" charset="0"/>
                <a:buChar char="•"/>
                <a:tabLst/>
                <a:defRPr/>
              </a:pPr>
              <a:r>
                <a:rPr kumimoji="0" lang="en-US" sz="1000" b="0" i="0" u="none" strike="noStrike" kern="0" cap="none" spc="0" normalizeH="0" baseline="0" noProof="0">
                  <a:ln>
                    <a:noFill/>
                  </a:ln>
                  <a:solidFill>
                    <a:schemeClr val="bg1"/>
                  </a:solidFill>
                  <a:effectLst/>
                  <a:uLnTx/>
                  <a:uFillTx/>
                  <a:latin typeface="Georgia" panose="02040502050405020303" pitchFamily="18" charset="0"/>
                  <a:cs typeface="Arial" panose="020B0604020202020204" pitchFamily="34" charset="0"/>
                  <a:sym typeface="Helvetica Light"/>
                </a:rPr>
                <a:t>LLM to be trained to update published articles/ flagged articles based on SME input</a:t>
              </a:r>
            </a:p>
            <a:p>
              <a:pPr marL="171450" marR="0" lvl="0" indent="-171450" defTabSz="412740" eaLnBrk="1" fontAlgn="auto" latinLnBrk="0" hangingPunct="0">
                <a:lnSpc>
                  <a:spcPct val="100000"/>
                </a:lnSpc>
                <a:spcBef>
                  <a:spcPts val="0"/>
                </a:spcBef>
                <a:spcAft>
                  <a:spcPts val="0"/>
                </a:spcAft>
                <a:buClrTx/>
                <a:buSzTx/>
                <a:buFont typeface="Arial" panose="020B0604020202020204" pitchFamily="34" charset="0"/>
                <a:buChar char="•"/>
                <a:tabLst/>
                <a:defRPr/>
              </a:pPr>
              <a:r>
                <a:rPr kumimoji="0" lang="en-US" sz="1000" b="0" i="0" u="none" strike="noStrike" kern="0" cap="none" spc="0" normalizeH="0" baseline="0" noProof="0">
                  <a:ln>
                    <a:noFill/>
                  </a:ln>
                  <a:solidFill>
                    <a:schemeClr val="bg1"/>
                  </a:solidFill>
                  <a:effectLst/>
                  <a:uLnTx/>
                  <a:uFillTx/>
                  <a:latin typeface="Georgia" panose="02040502050405020303" pitchFamily="18" charset="0"/>
                  <a:cs typeface="Arial" panose="020B0604020202020204" pitchFamily="34" charset="0"/>
                  <a:sym typeface="Helvetica Light"/>
                </a:rPr>
                <a:t>Highlighting/Notifying articles to be reviewed to the SME members</a:t>
              </a:r>
            </a:p>
          </p:txBody>
        </p:sp>
        <p:cxnSp>
          <p:nvCxnSpPr>
            <p:cNvPr id="77" name="Straight Connector 76">
              <a:extLst>
                <a:ext uri="{FF2B5EF4-FFF2-40B4-BE49-F238E27FC236}">
                  <a16:creationId xmlns:a16="http://schemas.microsoft.com/office/drawing/2014/main" id="{963668F6-02F8-81CA-6AD5-5D973D0A1363}"/>
                </a:ext>
              </a:extLst>
            </p:cNvPr>
            <p:cNvCxnSpPr>
              <a:cxnSpLocks/>
            </p:cNvCxnSpPr>
            <p:nvPr/>
          </p:nvCxnSpPr>
          <p:spPr>
            <a:xfrm>
              <a:off x="393844" y="2278042"/>
              <a:ext cx="11725934" cy="0"/>
            </a:xfrm>
            <a:prstGeom prst="line">
              <a:avLst/>
            </a:prstGeom>
            <a:noFill/>
            <a:ln w="6350" cap="flat" cmpd="sng" algn="ctr">
              <a:solidFill>
                <a:srgbClr val="2EC246">
                  <a:lumMod val="50000"/>
                </a:srgbClr>
              </a:solidFill>
              <a:prstDash val="dash"/>
            </a:ln>
            <a:effectLst/>
          </p:spPr>
        </p:cxnSp>
        <p:sp>
          <p:nvSpPr>
            <p:cNvPr id="78" name="Marvin Title Tracker Circle">
              <a:extLst>
                <a:ext uri="{FF2B5EF4-FFF2-40B4-BE49-F238E27FC236}">
                  <a16:creationId xmlns:a16="http://schemas.microsoft.com/office/drawing/2014/main" id="{A42B3EB7-0F12-69CB-3241-4398E8F04642}"/>
                </a:ext>
              </a:extLst>
            </p:cNvPr>
            <p:cNvSpPr/>
            <p:nvPr/>
          </p:nvSpPr>
          <p:spPr>
            <a:xfrm>
              <a:off x="2506205" y="1376431"/>
              <a:ext cx="345677" cy="276226"/>
            </a:xfrm>
            <a:prstGeom prst="ellipse">
              <a:avLst/>
            </a:prstGeom>
            <a:solidFill>
              <a:srgbClr val="1F497D"/>
            </a:solidFill>
            <a:ln w="9525" cap="flat" cmpd="sng" algn="ctr">
              <a:noFill/>
              <a:prstDash val="solid"/>
            </a:ln>
            <a:effectLst/>
          </p:spPr>
          <p:txBody>
            <a:bodyPr wrap="none" rtlCol="0" anchor="ctr" anchorCtr="1"/>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de-DE" sz="1400" b="1" i="0" u="none" strike="noStrike" kern="0" cap="none" spc="0" normalizeH="0" baseline="0" noProof="0">
                  <a:ln>
                    <a:noFill/>
                  </a:ln>
                  <a:solidFill>
                    <a:prstClr val="white"/>
                  </a:solidFill>
                  <a:effectLst/>
                  <a:uLnTx/>
                  <a:uFillTx/>
                  <a:latin typeface="Georgia" panose="02040502050405020303" pitchFamily="18" charset="0"/>
                  <a:sym typeface="Helvetica Light"/>
                </a:rPr>
                <a:t>A</a:t>
              </a:r>
            </a:p>
          </p:txBody>
        </p:sp>
        <p:sp>
          <p:nvSpPr>
            <p:cNvPr id="79" name="Marvin Title Tracker Circle">
              <a:extLst>
                <a:ext uri="{FF2B5EF4-FFF2-40B4-BE49-F238E27FC236}">
                  <a16:creationId xmlns:a16="http://schemas.microsoft.com/office/drawing/2014/main" id="{2354E499-FD2C-37BE-7C92-A5ADC8B6D9B8}"/>
                </a:ext>
              </a:extLst>
            </p:cNvPr>
            <p:cNvSpPr/>
            <p:nvPr/>
          </p:nvSpPr>
          <p:spPr>
            <a:xfrm>
              <a:off x="5427142" y="1347298"/>
              <a:ext cx="345677" cy="276226"/>
            </a:xfrm>
            <a:prstGeom prst="ellipse">
              <a:avLst/>
            </a:prstGeom>
            <a:solidFill>
              <a:srgbClr val="1F497D"/>
            </a:solidFill>
            <a:ln w="9525" cap="flat" cmpd="sng" algn="ctr">
              <a:noFill/>
              <a:prstDash val="solid"/>
            </a:ln>
            <a:effectLst/>
          </p:spPr>
          <p:txBody>
            <a:bodyPr wrap="none" rtlCol="0" anchor="ctr" anchorCtr="1"/>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de-DE" sz="1400" b="1" i="0" u="none" strike="noStrike" kern="0" cap="none" spc="0" normalizeH="0" baseline="0" noProof="0">
                  <a:ln>
                    <a:noFill/>
                  </a:ln>
                  <a:solidFill>
                    <a:prstClr val="white"/>
                  </a:solidFill>
                  <a:effectLst/>
                  <a:uLnTx/>
                  <a:uFillTx/>
                  <a:latin typeface="Georgia" panose="02040502050405020303" pitchFamily="18" charset="0"/>
                  <a:sym typeface="Helvetica Light"/>
                </a:rPr>
                <a:t>B</a:t>
              </a:r>
            </a:p>
          </p:txBody>
        </p:sp>
        <p:sp>
          <p:nvSpPr>
            <p:cNvPr id="80" name="Marvin Title Tracker Circle">
              <a:extLst>
                <a:ext uri="{FF2B5EF4-FFF2-40B4-BE49-F238E27FC236}">
                  <a16:creationId xmlns:a16="http://schemas.microsoft.com/office/drawing/2014/main" id="{9DBF8B84-21E6-88C5-81B2-E35E647CB15B}"/>
                </a:ext>
              </a:extLst>
            </p:cNvPr>
            <p:cNvSpPr/>
            <p:nvPr/>
          </p:nvSpPr>
          <p:spPr>
            <a:xfrm>
              <a:off x="8311067" y="1375761"/>
              <a:ext cx="345677" cy="276226"/>
            </a:xfrm>
            <a:prstGeom prst="ellipse">
              <a:avLst/>
            </a:prstGeom>
            <a:solidFill>
              <a:srgbClr val="1F497D"/>
            </a:solidFill>
            <a:ln w="9525" cap="flat" cmpd="sng" algn="ctr">
              <a:noFill/>
              <a:prstDash val="solid"/>
            </a:ln>
            <a:effectLst/>
          </p:spPr>
          <p:txBody>
            <a:bodyPr wrap="none" rtlCol="0" anchor="ctr" anchorCtr="1"/>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de-DE" sz="1400" b="1" i="0" u="none" strike="noStrike" kern="0" cap="none" spc="0" normalizeH="0" baseline="0" noProof="0">
                  <a:ln>
                    <a:noFill/>
                  </a:ln>
                  <a:solidFill>
                    <a:prstClr val="white"/>
                  </a:solidFill>
                  <a:effectLst/>
                  <a:uLnTx/>
                  <a:uFillTx/>
                  <a:latin typeface="Georgia" panose="02040502050405020303" pitchFamily="18" charset="0"/>
                  <a:sym typeface="Helvetica Light"/>
                </a:rPr>
                <a:t>C</a:t>
              </a:r>
            </a:p>
          </p:txBody>
        </p:sp>
        <p:sp>
          <p:nvSpPr>
            <p:cNvPr id="82" name="TextBox 81">
              <a:extLst>
                <a:ext uri="{FF2B5EF4-FFF2-40B4-BE49-F238E27FC236}">
                  <a16:creationId xmlns:a16="http://schemas.microsoft.com/office/drawing/2014/main" id="{678F8B1D-525F-0EA7-7E5E-2C4B1038D7F7}"/>
                </a:ext>
              </a:extLst>
            </p:cNvPr>
            <p:cNvSpPr txBox="1"/>
            <p:nvPr/>
          </p:nvSpPr>
          <p:spPr>
            <a:xfrm>
              <a:off x="2492565" y="4398893"/>
              <a:ext cx="1947146" cy="316290"/>
            </a:xfrm>
            <a:prstGeom prst="roundRect">
              <a:avLst/>
            </a:prstGeom>
            <a:solidFill>
              <a:schemeClr val="accent2">
                <a:lumMod val="60000"/>
                <a:lumOff val="40000"/>
              </a:schemeClr>
            </a:solidFill>
            <a:ln w="25400" cap="flat" cmpd="sng" algn="ctr">
              <a:solidFill>
                <a:srgbClr val="017E01"/>
              </a:solidFill>
              <a:prstDash val="solid"/>
            </a:ln>
            <a:effectLst/>
          </p:spPr>
          <p:txBody>
            <a:bodyPr wrap="square" lIns="91440" tIns="45720" rIns="91440" bIns="45720" anchor="t">
              <a:spAutoFit/>
            </a:bodyPr>
            <a:lstStyle/>
            <a:p>
              <a:pPr marL="171450" marR="0" lvl="0" indent="-171450" algn="ctr" defTabSz="412740" eaLnBrk="1" fontAlgn="auto" latinLnBrk="0" hangingPunct="0">
                <a:lnSpc>
                  <a:spcPct val="100000"/>
                </a:lnSpc>
                <a:spcBef>
                  <a:spcPts val="200"/>
                </a:spcBef>
                <a:spcAft>
                  <a:spcPts val="0"/>
                </a:spcAft>
                <a:buClrTx/>
                <a:buSzTx/>
                <a:buFont typeface="Arial" panose="020B0604020202020204" pitchFamily="34" charset="0"/>
                <a:buChar char="•"/>
                <a:tabLst/>
                <a:defRPr/>
              </a:pPr>
              <a:r>
                <a:rPr kumimoji="0" lang="en-IN" sz="900" b="0" i="0" u="none" strike="noStrike" kern="0" cap="none" spc="0" normalizeH="0" baseline="0" noProof="0">
                  <a:ln>
                    <a:noFill/>
                  </a:ln>
                  <a:solidFill>
                    <a:srgbClr val="FFFFFF">
                      <a:lumMod val="10000"/>
                    </a:srgbClr>
                  </a:solidFill>
                  <a:effectLst/>
                  <a:uLnTx/>
                  <a:uFillTx/>
                  <a:latin typeface="Georgia" panose="02040502050405020303" pitchFamily="18" charset="0"/>
                  <a:ea typeface="Times New Roman" panose="02020603050405020304" pitchFamily="18" charset="0"/>
                  <a:cs typeface="Arial" panose="020B0604020202020204" pitchFamily="34" charset="0"/>
                  <a:sym typeface="Helvetica Light"/>
                </a:rPr>
                <a:t>Target volume* ~ 5-10% </a:t>
              </a:r>
            </a:p>
          </p:txBody>
        </p:sp>
        <p:sp>
          <p:nvSpPr>
            <p:cNvPr id="83" name="TextBox 82">
              <a:extLst>
                <a:ext uri="{FF2B5EF4-FFF2-40B4-BE49-F238E27FC236}">
                  <a16:creationId xmlns:a16="http://schemas.microsoft.com/office/drawing/2014/main" id="{E3E09403-F053-320A-994B-730C62257F58}"/>
                </a:ext>
              </a:extLst>
            </p:cNvPr>
            <p:cNvSpPr txBox="1"/>
            <p:nvPr/>
          </p:nvSpPr>
          <p:spPr>
            <a:xfrm>
              <a:off x="5454440" y="4398894"/>
              <a:ext cx="1947146" cy="316290"/>
            </a:xfrm>
            <a:prstGeom prst="roundRect">
              <a:avLst/>
            </a:prstGeom>
            <a:solidFill>
              <a:schemeClr val="accent2">
                <a:lumMod val="60000"/>
                <a:lumOff val="40000"/>
              </a:schemeClr>
            </a:solidFill>
            <a:ln w="25400" cap="flat" cmpd="sng" algn="ctr">
              <a:solidFill>
                <a:srgbClr val="017E01"/>
              </a:solidFill>
              <a:prstDash val="solid"/>
            </a:ln>
            <a:effectLst/>
          </p:spPr>
          <p:txBody>
            <a:bodyPr wrap="square" lIns="91440" tIns="45720" rIns="91440" bIns="45720" anchor="t">
              <a:spAutoFit/>
            </a:bodyPr>
            <a:lstStyle/>
            <a:p>
              <a:pPr marL="171450" marR="0" lvl="0" indent="-171450" algn="ctr" defTabSz="412740" eaLnBrk="1" fontAlgn="auto" latinLnBrk="0" hangingPunct="0">
                <a:lnSpc>
                  <a:spcPct val="100000"/>
                </a:lnSpc>
                <a:spcBef>
                  <a:spcPts val="200"/>
                </a:spcBef>
                <a:spcAft>
                  <a:spcPts val="0"/>
                </a:spcAft>
                <a:buClrTx/>
                <a:buSzTx/>
                <a:buFont typeface="Arial" panose="020B0604020202020204" pitchFamily="34" charset="0"/>
                <a:buChar char="•"/>
                <a:tabLst/>
                <a:defRPr/>
              </a:pPr>
              <a:r>
                <a:rPr kumimoji="0" lang="en-IN" sz="900" b="0" i="0" u="none" strike="noStrike" kern="0" cap="none" spc="0" normalizeH="0" baseline="0" noProof="0">
                  <a:ln>
                    <a:noFill/>
                  </a:ln>
                  <a:solidFill>
                    <a:srgbClr val="FFFFFF">
                      <a:lumMod val="10000"/>
                    </a:srgbClr>
                  </a:solidFill>
                  <a:effectLst/>
                  <a:uLnTx/>
                  <a:uFillTx/>
                  <a:latin typeface="Georgia" panose="02040502050405020303" pitchFamily="18" charset="0"/>
                  <a:ea typeface="Times New Roman" panose="02020603050405020304" pitchFamily="18" charset="0"/>
                  <a:cs typeface="Arial" panose="020B0604020202020204" pitchFamily="34" charset="0"/>
                  <a:sym typeface="Helvetica Light"/>
                </a:rPr>
                <a:t>Target volume* ~ 10-15%</a:t>
              </a:r>
            </a:p>
          </p:txBody>
        </p:sp>
        <p:sp>
          <p:nvSpPr>
            <p:cNvPr id="84" name="TextBox 83">
              <a:extLst>
                <a:ext uri="{FF2B5EF4-FFF2-40B4-BE49-F238E27FC236}">
                  <a16:creationId xmlns:a16="http://schemas.microsoft.com/office/drawing/2014/main" id="{B9D58228-3E24-A73F-7E23-CF2111F3FB43}"/>
                </a:ext>
              </a:extLst>
            </p:cNvPr>
            <p:cNvSpPr txBox="1"/>
            <p:nvPr/>
          </p:nvSpPr>
          <p:spPr>
            <a:xfrm>
              <a:off x="8368182" y="4398893"/>
              <a:ext cx="1947146" cy="316290"/>
            </a:xfrm>
            <a:prstGeom prst="roundRect">
              <a:avLst/>
            </a:prstGeom>
            <a:solidFill>
              <a:schemeClr val="accent2">
                <a:lumMod val="60000"/>
                <a:lumOff val="40000"/>
              </a:schemeClr>
            </a:solidFill>
            <a:ln w="25400" cap="flat" cmpd="sng" algn="ctr">
              <a:solidFill>
                <a:srgbClr val="017E01"/>
              </a:solidFill>
              <a:prstDash val="solid"/>
            </a:ln>
            <a:effectLst/>
          </p:spPr>
          <p:txBody>
            <a:bodyPr wrap="square" lIns="91440" tIns="45720" rIns="91440" bIns="45720" anchor="t">
              <a:spAutoFit/>
            </a:bodyPr>
            <a:lstStyle>
              <a:defPPr>
                <a:defRPr lang="en-US"/>
              </a:defPPr>
              <a:lvl1pPr marL="171450" indent="-171450">
                <a:spcBef>
                  <a:spcPts val="200"/>
                </a:spcBef>
                <a:buFont typeface="Arial" panose="020B0604020202020204" pitchFamily="34" charset="0"/>
                <a:buChar char="•"/>
                <a:defRPr sz="900">
                  <a:solidFill>
                    <a:schemeClr val="tx2">
                      <a:lumMod val="10000"/>
                    </a:schemeClr>
                  </a:solidFill>
                  <a:latin typeface="Arial" panose="020B0604020202020204" pitchFamily="34" charset="0"/>
                  <a:ea typeface="Times New Roman" panose="02020603050405020304" pitchFamily="18" charset="0"/>
                  <a:cs typeface="Arial" panose="020B0604020202020204" pitchFamily="34" charset="0"/>
                </a:defRPr>
              </a:lvl1pPr>
            </a:lstStyle>
            <a:p>
              <a:pPr marL="171450" marR="0" lvl="0" indent="-171450" algn="ctr" defTabSz="412740" eaLnBrk="1" fontAlgn="auto" latinLnBrk="0" hangingPunct="0">
                <a:lnSpc>
                  <a:spcPct val="100000"/>
                </a:lnSpc>
                <a:spcBef>
                  <a:spcPts val="200"/>
                </a:spcBef>
                <a:spcAft>
                  <a:spcPts val="0"/>
                </a:spcAft>
                <a:buClrTx/>
                <a:buSzTx/>
                <a:buFont typeface="Arial" panose="020B0604020202020204" pitchFamily="34" charset="0"/>
                <a:buChar char="•"/>
                <a:tabLst/>
                <a:defRPr/>
              </a:pPr>
              <a:r>
                <a:rPr kumimoji="0" lang="en-IN" sz="900" b="0" i="0" u="none" strike="noStrike" kern="0" cap="none" spc="0" normalizeH="0" baseline="0" noProof="0">
                  <a:ln>
                    <a:noFill/>
                  </a:ln>
                  <a:solidFill>
                    <a:srgbClr val="FFFFFF">
                      <a:lumMod val="10000"/>
                    </a:srgbClr>
                  </a:solidFill>
                  <a:effectLst/>
                  <a:uLnTx/>
                  <a:uFillTx/>
                  <a:latin typeface="Georgia" panose="02040502050405020303" pitchFamily="18" charset="0"/>
                  <a:ea typeface="Times New Roman" panose="02020603050405020304" pitchFamily="18" charset="0"/>
                  <a:cs typeface="Arial" panose="020B0604020202020204" pitchFamily="34" charset="0"/>
                  <a:sym typeface="Helvetica Light"/>
                </a:rPr>
                <a:t>Target volume* </a:t>
              </a:r>
              <a:r>
                <a:rPr kumimoji="0" lang="en-IN" sz="900" b="0" i="0" u="none" strike="noStrike" kern="0" cap="none" spc="0" normalizeH="0" baseline="0" noProof="0">
                  <a:ln>
                    <a:noFill/>
                  </a:ln>
                  <a:solidFill>
                    <a:srgbClr val="FFFFFF">
                      <a:lumMod val="10000"/>
                    </a:srgbClr>
                  </a:solidFill>
                  <a:effectLst/>
                  <a:uLnTx/>
                  <a:uFillTx/>
                  <a:latin typeface="Georgia" panose="02040502050405020303" pitchFamily="18" charset="0"/>
                  <a:cs typeface="Arial" panose="020B0604020202020204" pitchFamily="34" charset="0"/>
                  <a:sym typeface="Helvetica Light"/>
                </a:rPr>
                <a:t>~ 5-6%</a:t>
              </a:r>
            </a:p>
          </p:txBody>
        </p:sp>
        <p:sp>
          <p:nvSpPr>
            <p:cNvPr id="85" name="Arrow: Right 84">
              <a:extLst>
                <a:ext uri="{FF2B5EF4-FFF2-40B4-BE49-F238E27FC236}">
                  <a16:creationId xmlns:a16="http://schemas.microsoft.com/office/drawing/2014/main" id="{42D7275A-F99A-AF96-F6A7-2DFF374D76BC}"/>
                </a:ext>
              </a:extLst>
            </p:cNvPr>
            <p:cNvSpPr/>
            <p:nvPr/>
          </p:nvSpPr>
          <p:spPr>
            <a:xfrm>
              <a:off x="393844" y="2263338"/>
              <a:ext cx="11810272" cy="175725"/>
            </a:xfrm>
            <a:prstGeom prst="rightArrow">
              <a:avLst/>
            </a:prstGeom>
            <a:solidFill>
              <a:srgbClr val="017E01"/>
            </a:solidFill>
            <a:ln w="25400" cap="flat" cmpd="sng" algn="ctr">
              <a:solidFill>
                <a:srgbClr val="017E01">
                  <a:shade val="50000"/>
                </a:srgbClr>
              </a:solidFill>
              <a:prstDash val="solid"/>
            </a:ln>
            <a:effectLst/>
          </p:spPr>
          <p:txBody>
            <a:bodyPr rtlCol="0" anchor="ctr"/>
            <a:lstStyle/>
            <a:p>
              <a:pPr marL="0" marR="0" lvl="0" indent="0" algn="ctr" defTabSz="412740" eaLnBrk="1" fontAlgn="auto" latinLnBrk="0" hangingPunct="0">
                <a:lnSpc>
                  <a:spcPct val="100000"/>
                </a:lnSpc>
                <a:spcBef>
                  <a:spcPts val="0"/>
                </a:spcBef>
                <a:spcAft>
                  <a:spcPts val="0"/>
                </a:spcAft>
                <a:buClrTx/>
                <a:buSzTx/>
                <a:buFontTx/>
                <a:buNone/>
                <a:tabLst/>
                <a:defRPr/>
              </a:pPr>
              <a:endParaRPr kumimoji="0" lang="en-US" sz="2500" b="0" i="0" u="none" strike="noStrike" kern="0" cap="none" spc="0" normalizeH="0" baseline="0" noProof="0">
                <a:ln>
                  <a:noFill/>
                </a:ln>
                <a:solidFill>
                  <a:srgbClr val="2EC246"/>
                </a:solidFill>
                <a:effectLst/>
                <a:uLnTx/>
                <a:uFillTx/>
                <a:latin typeface="Georgia" panose="02040502050405020303" pitchFamily="18" charset="0"/>
                <a:sym typeface="Helvetica Light"/>
              </a:endParaRPr>
            </a:p>
          </p:txBody>
        </p:sp>
      </p:grpSp>
      <p:sp>
        <p:nvSpPr>
          <p:cNvPr id="4" name="TextBox 3">
            <a:extLst>
              <a:ext uri="{FF2B5EF4-FFF2-40B4-BE49-F238E27FC236}">
                <a16:creationId xmlns:a16="http://schemas.microsoft.com/office/drawing/2014/main" id="{1F4BD56E-13E6-B3B6-FA9C-A5450D6D4B2C}"/>
              </a:ext>
            </a:extLst>
          </p:cNvPr>
          <p:cNvSpPr txBox="1"/>
          <p:nvPr/>
        </p:nvSpPr>
        <p:spPr>
          <a:xfrm>
            <a:off x="348125" y="6016730"/>
            <a:ext cx="6582251" cy="276999"/>
          </a:xfrm>
          <a:prstGeom prst="rect">
            <a:avLst/>
          </a:prstGeom>
          <a:noFill/>
        </p:spPr>
        <p:txBody>
          <a:bodyPr wrap="none" rtlCol="0">
            <a:spAutoFit/>
          </a:bodyPr>
          <a:lstStyle/>
          <a:p>
            <a:r>
              <a:rPr kumimoji="0" lang="en-IN" sz="1200" b="0" i="0" u="none" strike="noStrike" kern="0" cap="none" spc="0" normalizeH="0" baseline="0" noProof="0">
                <a:ln>
                  <a:noFill/>
                </a:ln>
                <a:solidFill>
                  <a:srgbClr val="FFFFFF">
                    <a:lumMod val="10000"/>
                  </a:srgbClr>
                </a:solidFill>
                <a:effectLst/>
                <a:uLnTx/>
                <a:uFillTx/>
                <a:latin typeface="Georgia" panose="02040502050405020303" pitchFamily="18" charset="0"/>
                <a:ea typeface="Times New Roman" panose="02020603050405020304" pitchFamily="18" charset="0"/>
                <a:cs typeface="Arial" panose="020B0604020202020204" pitchFamily="34" charset="0"/>
                <a:sym typeface="Helvetica Light"/>
              </a:rPr>
              <a:t>Target volume* - target volume for proof of concept, small-scale version before full-deployment</a:t>
            </a:r>
            <a:endParaRPr lang="en-US" sz="1200"/>
          </a:p>
        </p:txBody>
      </p:sp>
    </p:spTree>
    <p:extLst>
      <p:ext uri="{BB962C8B-B14F-4D97-AF65-F5344CB8AC3E}">
        <p14:creationId xmlns:p14="http://schemas.microsoft.com/office/powerpoint/2010/main" val="14836683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D772FA-7972-2675-8091-8EF181C4542B}"/>
              </a:ext>
            </a:extLst>
          </p:cNvPr>
          <p:cNvSpPr>
            <a:spLocks noGrp="1"/>
          </p:cNvSpPr>
          <p:nvPr>
            <p:ph type="ctrTitle"/>
          </p:nvPr>
        </p:nvSpPr>
        <p:spPr>
          <a:xfrm>
            <a:off x="1250780" y="299045"/>
            <a:ext cx="8281058" cy="719448"/>
          </a:xfrm>
        </p:spPr>
        <p:txBody>
          <a:bodyPr/>
          <a:lstStyle/>
          <a:p>
            <a:r>
              <a:rPr lang="en-US" sz="2400">
                <a:sym typeface="Helvetica Light"/>
              </a:rPr>
              <a:t>High-Level Process Flow</a:t>
            </a:r>
            <a:endParaRPr lang="en-US" sz="2400"/>
          </a:p>
        </p:txBody>
      </p:sp>
      <p:sp>
        <p:nvSpPr>
          <p:cNvPr id="3" name="Slide Number Placeholder 2">
            <a:extLst>
              <a:ext uri="{FF2B5EF4-FFF2-40B4-BE49-F238E27FC236}">
                <a16:creationId xmlns:a16="http://schemas.microsoft.com/office/drawing/2014/main" id="{9AFFA1F9-B084-E234-E196-A13BF01644F5}"/>
              </a:ext>
            </a:extLst>
          </p:cNvPr>
          <p:cNvSpPr>
            <a:spLocks noGrp="1"/>
          </p:cNvSpPr>
          <p:nvPr>
            <p:ph type="sldNum" sz="quarter" idx="12"/>
          </p:nvPr>
        </p:nvSpPr>
        <p:spPr>
          <a:xfrm>
            <a:off x="206094" y="6020077"/>
            <a:ext cx="540069" cy="360000"/>
          </a:xfrm>
        </p:spPr>
        <p:txBody>
          <a:bodyPr/>
          <a:lstStyle/>
          <a:p>
            <a:fld id="{AD513660-11F1-554A-96AA-1B6A435C86C1}" type="slidenum">
              <a:rPr lang="en-NL" smtClean="0"/>
              <a:pPr/>
              <a:t>7</a:t>
            </a:fld>
            <a:endParaRPr lang="en-NL"/>
          </a:p>
        </p:txBody>
      </p:sp>
      <p:sp>
        <p:nvSpPr>
          <p:cNvPr id="77" name="Flowchart: Connector 76">
            <a:extLst>
              <a:ext uri="{FF2B5EF4-FFF2-40B4-BE49-F238E27FC236}">
                <a16:creationId xmlns:a16="http://schemas.microsoft.com/office/drawing/2014/main" id="{8C3A6B2C-83D2-DA71-5D3B-ED9B581A0EF4}"/>
              </a:ext>
            </a:extLst>
          </p:cNvPr>
          <p:cNvSpPr/>
          <p:nvPr/>
        </p:nvSpPr>
        <p:spPr>
          <a:xfrm>
            <a:off x="206094" y="897794"/>
            <a:ext cx="858129" cy="844062"/>
          </a:xfrm>
          <a:prstGeom prst="flowChartConnector">
            <a:avLst/>
          </a:prstGeom>
          <a:solidFill>
            <a:schemeClr val="accent5"/>
          </a:solidFill>
          <a:ln w="25400" cap="flat" cmpd="sng" algn="ctr">
            <a:solidFill>
              <a:srgbClr val="090A0B"/>
            </a:solidFill>
            <a:prstDash val="solid"/>
          </a:ln>
          <a:effectLst/>
        </p:spPr>
        <p:txBody>
          <a:bodyPr rtlCol="0" anchor="ctr"/>
          <a:lstStyle/>
          <a:p>
            <a:pPr marL="0" marR="0" lvl="0" indent="0" algn="ctr" defTabSz="412740" eaLnBrk="1" fontAlgn="auto" latinLnBrk="0" hangingPunct="0">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chemeClr val="bg1"/>
                </a:solidFill>
                <a:effectLst/>
                <a:uLnTx/>
                <a:uFillTx/>
                <a:latin typeface="Georgia" panose="02040502050405020303" pitchFamily="18" charset="0"/>
                <a:sym typeface="Helvetica Light"/>
              </a:rPr>
              <a:t>Start</a:t>
            </a:r>
            <a:endParaRPr kumimoji="0" lang="en-IN" sz="1200" b="0" i="0" u="none" strike="noStrike" kern="0" cap="none" spc="0" normalizeH="0" baseline="0" noProof="0">
              <a:ln>
                <a:noFill/>
              </a:ln>
              <a:solidFill>
                <a:schemeClr val="bg1"/>
              </a:solidFill>
              <a:effectLst/>
              <a:uLnTx/>
              <a:uFillTx/>
              <a:latin typeface="Georgia" panose="02040502050405020303" pitchFamily="18" charset="0"/>
              <a:sym typeface="Helvetica Light"/>
            </a:endParaRPr>
          </a:p>
        </p:txBody>
      </p:sp>
      <p:sp>
        <p:nvSpPr>
          <p:cNvPr id="78" name="Flowchart: Process 77">
            <a:extLst>
              <a:ext uri="{FF2B5EF4-FFF2-40B4-BE49-F238E27FC236}">
                <a16:creationId xmlns:a16="http://schemas.microsoft.com/office/drawing/2014/main" id="{2E5C2771-761F-69C2-4BBB-84AD7ACD444D}"/>
              </a:ext>
            </a:extLst>
          </p:cNvPr>
          <p:cNvSpPr/>
          <p:nvPr/>
        </p:nvSpPr>
        <p:spPr>
          <a:xfrm>
            <a:off x="1393573" y="919917"/>
            <a:ext cx="3244658" cy="769308"/>
          </a:xfrm>
          <a:prstGeom prst="flowChartProcess">
            <a:avLst/>
          </a:prstGeom>
          <a:solidFill>
            <a:schemeClr val="accent2"/>
          </a:solidFill>
          <a:ln w="25400" cap="flat" cmpd="sng" algn="ctr">
            <a:solidFill>
              <a:srgbClr val="090A0B"/>
            </a:solidFill>
            <a:prstDash val="solid"/>
          </a:ln>
          <a:effectLst/>
        </p:spPr>
        <p:txBody>
          <a:bodyPr rtlCol="0" anchor="ctr"/>
          <a:lstStyle/>
          <a:p>
            <a:pPr marL="0" marR="0" lvl="0" indent="0" algn="r" defTabSz="412740" eaLnBrk="1" fontAlgn="auto" latinLnBrk="0" hangingPunct="0">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chemeClr val="bg1"/>
                </a:solidFill>
                <a:effectLst/>
                <a:uLnTx/>
                <a:uFillTx/>
                <a:latin typeface="Georgia" panose="02040502050405020303" pitchFamily="18" charset="0"/>
                <a:sym typeface="Helvetica Light"/>
              </a:rPr>
              <a:t>Service Now Knowledge Base</a:t>
            </a:r>
            <a:endParaRPr kumimoji="0" lang="en-IN" sz="1200" b="0" i="0" u="none" strike="noStrike" kern="0" cap="none" spc="0" normalizeH="0" baseline="0" noProof="0">
              <a:ln>
                <a:noFill/>
              </a:ln>
              <a:solidFill>
                <a:schemeClr val="bg1"/>
              </a:solidFill>
              <a:effectLst/>
              <a:uLnTx/>
              <a:uFillTx/>
              <a:latin typeface="Georgia" panose="02040502050405020303" pitchFamily="18" charset="0"/>
              <a:sym typeface="Helvetica Light"/>
            </a:endParaRPr>
          </a:p>
        </p:txBody>
      </p:sp>
      <p:sp>
        <p:nvSpPr>
          <p:cNvPr id="79" name="Flowchart: Process 78">
            <a:extLst>
              <a:ext uri="{FF2B5EF4-FFF2-40B4-BE49-F238E27FC236}">
                <a16:creationId xmlns:a16="http://schemas.microsoft.com/office/drawing/2014/main" id="{91326D86-DBDE-4C80-BBB7-37C5DBE3208C}"/>
              </a:ext>
            </a:extLst>
          </p:cNvPr>
          <p:cNvSpPr/>
          <p:nvPr/>
        </p:nvSpPr>
        <p:spPr>
          <a:xfrm>
            <a:off x="4995254" y="1674289"/>
            <a:ext cx="3050667" cy="701563"/>
          </a:xfrm>
          <a:prstGeom prst="flowChartProcess">
            <a:avLst/>
          </a:prstGeom>
          <a:solidFill>
            <a:schemeClr val="accent2"/>
          </a:solidFill>
          <a:ln w="25400" cap="flat" cmpd="sng" algn="ctr">
            <a:solidFill>
              <a:srgbClr val="090A0B"/>
            </a:solidFill>
            <a:prstDash val="solid"/>
          </a:ln>
          <a:effectLst/>
        </p:spPr>
        <p:txBody>
          <a:bodyPr rtlCol="0" anchor="ctr"/>
          <a:lstStyle/>
          <a:p>
            <a:pPr marL="342900" marR="0" lvl="0" indent="-342900" algn="ctr" defTabSz="412740" eaLnBrk="1" fontAlgn="auto" latinLnBrk="0" hangingPunct="0">
              <a:lnSpc>
                <a:spcPct val="100000"/>
              </a:lnSpc>
              <a:spcBef>
                <a:spcPts val="0"/>
              </a:spcBef>
              <a:spcAft>
                <a:spcPts val="0"/>
              </a:spcAft>
              <a:buClrTx/>
              <a:buSzTx/>
              <a:buFont typeface="+mj-lt"/>
              <a:buAutoNum type="arabicPeriod"/>
              <a:tabLst/>
              <a:defRPr/>
            </a:pPr>
            <a:r>
              <a:rPr kumimoji="0" lang="en-US" sz="1200" b="0" i="0" u="none" strike="noStrike" kern="0" cap="none" spc="0" normalizeH="0" baseline="0" noProof="0">
                <a:ln>
                  <a:noFill/>
                </a:ln>
                <a:solidFill>
                  <a:schemeClr val="bg1"/>
                </a:solidFill>
                <a:effectLst/>
                <a:uLnTx/>
                <a:uFillTx/>
                <a:latin typeface="Georgia" panose="02040502050405020303" pitchFamily="18" charset="0"/>
                <a:sym typeface="Helvetica Light"/>
              </a:rPr>
              <a:t>Add all the information to Article Body</a:t>
            </a:r>
            <a:endParaRPr kumimoji="0" lang="en-IN" sz="1200" b="0" i="0" u="none" strike="noStrike" kern="0" cap="none" spc="0" normalizeH="0" baseline="0" noProof="0">
              <a:ln>
                <a:noFill/>
              </a:ln>
              <a:solidFill>
                <a:schemeClr val="bg1"/>
              </a:solidFill>
              <a:effectLst/>
              <a:uLnTx/>
              <a:uFillTx/>
              <a:latin typeface="Georgia" panose="02040502050405020303" pitchFamily="18" charset="0"/>
              <a:sym typeface="Helvetica Light"/>
            </a:endParaRPr>
          </a:p>
        </p:txBody>
      </p:sp>
      <p:cxnSp>
        <p:nvCxnSpPr>
          <p:cNvPr id="80" name="Straight Arrow Connector 79">
            <a:extLst>
              <a:ext uri="{FF2B5EF4-FFF2-40B4-BE49-F238E27FC236}">
                <a16:creationId xmlns:a16="http://schemas.microsoft.com/office/drawing/2014/main" id="{4171A9D1-68B6-E517-A32C-31B80569A529}"/>
              </a:ext>
            </a:extLst>
          </p:cNvPr>
          <p:cNvCxnSpPr>
            <a:cxnSpLocks/>
            <a:stCxn id="77" idx="6"/>
            <a:endCxn id="78" idx="1"/>
          </p:cNvCxnSpPr>
          <p:nvPr/>
        </p:nvCxnSpPr>
        <p:spPr>
          <a:xfrm flipV="1">
            <a:off x="1064223" y="1304571"/>
            <a:ext cx="329350" cy="15254"/>
          </a:xfrm>
          <a:prstGeom prst="straightConnector1">
            <a:avLst/>
          </a:prstGeom>
          <a:noFill/>
          <a:ln w="12700" cap="flat" cmpd="sng" algn="ctr">
            <a:solidFill>
              <a:srgbClr val="090A0B"/>
            </a:solidFill>
            <a:prstDash val="solid"/>
            <a:tailEnd type="triangle"/>
          </a:ln>
          <a:effectLst/>
        </p:spPr>
      </p:cxnSp>
      <p:sp>
        <p:nvSpPr>
          <p:cNvPr id="81" name="Flowchart: Card 80">
            <a:extLst>
              <a:ext uri="{FF2B5EF4-FFF2-40B4-BE49-F238E27FC236}">
                <a16:creationId xmlns:a16="http://schemas.microsoft.com/office/drawing/2014/main" id="{8DC6350E-C172-9CE6-A8CF-84D49F95857D}"/>
              </a:ext>
            </a:extLst>
          </p:cNvPr>
          <p:cNvSpPr/>
          <p:nvPr/>
        </p:nvSpPr>
        <p:spPr>
          <a:xfrm>
            <a:off x="-80572" y="2053739"/>
            <a:ext cx="1500554" cy="914402"/>
          </a:xfrm>
          <a:prstGeom prst="flowChartPunchedCard">
            <a:avLst/>
          </a:prstGeom>
          <a:noFill/>
          <a:ln w="25400" cap="flat" cmpd="sng" algn="ctr">
            <a:noFill/>
            <a:prstDash val="solid"/>
          </a:ln>
          <a:effectLst/>
        </p:spPr>
        <p:txBody>
          <a:bodyPr rtlCol="0" anchor="ctr"/>
          <a:lstStyle/>
          <a:p>
            <a:pPr marL="0" marR="0" lvl="0" indent="0" algn="ctr" defTabSz="412740" eaLnBrk="1" fontAlgn="auto" latinLnBrk="0" hangingPunct="0">
              <a:lnSpc>
                <a:spcPct val="100000"/>
              </a:lnSpc>
              <a:spcBef>
                <a:spcPts val="0"/>
              </a:spcBef>
              <a:spcAft>
                <a:spcPts val="0"/>
              </a:spcAft>
              <a:buClrTx/>
              <a:buSzTx/>
              <a:buFontTx/>
              <a:buNone/>
              <a:tabLst/>
              <a:defRPr/>
            </a:pPr>
            <a:r>
              <a:rPr kumimoji="0" lang="en-US" sz="1200" b="0" i="0" u="none" strike="noStrike" kern="0" cap="none" spc="0" normalizeH="0" baseline="0" noProof="0">
                <a:ln>
                  <a:noFill/>
                </a:ln>
                <a:effectLst/>
                <a:uLnTx/>
                <a:uFillTx/>
                <a:latin typeface="Georgia" panose="02040502050405020303" pitchFamily="18" charset="0"/>
                <a:sym typeface="Helvetica Light"/>
              </a:rPr>
              <a:t>IT user must create a new SOP article</a:t>
            </a:r>
            <a:endParaRPr kumimoji="0" lang="en-IN" sz="1200" b="0" i="0" u="none" strike="noStrike" kern="0" cap="none" spc="0" normalizeH="0" baseline="0" noProof="0">
              <a:ln>
                <a:noFill/>
              </a:ln>
              <a:effectLst/>
              <a:uLnTx/>
              <a:uFillTx/>
              <a:latin typeface="Georgia" panose="02040502050405020303" pitchFamily="18" charset="0"/>
              <a:sym typeface="Helvetica Light"/>
            </a:endParaRPr>
          </a:p>
        </p:txBody>
      </p:sp>
      <p:sp>
        <p:nvSpPr>
          <p:cNvPr id="82" name="Flowchart: Process 81">
            <a:extLst>
              <a:ext uri="{FF2B5EF4-FFF2-40B4-BE49-F238E27FC236}">
                <a16:creationId xmlns:a16="http://schemas.microsoft.com/office/drawing/2014/main" id="{A4874D67-3539-1FB0-D5B8-7D0B5051F2AA}"/>
              </a:ext>
            </a:extLst>
          </p:cNvPr>
          <p:cNvSpPr/>
          <p:nvPr/>
        </p:nvSpPr>
        <p:spPr>
          <a:xfrm>
            <a:off x="1922354" y="2247465"/>
            <a:ext cx="2075290" cy="1097280"/>
          </a:xfrm>
          <a:prstGeom prst="flowChartProcess">
            <a:avLst/>
          </a:prstGeom>
          <a:solidFill>
            <a:schemeClr val="accent2"/>
          </a:solidFill>
          <a:ln w="25400" cap="flat" cmpd="sng" algn="ctr">
            <a:solidFill>
              <a:srgbClr val="090A0B"/>
            </a:solidFill>
            <a:prstDash val="solid"/>
          </a:ln>
          <a:effectLst/>
        </p:spPr>
        <p:txBody>
          <a:bodyPr lIns="91440" tIns="45720" rIns="91440" bIns="45720" rtlCol="0" anchor="ctr"/>
          <a:lstStyle/>
          <a:p>
            <a:pPr marL="0" marR="0" lvl="0" indent="0" algn="ctr" defTabSz="412740" eaLnBrk="1" fontAlgn="auto" latinLnBrk="0" hangingPunct="0">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chemeClr val="bg1"/>
                </a:solidFill>
                <a:effectLst/>
                <a:uLnTx/>
                <a:uFillTx/>
                <a:latin typeface="Georgia" panose="02040502050405020303" pitchFamily="18" charset="0"/>
                <a:sym typeface="Helvetica Light"/>
              </a:rPr>
              <a:t>Use Generate Article button to send request to Generative AI</a:t>
            </a:r>
            <a:endParaRPr kumimoji="0" lang="en-IN" sz="1200" b="0" i="0" u="none" strike="noStrike" kern="0" cap="none" spc="0" normalizeH="0" baseline="0" noProof="0">
              <a:ln>
                <a:noFill/>
              </a:ln>
              <a:solidFill>
                <a:schemeClr val="bg1"/>
              </a:solidFill>
              <a:effectLst/>
              <a:uLnTx/>
              <a:uFillTx/>
              <a:latin typeface="Georgia" panose="02040502050405020303" pitchFamily="18" charset="0"/>
              <a:sym typeface="Helvetica Light"/>
            </a:endParaRPr>
          </a:p>
        </p:txBody>
      </p:sp>
      <p:cxnSp>
        <p:nvCxnSpPr>
          <p:cNvPr id="84" name="Straight Arrow Connector 83">
            <a:extLst>
              <a:ext uri="{FF2B5EF4-FFF2-40B4-BE49-F238E27FC236}">
                <a16:creationId xmlns:a16="http://schemas.microsoft.com/office/drawing/2014/main" id="{7DC4790D-41BE-4FA1-C560-5B96C711561F}"/>
              </a:ext>
            </a:extLst>
          </p:cNvPr>
          <p:cNvCxnSpPr>
            <a:cxnSpLocks/>
            <a:stCxn id="82" idx="2"/>
          </p:cNvCxnSpPr>
          <p:nvPr/>
        </p:nvCxnSpPr>
        <p:spPr>
          <a:xfrm>
            <a:off x="2959999" y="3344745"/>
            <a:ext cx="11157" cy="1507648"/>
          </a:xfrm>
          <a:prstGeom prst="straightConnector1">
            <a:avLst/>
          </a:prstGeom>
          <a:noFill/>
          <a:ln w="12700" cap="flat" cmpd="thickThin" algn="ctr">
            <a:solidFill>
              <a:srgbClr val="090A0B"/>
            </a:solidFill>
            <a:prstDash val="lgDash"/>
            <a:tailEnd type="triangle"/>
          </a:ln>
          <a:effectLst/>
        </p:spPr>
      </p:cxnSp>
      <p:sp>
        <p:nvSpPr>
          <p:cNvPr id="85" name="Flowchart: Card 84">
            <a:extLst>
              <a:ext uri="{FF2B5EF4-FFF2-40B4-BE49-F238E27FC236}">
                <a16:creationId xmlns:a16="http://schemas.microsoft.com/office/drawing/2014/main" id="{02FC29D3-5478-BA30-57E4-F84E2A27B48B}"/>
              </a:ext>
            </a:extLst>
          </p:cNvPr>
          <p:cNvSpPr/>
          <p:nvPr/>
        </p:nvSpPr>
        <p:spPr>
          <a:xfrm>
            <a:off x="1242777" y="3377254"/>
            <a:ext cx="1298817" cy="935709"/>
          </a:xfrm>
          <a:prstGeom prst="flowChartPunchedCard">
            <a:avLst/>
          </a:prstGeom>
          <a:noFill/>
          <a:ln w="25400" cap="flat" cmpd="sng" algn="ctr">
            <a:noFill/>
            <a:prstDash val="solid"/>
          </a:ln>
          <a:effectLst/>
        </p:spPr>
        <p:txBody>
          <a:bodyPr rtlCol="0" anchor="ctr"/>
          <a:lstStyle/>
          <a:p>
            <a:pPr marL="0" marR="0" lvl="0" indent="0" algn="ctr" defTabSz="412740" eaLnBrk="1" fontAlgn="auto" latinLnBrk="0" hangingPunct="0">
              <a:lnSpc>
                <a:spcPct val="100000"/>
              </a:lnSpc>
              <a:spcBef>
                <a:spcPts val="0"/>
              </a:spcBef>
              <a:spcAft>
                <a:spcPts val="0"/>
              </a:spcAft>
              <a:buClrTx/>
              <a:buSzTx/>
              <a:buFontTx/>
              <a:buNone/>
              <a:tabLst/>
              <a:defRPr/>
            </a:pPr>
            <a:r>
              <a:rPr kumimoji="0" lang="en-US" sz="1200" b="0" i="0" u="none" strike="noStrike" kern="0" cap="none" spc="0" normalizeH="0" baseline="0" noProof="0">
                <a:ln>
                  <a:noFill/>
                </a:ln>
                <a:effectLst/>
                <a:uLnTx/>
                <a:uFillTx/>
                <a:latin typeface="Georgia" panose="02040502050405020303" pitchFamily="18" charset="0"/>
                <a:sym typeface="Helvetica Light"/>
              </a:rPr>
              <a:t>LLM will rewrite the article based on the standard template</a:t>
            </a:r>
            <a:endParaRPr kumimoji="0" lang="en-IN" sz="1200" b="0" i="0" u="none" strike="noStrike" kern="0" cap="none" spc="0" normalizeH="0" baseline="0" noProof="0">
              <a:ln>
                <a:noFill/>
              </a:ln>
              <a:effectLst/>
              <a:uLnTx/>
              <a:uFillTx/>
              <a:latin typeface="Georgia" panose="02040502050405020303" pitchFamily="18" charset="0"/>
              <a:sym typeface="Helvetica Light"/>
            </a:endParaRPr>
          </a:p>
        </p:txBody>
      </p:sp>
      <p:cxnSp>
        <p:nvCxnSpPr>
          <p:cNvPr id="86" name="Straight Arrow Connector 85">
            <a:extLst>
              <a:ext uri="{FF2B5EF4-FFF2-40B4-BE49-F238E27FC236}">
                <a16:creationId xmlns:a16="http://schemas.microsoft.com/office/drawing/2014/main" id="{B05A436D-7625-C38D-A4DF-1F544DEE0B03}"/>
              </a:ext>
            </a:extLst>
          </p:cNvPr>
          <p:cNvCxnSpPr>
            <a:cxnSpLocks/>
          </p:cNvCxnSpPr>
          <p:nvPr/>
        </p:nvCxnSpPr>
        <p:spPr>
          <a:xfrm>
            <a:off x="3896776" y="5637982"/>
            <a:ext cx="2043983" cy="12840"/>
          </a:xfrm>
          <a:prstGeom prst="straightConnector1">
            <a:avLst/>
          </a:prstGeom>
          <a:noFill/>
          <a:ln w="12700" cap="flat" cmpd="sng" algn="ctr">
            <a:solidFill>
              <a:srgbClr val="090A0B"/>
            </a:solidFill>
            <a:prstDash val="solid"/>
            <a:tailEnd type="triangle"/>
          </a:ln>
          <a:effectLst/>
        </p:spPr>
      </p:cxnSp>
      <p:sp>
        <p:nvSpPr>
          <p:cNvPr id="87" name="Flowchart: Document 86">
            <a:extLst>
              <a:ext uri="{FF2B5EF4-FFF2-40B4-BE49-F238E27FC236}">
                <a16:creationId xmlns:a16="http://schemas.microsoft.com/office/drawing/2014/main" id="{DB75D89F-C0C7-02F2-4B33-0A7FF722D59E}"/>
              </a:ext>
            </a:extLst>
          </p:cNvPr>
          <p:cNvSpPr/>
          <p:nvPr/>
        </p:nvSpPr>
        <p:spPr>
          <a:xfrm>
            <a:off x="5940759" y="4654383"/>
            <a:ext cx="3180686" cy="1322443"/>
          </a:xfrm>
          <a:prstGeom prst="flowChartDocument">
            <a:avLst/>
          </a:prstGeom>
          <a:solidFill>
            <a:schemeClr val="accent5"/>
          </a:solidFill>
          <a:ln w="25400" cap="flat" cmpd="sng" algn="ctr">
            <a:solidFill>
              <a:srgbClr val="090A0B"/>
            </a:solidFill>
            <a:prstDash val="solid"/>
          </a:ln>
          <a:effectLst/>
        </p:spPr>
        <p:txBody>
          <a:bodyPr lIns="91440" tIns="45720" rIns="91440" bIns="45720" rtlCol="0" anchor="ctr"/>
          <a:lstStyle/>
          <a:p>
            <a:pPr marL="342900" marR="0" lvl="0" indent="-342900" algn="ctr" defTabSz="412740" eaLnBrk="1" fontAlgn="auto" latinLnBrk="0" hangingPunct="0">
              <a:lnSpc>
                <a:spcPct val="100000"/>
              </a:lnSpc>
              <a:spcBef>
                <a:spcPts val="0"/>
              </a:spcBef>
              <a:spcAft>
                <a:spcPts val="0"/>
              </a:spcAft>
              <a:buClrTx/>
              <a:buSzTx/>
              <a:buFontTx/>
              <a:buAutoNum type="arabicPeriod"/>
              <a:tabLst/>
              <a:defRPr/>
            </a:pPr>
            <a:endParaRPr kumimoji="0" lang="en-US" sz="1200" b="0" i="0" u="none" strike="noStrike" kern="0" cap="none" spc="0" normalizeH="0" baseline="0" noProof="0">
              <a:ln>
                <a:noFill/>
              </a:ln>
              <a:solidFill>
                <a:srgbClr val="017E01"/>
              </a:solidFill>
              <a:effectLst/>
              <a:uLnTx/>
              <a:uFillTx/>
              <a:latin typeface="Georgia" panose="02040502050405020303" pitchFamily="18" charset="0"/>
              <a:sym typeface="Helvetica Light"/>
            </a:endParaRPr>
          </a:p>
          <a:p>
            <a:pPr marL="0" marR="0" lvl="0" indent="0" algn="ctr" defTabSz="412740" eaLnBrk="1" fontAlgn="auto" latinLnBrk="0" hangingPunct="0">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17E01"/>
                </a:solidFill>
                <a:effectLst/>
                <a:uLnTx/>
                <a:uFillTx/>
                <a:latin typeface="Georgia" panose="02040502050405020303" pitchFamily="18" charset="0"/>
                <a:sym typeface="Helvetica Light"/>
              </a:rPr>
              <a:t>Based on the SME input:</a:t>
            </a:r>
          </a:p>
          <a:p>
            <a:pPr marL="342900" marR="0" lvl="0" indent="-342900" algn="ctr" defTabSz="412740" eaLnBrk="1" fontAlgn="auto" latinLnBrk="0" hangingPunct="0">
              <a:lnSpc>
                <a:spcPct val="100000"/>
              </a:lnSpc>
              <a:spcBef>
                <a:spcPts val="0"/>
              </a:spcBef>
              <a:spcAft>
                <a:spcPts val="0"/>
              </a:spcAft>
              <a:buClrTx/>
              <a:buSzTx/>
              <a:buFontTx/>
              <a:buAutoNum type="arabicPeriod"/>
              <a:tabLst/>
              <a:defRPr/>
            </a:pPr>
            <a:r>
              <a:rPr kumimoji="0" lang="en-US" sz="1100" b="0" i="0" u="none" strike="noStrike" kern="0" cap="none" spc="0" normalizeH="0" baseline="0" noProof="0">
                <a:ln>
                  <a:noFill/>
                </a:ln>
                <a:solidFill>
                  <a:srgbClr val="017E01"/>
                </a:solidFill>
                <a:effectLst/>
                <a:uLnTx/>
                <a:uFillTx/>
                <a:latin typeface="Georgia" panose="02040502050405020303" pitchFamily="18" charset="0"/>
                <a:sym typeface="Helvetica Light"/>
              </a:rPr>
              <a:t>LLM will generate a new article as per the desired template</a:t>
            </a:r>
          </a:p>
          <a:p>
            <a:pPr marL="342900" marR="0" lvl="0" indent="-342900" algn="ctr" defTabSz="412740" eaLnBrk="1" fontAlgn="auto" latinLnBrk="0" hangingPunct="0">
              <a:lnSpc>
                <a:spcPct val="100000"/>
              </a:lnSpc>
              <a:spcBef>
                <a:spcPts val="0"/>
              </a:spcBef>
              <a:spcAft>
                <a:spcPts val="0"/>
              </a:spcAft>
              <a:buClrTx/>
              <a:buSzTx/>
              <a:buFontTx/>
              <a:buAutoNum type="arabicPeriod"/>
              <a:tabLst/>
              <a:defRPr/>
            </a:pPr>
            <a:r>
              <a:rPr kumimoji="0" lang="en-US" sz="1100" b="0" i="0" u="none" strike="noStrike" kern="0" cap="none" spc="0" normalizeH="0" baseline="0" noProof="0">
                <a:ln>
                  <a:noFill/>
                </a:ln>
                <a:solidFill>
                  <a:srgbClr val="017E01"/>
                </a:solidFill>
                <a:effectLst/>
                <a:uLnTx/>
                <a:uFillTx/>
                <a:latin typeface="Georgia" panose="02040502050405020303" pitchFamily="18" charset="0"/>
                <a:sym typeface="Helvetica Light"/>
              </a:rPr>
              <a:t>LLM will update the existing articles</a:t>
            </a:r>
          </a:p>
        </p:txBody>
      </p:sp>
      <p:cxnSp>
        <p:nvCxnSpPr>
          <p:cNvPr id="88" name="Straight Connector 87">
            <a:extLst>
              <a:ext uri="{FF2B5EF4-FFF2-40B4-BE49-F238E27FC236}">
                <a16:creationId xmlns:a16="http://schemas.microsoft.com/office/drawing/2014/main" id="{1F2B7EA5-740A-968C-8FF2-EF17908D818D}"/>
              </a:ext>
            </a:extLst>
          </p:cNvPr>
          <p:cNvCxnSpPr>
            <a:cxnSpLocks/>
            <a:stCxn id="85" idx="3"/>
          </p:cNvCxnSpPr>
          <p:nvPr/>
        </p:nvCxnSpPr>
        <p:spPr>
          <a:xfrm flipV="1">
            <a:off x="2541594" y="3845108"/>
            <a:ext cx="401338" cy="1"/>
          </a:xfrm>
          <a:prstGeom prst="line">
            <a:avLst/>
          </a:prstGeom>
          <a:noFill/>
          <a:ln w="9525" cap="flat" cmpd="sng" algn="ctr">
            <a:solidFill>
              <a:srgbClr val="090A0B"/>
            </a:solidFill>
            <a:prstDash val="solid"/>
          </a:ln>
          <a:effectLst/>
        </p:spPr>
      </p:cxnSp>
      <p:sp>
        <p:nvSpPr>
          <p:cNvPr id="89" name="Flowchart: Document 88">
            <a:extLst>
              <a:ext uri="{FF2B5EF4-FFF2-40B4-BE49-F238E27FC236}">
                <a16:creationId xmlns:a16="http://schemas.microsoft.com/office/drawing/2014/main" id="{6AE07BD2-282B-2DDF-D4A9-875C67D2C96B}"/>
              </a:ext>
            </a:extLst>
          </p:cNvPr>
          <p:cNvSpPr/>
          <p:nvPr/>
        </p:nvSpPr>
        <p:spPr>
          <a:xfrm>
            <a:off x="1384367" y="919917"/>
            <a:ext cx="985697" cy="776590"/>
          </a:xfrm>
          <a:prstGeom prst="flowChartDocument">
            <a:avLst/>
          </a:prstGeom>
          <a:solidFill>
            <a:schemeClr val="accent5"/>
          </a:solidFill>
          <a:ln w="25400" cap="flat" cmpd="sng" algn="ctr">
            <a:solidFill>
              <a:srgbClr val="090A0B"/>
            </a:solidFill>
            <a:prstDash val="solid"/>
          </a:ln>
          <a:effectLst/>
        </p:spPr>
        <p:txBody>
          <a:bodyPr lIns="91440" tIns="45720" rIns="91440" bIns="45720" rtlCol="0" anchor="ctr"/>
          <a:lstStyle/>
          <a:p>
            <a:pPr marL="0" marR="0" lvl="0" indent="0" algn="ctr" defTabSz="412740" eaLnBrk="1" fontAlgn="auto" latinLnBrk="0" hangingPunct="0">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chemeClr val="bg1"/>
                </a:solidFill>
                <a:effectLst/>
                <a:uLnTx/>
                <a:uFillTx/>
                <a:latin typeface="Georgia" panose="02040502050405020303" pitchFamily="18" charset="0"/>
                <a:sym typeface="Helvetica Light"/>
              </a:rPr>
              <a:t>Knowledge Base</a:t>
            </a:r>
            <a:endParaRPr kumimoji="0" lang="en-IN" sz="1200" b="0" i="0" u="none" strike="noStrike" kern="0" cap="none" spc="0" normalizeH="0" baseline="0" noProof="0">
              <a:ln>
                <a:noFill/>
              </a:ln>
              <a:solidFill>
                <a:schemeClr val="bg1"/>
              </a:solidFill>
              <a:effectLst/>
              <a:uLnTx/>
              <a:uFillTx/>
              <a:latin typeface="Georgia" panose="02040502050405020303" pitchFamily="18" charset="0"/>
              <a:sym typeface="Helvetica Light"/>
            </a:endParaRPr>
          </a:p>
        </p:txBody>
      </p:sp>
      <p:grpSp>
        <p:nvGrpSpPr>
          <p:cNvPr id="90" name="Group 89">
            <a:extLst>
              <a:ext uri="{FF2B5EF4-FFF2-40B4-BE49-F238E27FC236}">
                <a16:creationId xmlns:a16="http://schemas.microsoft.com/office/drawing/2014/main" id="{5C5A16F4-EE66-FD80-E6D7-5C821662D070}"/>
              </a:ext>
            </a:extLst>
          </p:cNvPr>
          <p:cNvGrpSpPr/>
          <p:nvPr/>
        </p:nvGrpSpPr>
        <p:grpSpPr>
          <a:xfrm>
            <a:off x="2039980" y="4503274"/>
            <a:ext cx="1747953" cy="1490437"/>
            <a:chOff x="2355060" y="4459457"/>
            <a:chExt cx="2121811" cy="2006073"/>
          </a:xfrm>
        </p:grpSpPr>
        <p:sp>
          <p:nvSpPr>
            <p:cNvPr id="91" name="Flowchart: Process 90">
              <a:extLst>
                <a:ext uri="{FF2B5EF4-FFF2-40B4-BE49-F238E27FC236}">
                  <a16:creationId xmlns:a16="http://schemas.microsoft.com/office/drawing/2014/main" id="{74A82427-99B7-7C4D-C35E-2353515FAB18}"/>
                </a:ext>
              </a:extLst>
            </p:cNvPr>
            <p:cNvSpPr/>
            <p:nvPr/>
          </p:nvSpPr>
          <p:spPr>
            <a:xfrm>
              <a:off x="2392239" y="4486450"/>
              <a:ext cx="2084632" cy="1956870"/>
            </a:xfrm>
            <a:prstGeom prst="flowChartProcess">
              <a:avLst/>
            </a:prstGeom>
            <a:solidFill>
              <a:schemeClr val="accent2"/>
            </a:solidFill>
            <a:ln w="25400" cap="flat" cmpd="sng" algn="ctr">
              <a:solidFill>
                <a:srgbClr val="090A0B"/>
              </a:solidFill>
              <a:prstDash val="solid"/>
            </a:ln>
            <a:effectLst/>
          </p:spPr>
          <p:txBody>
            <a:bodyPr rtlCol="0" anchor="ctr"/>
            <a:lstStyle/>
            <a:p>
              <a:pPr marL="0" marR="0" lvl="0" indent="0" algn="ctr" defTabSz="412740" eaLnBrk="1" fontAlgn="auto" latinLnBrk="0" hangingPunct="0">
                <a:lnSpc>
                  <a:spcPct val="100000"/>
                </a:lnSpc>
                <a:spcBef>
                  <a:spcPts val="0"/>
                </a:spcBef>
                <a:spcAft>
                  <a:spcPts val="0"/>
                </a:spcAft>
                <a:buClrTx/>
                <a:buSzTx/>
                <a:buFontTx/>
                <a:buNone/>
                <a:tabLst/>
                <a:defRPr/>
              </a:pPr>
              <a:endParaRPr kumimoji="0" lang="en-IN" sz="1200" b="0" i="0" u="none" strike="noStrike" kern="0" cap="none" spc="0" normalizeH="0" baseline="0" noProof="0">
                <a:ln>
                  <a:noFill/>
                </a:ln>
                <a:solidFill>
                  <a:srgbClr val="2EC246"/>
                </a:solidFill>
                <a:effectLst/>
                <a:uLnTx/>
                <a:uFillTx/>
                <a:latin typeface="Georgia" panose="02040502050405020303" pitchFamily="18" charset="0"/>
                <a:sym typeface="Helvetica Light"/>
              </a:endParaRPr>
            </a:p>
          </p:txBody>
        </p:sp>
        <p:sp>
          <p:nvSpPr>
            <p:cNvPr id="92" name="Flowchart: Document 91">
              <a:extLst>
                <a:ext uri="{FF2B5EF4-FFF2-40B4-BE49-F238E27FC236}">
                  <a16:creationId xmlns:a16="http://schemas.microsoft.com/office/drawing/2014/main" id="{8C6A2780-6500-EE37-04FF-D63C84867641}"/>
                </a:ext>
              </a:extLst>
            </p:cNvPr>
            <p:cNvSpPr/>
            <p:nvPr/>
          </p:nvSpPr>
          <p:spPr>
            <a:xfrm>
              <a:off x="2400107" y="4459457"/>
              <a:ext cx="2075290" cy="662609"/>
            </a:xfrm>
            <a:prstGeom prst="flowChartDocument">
              <a:avLst/>
            </a:prstGeom>
            <a:solidFill>
              <a:schemeClr val="accent5"/>
            </a:solidFill>
            <a:ln w="25400" cap="flat" cmpd="sng" algn="ctr">
              <a:solidFill>
                <a:srgbClr val="090A0B"/>
              </a:solidFill>
              <a:prstDash val="solid"/>
            </a:ln>
            <a:effectLst/>
          </p:spPr>
          <p:txBody>
            <a:bodyPr rtlCol="0" anchor="ctr"/>
            <a:lstStyle/>
            <a:p>
              <a:pPr marL="0" marR="0" lvl="0" indent="0" algn="ctr" defTabSz="41274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chemeClr val="bg1"/>
                  </a:solidFill>
                  <a:effectLst/>
                  <a:uLnTx/>
                  <a:uFillTx/>
                  <a:latin typeface="Georgia" panose="02040502050405020303" pitchFamily="18" charset="0"/>
                  <a:sym typeface="Helvetica Light"/>
                </a:rPr>
                <a:t>AI/ML server</a:t>
              </a:r>
              <a:endParaRPr kumimoji="0" lang="en-IN" sz="1200" b="1" i="0" u="none" strike="noStrike" kern="0" cap="none" spc="0" normalizeH="0" baseline="0" noProof="0">
                <a:ln>
                  <a:noFill/>
                </a:ln>
                <a:solidFill>
                  <a:schemeClr val="bg1"/>
                </a:solidFill>
                <a:effectLst/>
                <a:uLnTx/>
                <a:uFillTx/>
                <a:latin typeface="Georgia" panose="02040502050405020303" pitchFamily="18" charset="0"/>
                <a:sym typeface="Helvetica Light"/>
              </a:endParaRPr>
            </a:p>
          </p:txBody>
        </p:sp>
        <p:pic>
          <p:nvPicPr>
            <p:cNvPr id="93" name="Graphic 109" descr="Artificial Intelligence with solid fill">
              <a:extLst>
                <a:ext uri="{FF2B5EF4-FFF2-40B4-BE49-F238E27FC236}">
                  <a16:creationId xmlns:a16="http://schemas.microsoft.com/office/drawing/2014/main" id="{EE75450B-0EA7-1B16-0F37-0FCFD9021BD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355060" y="5046292"/>
              <a:ext cx="1293416" cy="1293416"/>
            </a:xfrm>
            <a:prstGeom prst="rect">
              <a:avLst/>
            </a:prstGeom>
          </p:spPr>
        </p:pic>
        <p:pic>
          <p:nvPicPr>
            <p:cNvPr id="94" name="Graphic 113" descr="Server with solid fill">
              <a:extLst>
                <a:ext uri="{FF2B5EF4-FFF2-40B4-BE49-F238E27FC236}">
                  <a16:creationId xmlns:a16="http://schemas.microsoft.com/office/drawing/2014/main" id="{C7795403-3482-8985-0F22-3703D2BBD774}"/>
                </a:ext>
              </a:extLst>
            </p:cNvPr>
            <p:cNvPicPr>
              <a:picLocks noChangeAspect="1"/>
            </p:cNvPicPr>
            <p:nvPr/>
          </p:nvPicPr>
          <p:blipFill>
            <a:blip r:embed="rId5" cstate="hq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466842" y="5551130"/>
              <a:ext cx="914400" cy="914400"/>
            </a:xfrm>
            <a:prstGeom prst="rect">
              <a:avLst/>
            </a:prstGeom>
          </p:spPr>
        </p:pic>
        <p:pic>
          <p:nvPicPr>
            <p:cNvPr id="95" name="Graphic 115" descr="Syncing cloud with solid fill">
              <a:extLst>
                <a:ext uri="{FF2B5EF4-FFF2-40B4-BE49-F238E27FC236}">
                  <a16:creationId xmlns:a16="http://schemas.microsoft.com/office/drawing/2014/main" id="{63516020-BDA1-1F3B-68F7-EB1916EF9449}"/>
                </a:ext>
              </a:extLst>
            </p:cNvPr>
            <p:cNvPicPr>
              <a:picLocks noChangeAspect="1"/>
            </p:cNvPicPr>
            <p:nvPr/>
          </p:nvPicPr>
          <p:blipFill>
            <a:blip r:embed="rId7" cstate="hq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518536" y="4898723"/>
              <a:ext cx="837691" cy="837691"/>
            </a:xfrm>
            <a:prstGeom prst="rect">
              <a:avLst/>
            </a:prstGeom>
          </p:spPr>
        </p:pic>
      </p:grpSp>
      <p:cxnSp>
        <p:nvCxnSpPr>
          <p:cNvPr id="96" name="Straight Connector 95">
            <a:extLst>
              <a:ext uri="{FF2B5EF4-FFF2-40B4-BE49-F238E27FC236}">
                <a16:creationId xmlns:a16="http://schemas.microsoft.com/office/drawing/2014/main" id="{35CBFF76-415A-EF19-B59B-2EC9D6E94B70}"/>
              </a:ext>
            </a:extLst>
          </p:cNvPr>
          <p:cNvCxnSpPr>
            <a:stCxn id="77" idx="4"/>
          </p:cNvCxnSpPr>
          <p:nvPr/>
        </p:nvCxnSpPr>
        <p:spPr>
          <a:xfrm flipH="1">
            <a:off x="629364" y="1741856"/>
            <a:ext cx="5795" cy="506437"/>
          </a:xfrm>
          <a:prstGeom prst="line">
            <a:avLst/>
          </a:prstGeom>
          <a:noFill/>
          <a:ln w="12700" cap="flat" cmpd="thickThin" algn="ctr">
            <a:solidFill>
              <a:srgbClr val="090A0B"/>
            </a:solidFill>
            <a:prstDash val="lgDash"/>
            <a:tailEnd type="triangle"/>
          </a:ln>
          <a:effectLst/>
        </p:spPr>
      </p:cxnSp>
      <p:sp>
        <p:nvSpPr>
          <p:cNvPr id="97" name="Flowchart: Decision 96">
            <a:extLst>
              <a:ext uri="{FF2B5EF4-FFF2-40B4-BE49-F238E27FC236}">
                <a16:creationId xmlns:a16="http://schemas.microsoft.com/office/drawing/2014/main" id="{7D8EBA43-60BD-D754-3B0C-81F801865D5D}"/>
              </a:ext>
            </a:extLst>
          </p:cNvPr>
          <p:cNvSpPr/>
          <p:nvPr/>
        </p:nvSpPr>
        <p:spPr>
          <a:xfrm>
            <a:off x="8764419" y="1058635"/>
            <a:ext cx="714049" cy="426811"/>
          </a:xfrm>
          <a:prstGeom prst="flowChartDecision">
            <a:avLst/>
          </a:prstGeom>
          <a:solidFill>
            <a:srgbClr val="FFC000"/>
          </a:solidFill>
          <a:ln w="25400" cap="flat" cmpd="sng" algn="ctr">
            <a:solidFill>
              <a:srgbClr val="090A0B"/>
            </a:solidFill>
            <a:prstDash val="solid"/>
          </a:ln>
          <a:effectLst/>
        </p:spPr>
        <p:txBody>
          <a:bodyPr rtlCol="0" anchor="ctr"/>
          <a:lstStyle/>
          <a:p>
            <a:pPr marL="0" marR="0" lvl="0" indent="0" algn="ctr" defTabSz="412740" eaLnBrk="1" fontAlgn="auto" latinLnBrk="0" hangingPunct="0">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17E01"/>
                </a:solidFill>
                <a:effectLst/>
                <a:uLnTx/>
                <a:uFillTx/>
                <a:latin typeface="Georgia" panose="02040502050405020303" pitchFamily="18" charset="0"/>
                <a:sym typeface="Helvetica Light"/>
              </a:rPr>
              <a:t>??</a:t>
            </a:r>
            <a:endParaRPr kumimoji="0" lang="en-IN" sz="1200" b="0" i="0" u="none" strike="noStrike" kern="0" cap="none" spc="0" normalizeH="0" baseline="0" noProof="0">
              <a:ln>
                <a:noFill/>
              </a:ln>
              <a:solidFill>
                <a:srgbClr val="017E01"/>
              </a:solidFill>
              <a:effectLst/>
              <a:uLnTx/>
              <a:uFillTx/>
              <a:latin typeface="Georgia" panose="02040502050405020303" pitchFamily="18" charset="0"/>
              <a:sym typeface="Helvetica Light"/>
            </a:endParaRPr>
          </a:p>
        </p:txBody>
      </p:sp>
      <p:sp>
        <p:nvSpPr>
          <p:cNvPr id="98" name="Flowchart: Card 97">
            <a:extLst>
              <a:ext uri="{FF2B5EF4-FFF2-40B4-BE49-F238E27FC236}">
                <a16:creationId xmlns:a16="http://schemas.microsoft.com/office/drawing/2014/main" id="{66FEEB2E-D00D-A3BE-6859-BB983879AFE6}"/>
              </a:ext>
            </a:extLst>
          </p:cNvPr>
          <p:cNvSpPr/>
          <p:nvPr/>
        </p:nvSpPr>
        <p:spPr>
          <a:xfrm>
            <a:off x="7334514" y="460539"/>
            <a:ext cx="3240414" cy="551238"/>
          </a:xfrm>
          <a:prstGeom prst="flowChartPunchedCard">
            <a:avLst/>
          </a:prstGeom>
          <a:noFill/>
          <a:ln w="25400" cap="flat" cmpd="sng" algn="ctr">
            <a:noFill/>
            <a:prstDash val="solid"/>
          </a:ln>
          <a:effectLst/>
        </p:spPr>
        <p:txBody>
          <a:bodyPr rtlCol="0" anchor="ctr"/>
          <a:lstStyle/>
          <a:p>
            <a:pPr marL="0" marR="0" lvl="0" indent="0" algn="ctr" defTabSz="412740" eaLnBrk="1" fontAlgn="auto" latinLnBrk="0" hangingPunct="0">
              <a:lnSpc>
                <a:spcPct val="100000"/>
              </a:lnSpc>
              <a:spcBef>
                <a:spcPts val="0"/>
              </a:spcBef>
              <a:spcAft>
                <a:spcPts val="0"/>
              </a:spcAft>
              <a:buClrTx/>
              <a:buSzTx/>
              <a:buFontTx/>
              <a:buNone/>
              <a:tabLst/>
              <a:defRPr/>
            </a:pPr>
            <a:r>
              <a:rPr kumimoji="0" lang="en-US" sz="1200" b="0" i="0" u="none" strike="noStrike" kern="0" cap="none" spc="0" normalizeH="0" baseline="0" noProof="0">
                <a:ln>
                  <a:noFill/>
                </a:ln>
                <a:effectLst/>
                <a:uLnTx/>
                <a:uFillTx/>
                <a:latin typeface="Georgia" panose="02040502050405020303" pitchFamily="18" charset="0"/>
                <a:sym typeface="Helvetica Light"/>
              </a:rPr>
              <a:t>Is this an article for a New article/SOP or for an existing</a:t>
            </a:r>
            <a:r>
              <a:rPr lang="en-US" sz="1200" kern="0">
                <a:latin typeface="Georgia" panose="02040502050405020303" pitchFamily="18" charset="0"/>
                <a:sym typeface="Helvetica Light"/>
              </a:rPr>
              <a:t>g </a:t>
            </a:r>
            <a:r>
              <a:rPr kumimoji="0" lang="en-US" sz="1200" b="0" i="0" u="none" strike="noStrike" kern="0" cap="none" spc="0" normalizeH="0" baseline="0" noProof="0">
                <a:ln>
                  <a:noFill/>
                </a:ln>
                <a:effectLst/>
                <a:uLnTx/>
                <a:uFillTx/>
                <a:latin typeface="Georgia" panose="02040502050405020303" pitchFamily="18" charset="0"/>
                <a:sym typeface="Helvetica Light"/>
              </a:rPr>
              <a:t>article/SOP</a:t>
            </a:r>
            <a:endParaRPr kumimoji="0" lang="en-IN" sz="1200" b="0" i="0" u="none" strike="noStrike" kern="0" cap="none" spc="0" normalizeH="0" baseline="0" noProof="0">
              <a:ln>
                <a:noFill/>
              </a:ln>
              <a:effectLst/>
              <a:uLnTx/>
              <a:uFillTx/>
              <a:latin typeface="Georgia" panose="02040502050405020303" pitchFamily="18" charset="0"/>
              <a:sym typeface="Helvetica Light"/>
            </a:endParaRPr>
          </a:p>
        </p:txBody>
      </p:sp>
      <p:cxnSp>
        <p:nvCxnSpPr>
          <p:cNvPr id="99" name="Connector: Elbow 66">
            <a:extLst>
              <a:ext uri="{FF2B5EF4-FFF2-40B4-BE49-F238E27FC236}">
                <a16:creationId xmlns:a16="http://schemas.microsoft.com/office/drawing/2014/main" id="{1FA3CA07-90F5-C03F-A7E0-950D47E56E3F}"/>
              </a:ext>
            </a:extLst>
          </p:cNvPr>
          <p:cNvCxnSpPr>
            <a:cxnSpLocks/>
            <a:stCxn id="97" idx="3"/>
          </p:cNvCxnSpPr>
          <p:nvPr/>
        </p:nvCxnSpPr>
        <p:spPr>
          <a:xfrm flipH="1">
            <a:off x="3906581" y="1272041"/>
            <a:ext cx="5571887" cy="3162245"/>
          </a:xfrm>
          <a:prstGeom prst="bentConnector3">
            <a:avLst>
              <a:gd name="adj1" fmla="val -4103"/>
            </a:avLst>
          </a:prstGeom>
          <a:noFill/>
          <a:ln w="9525" cap="flat" cmpd="sng" algn="ctr">
            <a:solidFill>
              <a:srgbClr val="017E01">
                <a:shade val="95000"/>
                <a:satMod val="104999"/>
              </a:srgbClr>
            </a:solidFill>
            <a:prstDash val="solid"/>
            <a:tailEnd type="triangle"/>
          </a:ln>
          <a:effectLst/>
        </p:spPr>
      </p:cxnSp>
      <p:sp>
        <p:nvSpPr>
          <p:cNvPr id="100" name="Flowchart: Card 99">
            <a:extLst>
              <a:ext uri="{FF2B5EF4-FFF2-40B4-BE49-F238E27FC236}">
                <a16:creationId xmlns:a16="http://schemas.microsoft.com/office/drawing/2014/main" id="{E3381DC9-7A88-4F57-E848-6ED781C147A3}"/>
              </a:ext>
            </a:extLst>
          </p:cNvPr>
          <p:cNvSpPr/>
          <p:nvPr/>
        </p:nvSpPr>
        <p:spPr>
          <a:xfrm>
            <a:off x="8074804" y="1573626"/>
            <a:ext cx="1075522" cy="469221"/>
          </a:xfrm>
          <a:prstGeom prst="flowChartPunchedCard">
            <a:avLst/>
          </a:prstGeom>
          <a:noFill/>
          <a:ln w="25400" cap="flat" cmpd="sng" algn="ctr">
            <a:noFill/>
            <a:prstDash val="solid"/>
          </a:ln>
          <a:effectLst/>
        </p:spPr>
        <p:txBody>
          <a:bodyPr rtlCol="0" anchor="ctr"/>
          <a:lstStyle/>
          <a:p>
            <a:pPr marL="0" marR="0" lvl="0" indent="0" algn="ctr" defTabSz="412740" eaLnBrk="1" fontAlgn="auto" latinLnBrk="0" hangingPunct="0">
              <a:lnSpc>
                <a:spcPct val="100000"/>
              </a:lnSpc>
              <a:spcBef>
                <a:spcPts val="0"/>
              </a:spcBef>
              <a:spcAft>
                <a:spcPts val="0"/>
              </a:spcAft>
              <a:buClrTx/>
              <a:buSzTx/>
              <a:buFontTx/>
              <a:buNone/>
              <a:tabLst/>
              <a:defRPr/>
            </a:pPr>
            <a:r>
              <a:rPr kumimoji="0" lang="en-US" sz="1200" b="0" i="0" u="none" strike="noStrike" kern="0" cap="none" spc="0" normalizeH="0" baseline="0" noProof="0">
                <a:ln>
                  <a:noFill/>
                </a:ln>
                <a:effectLst/>
                <a:uLnTx/>
                <a:uFillTx/>
                <a:latin typeface="Georgia" panose="02040502050405020303" pitchFamily="18" charset="0"/>
                <a:sym typeface="Helvetica Light"/>
              </a:rPr>
              <a:t>New article/SOP </a:t>
            </a:r>
            <a:endParaRPr kumimoji="0" lang="en-IN" sz="1200" b="0" i="0" u="none" strike="noStrike" kern="0" cap="none" spc="0" normalizeH="0" baseline="0" noProof="0">
              <a:ln>
                <a:noFill/>
              </a:ln>
              <a:effectLst/>
              <a:uLnTx/>
              <a:uFillTx/>
              <a:latin typeface="Georgia" panose="02040502050405020303" pitchFamily="18" charset="0"/>
              <a:sym typeface="Helvetica Light"/>
            </a:endParaRPr>
          </a:p>
        </p:txBody>
      </p:sp>
      <p:sp>
        <p:nvSpPr>
          <p:cNvPr id="101" name="Flowchart: Card 100">
            <a:extLst>
              <a:ext uri="{FF2B5EF4-FFF2-40B4-BE49-F238E27FC236}">
                <a16:creationId xmlns:a16="http://schemas.microsoft.com/office/drawing/2014/main" id="{B9A6F25E-F2E5-328F-1AC5-3229E51B8E48}"/>
              </a:ext>
            </a:extLst>
          </p:cNvPr>
          <p:cNvSpPr/>
          <p:nvPr/>
        </p:nvSpPr>
        <p:spPr>
          <a:xfrm>
            <a:off x="9582438" y="2086082"/>
            <a:ext cx="1147208" cy="551238"/>
          </a:xfrm>
          <a:prstGeom prst="flowChartPunchedCard">
            <a:avLst/>
          </a:prstGeom>
          <a:noFill/>
          <a:ln w="25400" cap="flat" cmpd="sng" algn="ctr">
            <a:noFill/>
            <a:prstDash val="solid"/>
          </a:ln>
          <a:effectLst/>
        </p:spPr>
        <p:txBody>
          <a:bodyPr rtlCol="0" anchor="ctr"/>
          <a:lstStyle/>
          <a:p>
            <a:pPr marL="0" marR="0" lvl="0" indent="0" algn="ctr" defTabSz="412740" eaLnBrk="1" fontAlgn="auto" latinLnBrk="0" hangingPunct="0">
              <a:lnSpc>
                <a:spcPct val="100000"/>
              </a:lnSpc>
              <a:spcBef>
                <a:spcPts val="0"/>
              </a:spcBef>
              <a:spcAft>
                <a:spcPts val="0"/>
              </a:spcAft>
              <a:buClrTx/>
              <a:buSzTx/>
              <a:buFontTx/>
              <a:buNone/>
              <a:tabLst/>
              <a:defRPr/>
            </a:pPr>
            <a:r>
              <a:rPr kumimoji="0" lang="en-US" sz="1200" b="0" i="0" u="none" strike="noStrike" kern="0" cap="none" spc="0" normalizeH="0" baseline="0" noProof="0">
                <a:ln>
                  <a:noFill/>
                </a:ln>
                <a:effectLst/>
                <a:uLnTx/>
                <a:uFillTx/>
                <a:latin typeface="Georgia" panose="02040502050405020303" pitchFamily="18" charset="0"/>
                <a:sym typeface="Helvetica Light"/>
              </a:rPr>
              <a:t>Existing article/SOP</a:t>
            </a:r>
            <a:endParaRPr kumimoji="0" lang="en-IN" sz="1200" b="0" i="0" u="none" strike="noStrike" kern="0" cap="none" spc="0" normalizeH="0" baseline="0" noProof="0">
              <a:ln>
                <a:noFill/>
              </a:ln>
              <a:effectLst/>
              <a:uLnTx/>
              <a:uFillTx/>
              <a:latin typeface="Georgia" panose="02040502050405020303" pitchFamily="18" charset="0"/>
              <a:sym typeface="Helvetica Light"/>
            </a:endParaRPr>
          </a:p>
        </p:txBody>
      </p:sp>
      <p:cxnSp>
        <p:nvCxnSpPr>
          <p:cNvPr id="102" name="Connector: Elbow 126">
            <a:extLst>
              <a:ext uri="{FF2B5EF4-FFF2-40B4-BE49-F238E27FC236}">
                <a16:creationId xmlns:a16="http://schemas.microsoft.com/office/drawing/2014/main" id="{1C18E2D0-AF2C-C883-66B0-68C53C39B8B2}"/>
              </a:ext>
            </a:extLst>
          </p:cNvPr>
          <p:cNvCxnSpPr>
            <a:stCxn id="97" idx="2"/>
            <a:endCxn id="79" idx="3"/>
          </p:cNvCxnSpPr>
          <p:nvPr/>
        </p:nvCxnSpPr>
        <p:spPr>
          <a:xfrm rot="5400000">
            <a:off x="8313871" y="1217497"/>
            <a:ext cx="539625" cy="1075523"/>
          </a:xfrm>
          <a:prstGeom prst="bentConnector2">
            <a:avLst/>
          </a:prstGeom>
          <a:noFill/>
          <a:ln w="9525" cap="flat" cmpd="sng" algn="ctr">
            <a:solidFill>
              <a:srgbClr val="017E01">
                <a:shade val="95000"/>
                <a:satMod val="104999"/>
              </a:srgbClr>
            </a:solidFill>
            <a:prstDash val="solid"/>
            <a:tailEnd type="triangle"/>
          </a:ln>
          <a:effectLst/>
        </p:spPr>
      </p:cxnSp>
      <p:cxnSp>
        <p:nvCxnSpPr>
          <p:cNvPr id="103" name="Straight Arrow Connector 102">
            <a:extLst>
              <a:ext uri="{FF2B5EF4-FFF2-40B4-BE49-F238E27FC236}">
                <a16:creationId xmlns:a16="http://schemas.microsoft.com/office/drawing/2014/main" id="{B563F4D9-5139-AE91-B08B-BD946BCA23EA}"/>
              </a:ext>
            </a:extLst>
          </p:cNvPr>
          <p:cNvCxnSpPr>
            <a:cxnSpLocks/>
            <a:stCxn id="78" idx="3"/>
            <a:endCxn id="97" idx="1"/>
          </p:cNvCxnSpPr>
          <p:nvPr/>
        </p:nvCxnSpPr>
        <p:spPr>
          <a:xfrm flipV="1">
            <a:off x="4638231" y="1272041"/>
            <a:ext cx="4126188" cy="32530"/>
          </a:xfrm>
          <a:prstGeom prst="straightConnector1">
            <a:avLst/>
          </a:prstGeom>
          <a:noFill/>
          <a:ln w="9525" cap="flat" cmpd="sng" algn="ctr">
            <a:solidFill>
              <a:srgbClr val="017E01">
                <a:shade val="95000"/>
                <a:satMod val="104999"/>
              </a:srgbClr>
            </a:solidFill>
            <a:prstDash val="solid"/>
            <a:tailEnd type="triangle"/>
          </a:ln>
          <a:effectLst/>
        </p:spPr>
      </p:cxnSp>
      <p:sp>
        <p:nvSpPr>
          <p:cNvPr id="104" name="TextBox 103">
            <a:extLst>
              <a:ext uri="{FF2B5EF4-FFF2-40B4-BE49-F238E27FC236}">
                <a16:creationId xmlns:a16="http://schemas.microsoft.com/office/drawing/2014/main" id="{87C8D251-0192-4E1A-541C-65C907920431}"/>
              </a:ext>
            </a:extLst>
          </p:cNvPr>
          <p:cNvSpPr txBox="1"/>
          <p:nvPr/>
        </p:nvSpPr>
        <p:spPr>
          <a:xfrm>
            <a:off x="1867839" y="4395310"/>
            <a:ext cx="2075290" cy="477054"/>
          </a:xfrm>
          <a:prstGeom prst="rect">
            <a:avLst/>
          </a:prstGeom>
          <a:noFill/>
          <a:ln w="25400" cap="flat" cmpd="sng" algn="ctr">
            <a:solidFill>
              <a:srgbClr val="FF0000"/>
            </a:solidFill>
            <a:prstDash val="sysDot"/>
          </a:ln>
          <a:effectLst/>
        </p:spPr>
        <p:txBody>
          <a:bodyPr wrap="square" rtlCol="0">
            <a:spAutoFit/>
          </a:bodyPr>
          <a:lstStyle/>
          <a:p>
            <a:pPr marL="0" marR="0" lvl="0" indent="0" algn="ctr" defTabSz="412740" eaLnBrk="1" fontAlgn="auto" latinLnBrk="0" hangingPunct="0">
              <a:lnSpc>
                <a:spcPct val="100000"/>
              </a:lnSpc>
              <a:spcBef>
                <a:spcPts val="0"/>
              </a:spcBef>
              <a:spcAft>
                <a:spcPts val="0"/>
              </a:spcAft>
              <a:buClrTx/>
              <a:buSzTx/>
              <a:buFontTx/>
              <a:buNone/>
              <a:tabLst/>
              <a:defRPr/>
            </a:pPr>
            <a:endParaRPr kumimoji="0" lang="en-US" sz="2500" b="0" i="0" u="none" strike="noStrike" kern="0" cap="none" spc="0" normalizeH="0" baseline="0" noProof="0">
              <a:ln>
                <a:noFill/>
              </a:ln>
              <a:solidFill>
                <a:srgbClr val="017E01"/>
              </a:solidFill>
              <a:effectLst/>
              <a:uLnTx/>
              <a:uFillTx/>
              <a:latin typeface="Georgia" panose="02040502050405020303" pitchFamily="18" charset="0"/>
              <a:sym typeface="Helvetica Light"/>
            </a:endParaRPr>
          </a:p>
        </p:txBody>
      </p:sp>
      <p:cxnSp>
        <p:nvCxnSpPr>
          <p:cNvPr id="105" name="Connector: Elbow 104">
            <a:extLst>
              <a:ext uri="{FF2B5EF4-FFF2-40B4-BE49-F238E27FC236}">
                <a16:creationId xmlns:a16="http://schemas.microsoft.com/office/drawing/2014/main" id="{7E948D55-7A5E-FF38-920A-BF3061E53544}"/>
              </a:ext>
            </a:extLst>
          </p:cNvPr>
          <p:cNvCxnSpPr>
            <a:cxnSpLocks/>
            <a:stCxn id="79" idx="1"/>
          </p:cNvCxnSpPr>
          <p:nvPr/>
        </p:nvCxnSpPr>
        <p:spPr>
          <a:xfrm rot="10800000" flipV="1">
            <a:off x="3997644" y="2025070"/>
            <a:ext cx="997610" cy="350781"/>
          </a:xfrm>
          <a:prstGeom prst="bentConnector3">
            <a:avLst>
              <a:gd name="adj1" fmla="val 50000"/>
            </a:avLst>
          </a:prstGeom>
          <a:noFill/>
          <a:ln w="9525" cap="flat" cmpd="sng" algn="ctr">
            <a:solidFill>
              <a:srgbClr val="FF0000">
                <a:shade val="95000"/>
                <a:satMod val="104999"/>
              </a:srgbClr>
            </a:solidFill>
            <a:prstDash val="solid"/>
            <a:tailEnd type="triangle"/>
          </a:ln>
          <a:effectLst/>
        </p:spPr>
      </p:cxnSp>
      <p:sp>
        <p:nvSpPr>
          <p:cNvPr id="106" name="Flowchart: Alternate Process 105">
            <a:extLst>
              <a:ext uri="{FF2B5EF4-FFF2-40B4-BE49-F238E27FC236}">
                <a16:creationId xmlns:a16="http://schemas.microsoft.com/office/drawing/2014/main" id="{3D6EE8D4-C8E1-10D1-7CA7-D3C7A0A4B22B}"/>
              </a:ext>
            </a:extLst>
          </p:cNvPr>
          <p:cNvSpPr/>
          <p:nvPr/>
        </p:nvSpPr>
        <p:spPr>
          <a:xfrm>
            <a:off x="8344880" y="2554317"/>
            <a:ext cx="1411617" cy="790427"/>
          </a:xfrm>
          <a:prstGeom prst="flowChartAlternateProcess">
            <a:avLst/>
          </a:prstGeom>
          <a:solidFill>
            <a:schemeClr val="accent5"/>
          </a:solidFill>
          <a:ln w="25400" cap="flat" cmpd="sng" algn="ctr">
            <a:solidFill>
              <a:srgbClr val="090A0B"/>
            </a:solidFill>
            <a:prstDash val="solid"/>
          </a:ln>
          <a:effectLst/>
        </p:spPr>
        <p:txBody>
          <a:bodyPr rtlCol="0" anchor="ctr"/>
          <a:lstStyle/>
          <a:p>
            <a:pPr marL="0" marR="0" lvl="0" indent="0" algn="ctr" defTabSz="412740" eaLnBrk="1" fontAlgn="auto" latinLnBrk="0" hangingPunct="0">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17E01"/>
                </a:solidFill>
                <a:effectLst/>
                <a:uLnTx/>
                <a:uFillTx/>
                <a:latin typeface="Georgia" panose="02040502050405020303" pitchFamily="18" charset="0"/>
                <a:sym typeface="Helvetica Light"/>
              </a:rPr>
              <a:t>Send Request to LLM server to search for same topic articles</a:t>
            </a:r>
          </a:p>
        </p:txBody>
      </p:sp>
      <p:cxnSp>
        <p:nvCxnSpPr>
          <p:cNvPr id="107" name="Connector: Elbow 106">
            <a:extLst>
              <a:ext uri="{FF2B5EF4-FFF2-40B4-BE49-F238E27FC236}">
                <a16:creationId xmlns:a16="http://schemas.microsoft.com/office/drawing/2014/main" id="{BCD42ABC-CC8A-7EBE-580A-EE51890AF195}"/>
              </a:ext>
            </a:extLst>
          </p:cNvPr>
          <p:cNvCxnSpPr>
            <a:cxnSpLocks/>
          </p:cNvCxnSpPr>
          <p:nvPr/>
        </p:nvCxnSpPr>
        <p:spPr>
          <a:xfrm flipV="1">
            <a:off x="3997644" y="3531328"/>
            <a:ext cx="4487232" cy="1797521"/>
          </a:xfrm>
          <a:prstGeom prst="bentConnector3">
            <a:avLst>
              <a:gd name="adj1" fmla="val 26669"/>
            </a:avLst>
          </a:prstGeom>
          <a:noFill/>
          <a:ln w="9525" cap="flat" cmpd="sng" algn="ctr">
            <a:solidFill>
              <a:srgbClr val="FF0000">
                <a:shade val="95000"/>
                <a:satMod val="104999"/>
              </a:srgbClr>
            </a:solidFill>
            <a:prstDash val="solid"/>
            <a:headEnd type="triangle"/>
            <a:tailEnd type="triangle"/>
          </a:ln>
          <a:effectLst/>
        </p:spPr>
      </p:cxnSp>
      <p:sp>
        <p:nvSpPr>
          <p:cNvPr id="108" name="Flowchart: Alternate Process 107">
            <a:extLst>
              <a:ext uri="{FF2B5EF4-FFF2-40B4-BE49-F238E27FC236}">
                <a16:creationId xmlns:a16="http://schemas.microsoft.com/office/drawing/2014/main" id="{72548838-0851-EF13-3213-3AF6BEDFFF2E}"/>
              </a:ext>
            </a:extLst>
          </p:cNvPr>
          <p:cNvSpPr/>
          <p:nvPr/>
        </p:nvSpPr>
        <p:spPr>
          <a:xfrm>
            <a:off x="8516852" y="3460960"/>
            <a:ext cx="1411617" cy="947945"/>
          </a:xfrm>
          <a:prstGeom prst="flowChartAlternateProcess">
            <a:avLst/>
          </a:prstGeom>
          <a:solidFill>
            <a:schemeClr val="accent5"/>
          </a:solidFill>
          <a:ln w="25400" cap="flat" cmpd="sng" algn="ctr">
            <a:solidFill>
              <a:srgbClr val="090A0B"/>
            </a:solidFill>
            <a:prstDash val="solid"/>
          </a:ln>
          <a:effectLst/>
        </p:spPr>
        <p:txBody>
          <a:bodyPr rtlCol="0" anchor="ctr"/>
          <a:lstStyle/>
          <a:p>
            <a:pPr marL="0" marR="0" lvl="0" indent="0" algn="ctr" defTabSz="412740" eaLnBrk="1" fontAlgn="auto" latinLnBrk="0" hangingPunct="0">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17E01"/>
                </a:solidFill>
                <a:effectLst/>
                <a:uLnTx/>
                <a:uFillTx/>
                <a:latin typeface="Georgia" panose="02040502050405020303" pitchFamily="18" charset="0"/>
                <a:sym typeface="Helvetica Light"/>
              </a:rPr>
              <a:t>Choose from the retrieved list the article that needs to be updated</a:t>
            </a:r>
          </a:p>
        </p:txBody>
      </p:sp>
      <p:cxnSp>
        <p:nvCxnSpPr>
          <p:cNvPr id="109" name="Straight Arrow Connector 108">
            <a:extLst>
              <a:ext uri="{FF2B5EF4-FFF2-40B4-BE49-F238E27FC236}">
                <a16:creationId xmlns:a16="http://schemas.microsoft.com/office/drawing/2014/main" id="{1030AB5E-677F-782D-713A-AE472181C8E6}"/>
              </a:ext>
            </a:extLst>
          </p:cNvPr>
          <p:cNvCxnSpPr>
            <a:cxnSpLocks/>
          </p:cNvCxnSpPr>
          <p:nvPr/>
        </p:nvCxnSpPr>
        <p:spPr>
          <a:xfrm flipH="1">
            <a:off x="9781889" y="5257306"/>
            <a:ext cx="477471" cy="318983"/>
          </a:xfrm>
          <a:prstGeom prst="straightConnector1">
            <a:avLst/>
          </a:prstGeom>
          <a:noFill/>
          <a:ln w="9525" cap="flat" cmpd="sng" algn="ctr">
            <a:solidFill>
              <a:srgbClr val="FF0000">
                <a:shade val="95000"/>
                <a:satMod val="104999"/>
              </a:srgbClr>
            </a:solidFill>
            <a:prstDash val="solid"/>
            <a:tailEnd type="triangle"/>
          </a:ln>
          <a:effectLst/>
        </p:spPr>
      </p:cxnSp>
      <p:cxnSp>
        <p:nvCxnSpPr>
          <p:cNvPr id="110" name="Straight Arrow Connector 109">
            <a:extLst>
              <a:ext uri="{FF2B5EF4-FFF2-40B4-BE49-F238E27FC236}">
                <a16:creationId xmlns:a16="http://schemas.microsoft.com/office/drawing/2014/main" id="{41BC568E-4714-5998-C0D6-8EFAA8D20140}"/>
              </a:ext>
            </a:extLst>
          </p:cNvPr>
          <p:cNvCxnSpPr>
            <a:cxnSpLocks/>
          </p:cNvCxnSpPr>
          <p:nvPr/>
        </p:nvCxnSpPr>
        <p:spPr>
          <a:xfrm>
            <a:off x="9150326" y="5270218"/>
            <a:ext cx="778143" cy="0"/>
          </a:xfrm>
          <a:prstGeom prst="straightConnector1">
            <a:avLst/>
          </a:prstGeom>
          <a:noFill/>
          <a:ln w="12700" cap="flat" cmpd="sng" algn="ctr">
            <a:solidFill>
              <a:srgbClr val="090A0B"/>
            </a:solidFill>
            <a:prstDash val="solid"/>
            <a:tailEnd type="triangle"/>
          </a:ln>
          <a:effectLst/>
        </p:spPr>
      </p:cxnSp>
      <p:sp>
        <p:nvSpPr>
          <p:cNvPr id="111" name="Rectangle 110">
            <a:extLst>
              <a:ext uri="{FF2B5EF4-FFF2-40B4-BE49-F238E27FC236}">
                <a16:creationId xmlns:a16="http://schemas.microsoft.com/office/drawing/2014/main" id="{273FC0C8-5181-2784-950E-4B96D45C1297}"/>
              </a:ext>
            </a:extLst>
          </p:cNvPr>
          <p:cNvSpPr/>
          <p:nvPr/>
        </p:nvSpPr>
        <p:spPr>
          <a:xfrm>
            <a:off x="9981339" y="4809566"/>
            <a:ext cx="1411617" cy="841256"/>
          </a:xfrm>
          <a:prstGeom prst="rect">
            <a:avLst/>
          </a:prstGeom>
          <a:solidFill>
            <a:schemeClr val="accent5"/>
          </a:solidFill>
          <a:ln w="25400" cap="flat" cmpd="sng" algn="ctr">
            <a:solidFill>
              <a:srgbClr val="090A0B"/>
            </a:solidFill>
            <a:prstDash val="solid"/>
          </a:ln>
          <a:effectLst/>
        </p:spPr>
        <p:txBody>
          <a:bodyPr lIns="91440" tIns="45720" rIns="91440" bIns="45720" rtlCol="0" anchor="ctr"/>
          <a:lstStyle/>
          <a:p>
            <a:pPr marL="0" marR="0" lvl="0" indent="0" algn="ctr" defTabSz="412740" eaLnBrk="1" fontAlgn="auto" latinLnBrk="0" hangingPunct="0">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17E01"/>
                </a:solidFill>
                <a:effectLst/>
                <a:uLnTx/>
                <a:uFillTx/>
                <a:latin typeface="Georgia" panose="02040502050405020303" pitchFamily="18" charset="0"/>
                <a:sym typeface="Helvetica Light"/>
              </a:rPr>
              <a:t>IT user will validate the article</a:t>
            </a:r>
          </a:p>
        </p:txBody>
      </p:sp>
      <p:sp>
        <p:nvSpPr>
          <p:cNvPr id="116" name="Flowchart: Connector 115">
            <a:extLst>
              <a:ext uri="{FF2B5EF4-FFF2-40B4-BE49-F238E27FC236}">
                <a16:creationId xmlns:a16="http://schemas.microsoft.com/office/drawing/2014/main" id="{87461562-C564-5231-95D8-85206C015A9A}"/>
              </a:ext>
            </a:extLst>
          </p:cNvPr>
          <p:cNvSpPr/>
          <p:nvPr/>
        </p:nvSpPr>
        <p:spPr>
          <a:xfrm>
            <a:off x="9225140" y="5590593"/>
            <a:ext cx="714596" cy="529862"/>
          </a:xfrm>
          <a:prstGeom prst="flowChartConnector">
            <a:avLst/>
          </a:prstGeom>
          <a:solidFill>
            <a:schemeClr val="accent5"/>
          </a:solidFill>
          <a:ln w="25400" cap="flat" cmpd="sng" algn="ctr">
            <a:solidFill>
              <a:srgbClr val="090A0B"/>
            </a:solidFill>
            <a:prstDash val="solid"/>
          </a:ln>
          <a:effectLst/>
        </p:spPr>
        <p:txBody>
          <a:bodyPr rtlCol="0" anchor="ctr"/>
          <a:lstStyle/>
          <a:p>
            <a:pPr marL="0" marR="0" lvl="0" indent="0" algn="ctr" defTabSz="412740" eaLnBrk="1" fontAlgn="auto" latinLnBrk="0" hangingPunct="0">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17E01"/>
                </a:solidFill>
                <a:effectLst/>
                <a:uLnTx/>
                <a:uFillTx/>
                <a:latin typeface="Georgia" panose="02040502050405020303" pitchFamily="18" charset="0"/>
                <a:sym typeface="Helvetica Light"/>
              </a:rPr>
              <a:t>End</a:t>
            </a:r>
            <a:endParaRPr kumimoji="0" lang="en-IN" sz="1200" b="0" i="0" u="none" strike="noStrike" kern="0" cap="none" spc="0" normalizeH="0" baseline="0" noProof="0">
              <a:ln>
                <a:noFill/>
              </a:ln>
              <a:solidFill>
                <a:srgbClr val="017E01"/>
              </a:solidFill>
              <a:effectLst/>
              <a:uLnTx/>
              <a:uFillTx/>
              <a:latin typeface="Georgia" panose="02040502050405020303" pitchFamily="18" charset="0"/>
              <a:sym typeface="Helvetica Light"/>
            </a:endParaRPr>
          </a:p>
        </p:txBody>
      </p:sp>
    </p:spTree>
    <p:extLst>
      <p:ext uri="{BB962C8B-B14F-4D97-AF65-F5344CB8AC3E}">
        <p14:creationId xmlns:p14="http://schemas.microsoft.com/office/powerpoint/2010/main" val="20899223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 name="TextBox 210">
            <a:extLst>
              <a:ext uri="{FF2B5EF4-FFF2-40B4-BE49-F238E27FC236}">
                <a16:creationId xmlns:a16="http://schemas.microsoft.com/office/drawing/2014/main" id="{BDFC4A3F-8D2E-9847-BA2C-1A511734C02A}"/>
              </a:ext>
            </a:extLst>
          </p:cNvPr>
          <p:cNvSpPr txBox="1"/>
          <p:nvPr/>
        </p:nvSpPr>
        <p:spPr>
          <a:xfrm>
            <a:off x="851938" y="6177936"/>
            <a:ext cx="2089956" cy="203575"/>
          </a:xfrm>
          <a:prstGeom prst="rect">
            <a:avLst/>
          </a:prstGeom>
          <a:noFill/>
        </p:spPr>
        <p:txBody>
          <a:bodyPr wrap="square" lIns="0" tIns="0" rIns="0" bIns="0" rtlCol="0" anchor="ctr">
            <a:noAutofit/>
          </a:bodyPr>
          <a:lstStyle/>
          <a:p>
            <a:pPr defTabSz="864017">
              <a:defRPr/>
            </a:pPr>
            <a:r>
              <a:rPr lang="en-US" sz="567">
                <a:solidFill>
                  <a:prstClr val="white">
                    <a:lumMod val="75000"/>
                  </a:prstClr>
                </a:solidFill>
                <a:latin typeface="Arial Nova" panose="020B0504020202020204" pitchFamily="34" charset="0"/>
                <a:ea typeface="Georgia" charset="0"/>
                <a:cs typeface="Georgia" charset="0"/>
              </a:rPr>
              <a:t>© 2022 Copyright Genpact. All Rights Reserved.</a:t>
            </a:r>
          </a:p>
        </p:txBody>
      </p:sp>
      <p:pic>
        <p:nvPicPr>
          <p:cNvPr id="5" name="Graphic 4">
            <a:extLst>
              <a:ext uri="{FF2B5EF4-FFF2-40B4-BE49-F238E27FC236}">
                <a16:creationId xmlns:a16="http://schemas.microsoft.com/office/drawing/2014/main" id="{C24B0C20-AE8D-3141-8BFE-8F660071CCE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13170" y="748441"/>
            <a:ext cx="1110774" cy="267775"/>
          </a:xfrm>
          <a:prstGeom prst="rect">
            <a:avLst/>
          </a:prstGeom>
        </p:spPr>
      </p:pic>
      <p:pic>
        <p:nvPicPr>
          <p:cNvPr id="59" name="Picture 58" descr="Logo&#10;&#10;Description automatically generated">
            <a:extLst>
              <a:ext uri="{FF2B5EF4-FFF2-40B4-BE49-F238E27FC236}">
                <a16:creationId xmlns:a16="http://schemas.microsoft.com/office/drawing/2014/main" id="{0258CF19-3293-9645-A596-0B423ED62B4F}"/>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144239" y="698381"/>
            <a:ext cx="1067431" cy="482758"/>
          </a:xfrm>
          <a:prstGeom prst="rect">
            <a:avLst/>
          </a:prstGeom>
        </p:spPr>
      </p:pic>
      <p:sp>
        <p:nvSpPr>
          <p:cNvPr id="60" name="TextBox 59">
            <a:extLst>
              <a:ext uri="{FF2B5EF4-FFF2-40B4-BE49-F238E27FC236}">
                <a16:creationId xmlns:a16="http://schemas.microsoft.com/office/drawing/2014/main" id="{059DE35C-4D43-3449-A8E2-55309442B63E}"/>
              </a:ext>
            </a:extLst>
          </p:cNvPr>
          <p:cNvSpPr txBox="1"/>
          <p:nvPr/>
        </p:nvSpPr>
        <p:spPr>
          <a:xfrm>
            <a:off x="1879482" y="729473"/>
            <a:ext cx="366112" cy="441339"/>
          </a:xfrm>
          <a:prstGeom prst="rect">
            <a:avLst/>
          </a:prstGeom>
          <a:noFill/>
        </p:spPr>
        <p:txBody>
          <a:bodyPr wrap="square" rtlCol="0">
            <a:spAutoFit/>
          </a:bodyPr>
          <a:lstStyle/>
          <a:p>
            <a:pPr defTabSz="864017">
              <a:defRPr/>
            </a:pPr>
            <a:r>
              <a:rPr lang="en-GB" sz="2268" b="1">
                <a:solidFill>
                  <a:srgbClr val="7AB800"/>
                </a:solidFill>
                <a:latin typeface="Arial Nova" panose="020B0504020202020204" pitchFamily="34" charset="0"/>
              </a:rPr>
              <a:t>+</a:t>
            </a:r>
          </a:p>
        </p:txBody>
      </p:sp>
      <p:sp>
        <p:nvSpPr>
          <p:cNvPr id="63" name="TextBox 62">
            <a:extLst>
              <a:ext uri="{FF2B5EF4-FFF2-40B4-BE49-F238E27FC236}">
                <a16:creationId xmlns:a16="http://schemas.microsoft.com/office/drawing/2014/main" id="{2ABEBAB3-A7BD-A843-892F-4868F90D9D4F}"/>
              </a:ext>
            </a:extLst>
          </p:cNvPr>
          <p:cNvSpPr txBox="1"/>
          <p:nvPr/>
        </p:nvSpPr>
        <p:spPr>
          <a:xfrm>
            <a:off x="583892" y="2456428"/>
            <a:ext cx="9402016" cy="1774246"/>
          </a:xfrm>
          <a:prstGeom prst="rect">
            <a:avLst/>
          </a:prstGeom>
          <a:noFill/>
        </p:spPr>
        <p:txBody>
          <a:bodyPr wrap="square" lIns="86402" tIns="43201" rIns="86402" bIns="43201" rtlCol="0" anchor="t">
            <a:spAutoFit/>
          </a:bodyPr>
          <a:lstStyle/>
          <a:p>
            <a:pPr defTabSz="864017">
              <a:defRPr/>
            </a:pPr>
            <a:endParaRPr lang="en-GB" sz="3024" b="1">
              <a:solidFill>
                <a:prstClr val="white"/>
              </a:solidFill>
              <a:latin typeface="Georgia" panose="02040502050405020303" pitchFamily="18" charset="0"/>
              <a:cs typeface="Arial"/>
            </a:endParaRPr>
          </a:p>
          <a:p>
            <a:pPr defTabSz="864017">
              <a:defRPr/>
            </a:pPr>
            <a:r>
              <a:rPr lang="en-US" sz="3024" b="1" err="1">
                <a:solidFill>
                  <a:prstClr val="white"/>
                </a:solidFill>
                <a:latin typeface="Arial" panose="020B0604020202020204" pitchFamily="34" charset="0"/>
                <a:cs typeface="Arial" panose="020B0604020202020204" pitchFamily="34" charset="0"/>
              </a:rPr>
              <a:t>GenAI</a:t>
            </a:r>
            <a:r>
              <a:rPr lang="en-US" sz="3024" b="1">
                <a:solidFill>
                  <a:prstClr val="white"/>
                </a:solidFill>
                <a:latin typeface="Arial" panose="020B0604020202020204" pitchFamily="34" charset="0"/>
                <a:cs typeface="Arial" panose="020B0604020202020204" pitchFamily="34" charset="0"/>
              </a:rPr>
              <a:t> POC Proposal</a:t>
            </a:r>
          </a:p>
          <a:p>
            <a:pPr defTabSz="864017">
              <a:defRPr/>
            </a:pPr>
            <a:endParaRPr lang="en-US" sz="3024" b="1">
              <a:solidFill>
                <a:prstClr val="white"/>
              </a:solidFill>
              <a:latin typeface="Georgia" panose="02040502050405020303" pitchFamily="18" charset="0"/>
              <a:cs typeface="Arial"/>
            </a:endParaRPr>
          </a:p>
          <a:p>
            <a:pPr defTabSz="864017">
              <a:defRPr/>
            </a:pPr>
            <a:r>
              <a:rPr lang="en-US" sz="1890" b="1">
                <a:solidFill>
                  <a:prstClr val="white"/>
                </a:solidFill>
                <a:latin typeface="Arial" panose="020B0604020202020204" pitchFamily="34" charset="0"/>
                <a:cs typeface="Arial" panose="020B0604020202020204" pitchFamily="34" charset="0"/>
              </a:rPr>
              <a:t>November 2023</a:t>
            </a:r>
            <a:endParaRPr lang="en-US" sz="3024" b="1">
              <a:solidFill>
                <a:prstClr val="white"/>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22608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itle 1">
            <a:extLst>
              <a:ext uri="{FF2B5EF4-FFF2-40B4-BE49-F238E27FC236}">
                <a16:creationId xmlns:a16="http://schemas.microsoft.com/office/drawing/2014/main" id="{65700286-DDEA-4755-A016-CBFED799A486}"/>
              </a:ext>
            </a:extLst>
          </p:cNvPr>
          <p:cNvSpPr txBox="1">
            <a:spLocks/>
          </p:cNvSpPr>
          <p:nvPr/>
        </p:nvSpPr>
        <p:spPr>
          <a:xfrm>
            <a:off x="342895" y="29831"/>
            <a:ext cx="10295880" cy="756133"/>
          </a:xfrm>
          <a:prstGeom prst="rect">
            <a:avLst/>
          </a:prstGeom>
        </p:spPr>
        <p:txBody>
          <a:bodyPr/>
          <a:lstStyle>
            <a:lvl1pPr indent="0">
              <a:lnSpc>
                <a:spcPct val="90000"/>
              </a:lnSpc>
              <a:spcBef>
                <a:spcPts val="1000"/>
              </a:spcBef>
              <a:buFont typeface="Arial" panose="020B0604020202020204" pitchFamily="34" charset="0"/>
              <a:buNone/>
              <a:defRPr sz="2400" b="0" i="0">
                <a:solidFill>
                  <a:srgbClr val="205427"/>
                </a:solidFill>
                <a:latin typeface="Arial Nova" panose="020B0504020202020204" pitchFamily="34" charset="0"/>
                <a:ea typeface="+mj-ea"/>
              </a:defRPr>
            </a:lvl1pPr>
            <a:lvl2pPr indent="0">
              <a:lnSpc>
                <a:spcPct val="90000"/>
              </a:lnSpc>
              <a:spcBef>
                <a:spcPts val="500"/>
              </a:spcBef>
              <a:buFont typeface="Arial" panose="020B0604020202020204" pitchFamily="34" charset="0"/>
              <a:buNone/>
              <a:defRPr sz="1200" b="0" i="0">
                <a:latin typeface="Arial Nova" panose="020B0504020202020204" pitchFamily="34" charset="0"/>
              </a:defRPr>
            </a:lvl2pPr>
            <a:lvl3pPr marL="1143000" indent="-228600">
              <a:lnSpc>
                <a:spcPct val="90000"/>
              </a:lnSpc>
              <a:spcBef>
                <a:spcPts val="500"/>
              </a:spcBef>
              <a:buClr>
                <a:srgbClr val="452170"/>
              </a:buClr>
              <a:buFont typeface="Wingdings" pitchFamily="2" charset="2"/>
              <a:buChar char="§"/>
              <a:defRPr sz="1200" b="0" i="0">
                <a:latin typeface="Arial Nova" panose="020B0504020202020204" pitchFamily="34" charset="0"/>
              </a:defRPr>
            </a:lvl3pPr>
            <a:lvl4pPr marL="1600200" indent="-228600">
              <a:lnSpc>
                <a:spcPct val="90000"/>
              </a:lnSpc>
              <a:spcBef>
                <a:spcPts val="500"/>
              </a:spcBef>
              <a:buClr>
                <a:srgbClr val="452170"/>
              </a:buClr>
              <a:buFont typeface="Wingdings" pitchFamily="2" charset="2"/>
              <a:buChar char="§"/>
              <a:defRPr sz="1200" b="0" i="0">
                <a:latin typeface="Arial Nova" panose="020B0504020202020204" pitchFamily="34" charset="0"/>
              </a:defRPr>
            </a:lvl4pPr>
            <a:lvl5pPr marL="2057400" indent="-228600">
              <a:lnSpc>
                <a:spcPct val="90000"/>
              </a:lnSpc>
              <a:spcBef>
                <a:spcPts val="500"/>
              </a:spcBef>
              <a:buClr>
                <a:srgbClr val="452170"/>
              </a:buClr>
              <a:buFont typeface="Wingdings" pitchFamily="2" charset="2"/>
              <a:buChar char="§"/>
              <a:defRPr sz="1200" b="0" i="0">
                <a:latin typeface="Arial Nova" panose="020B0504020202020204"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defTabSz="864017">
              <a:spcBef>
                <a:spcPts val="945"/>
              </a:spcBef>
              <a:defRPr/>
            </a:pPr>
            <a:r>
              <a:rPr lang="fr-FR" sz="2268" err="1"/>
              <a:t>Gen</a:t>
            </a:r>
            <a:r>
              <a:rPr lang="fr-FR" sz="2268"/>
              <a:t> AI Journey | Scalable </a:t>
            </a:r>
            <a:r>
              <a:rPr lang="fr-FR" sz="2268" err="1"/>
              <a:t>implementation</a:t>
            </a:r>
            <a:r>
              <a:rPr lang="fr-FR" sz="2268"/>
              <a:t> plan</a:t>
            </a:r>
          </a:p>
        </p:txBody>
      </p:sp>
      <p:sp>
        <p:nvSpPr>
          <p:cNvPr id="19" name="Rectangle 18">
            <a:extLst>
              <a:ext uri="{FF2B5EF4-FFF2-40B4-BE49-F238E27FC236}">
                <a16:creationId xmlns:a16="http://schemas.microsoft.com/office/drawing/2014/main" id="{07E0485E-E648-6C21-82C3-1C3AD6BC783B}"/>
              </a:ext>
            </a:extLst>
          </p:cNvPr>
          <p:cNvSpPr/>
          <p:nvPr/>
        </p:nvSpPr>
        <p:spPr>
          <a:xfrm>
            <a:off x="640361" y="925978"/>
            <a:ext cx="10206304" cy="4687180"/>
          </a:xfrm>
          <a:prstGeom prst="rect">
            <a:avLst/>
          </a:prstGeom>
          <a:solidFill>
            <a:sysClr val="window" lastClr="FFFFFF">
              <a:lumMod val="95000"/>
            </a:sysClr>
          </a:solidFill>
          <a:ln w="3175" cap="flat" cmpd="sng" algn="ctr">
            <a:noFill/>
            <a:prstDash val="solid"/>
            <a:miter lim="800000"/>
          </a:ln>
          <a:effectLst/>
        </p:spPr>
        <p:txBody>
          <a:bodyPr rtlCol="0" anchor="b"/>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16410">
              <a:defRPr/>
            </a:pPr>
            <a:endParaRPr lang="en-US" sz="1250" b="1">
              <a:solidFill>
                <a:schemeClr val="tx1"/>
              </a:solidFill>
              <a:latin typeface="Arial Nova Light" panose="020B0304020202020204" pitchFamily="34" charset="0"/>
            </a:endParaRPr>
          </a:p>
        </p:txBody>
      </p:sp>
      <p:sp>
        <p:nvSpPr>
          <p:cNvPr id="20" name="Rectangle 19">
            <a:extLst>
              <a:ext uri="{FF2B5EF4-FFF2-40B4-BE49-F238E27FC236}">
                <a16:creationId xmlns:a16="http://schemas.microsoft.com/office/drawing/2014/main" id="{F89AE954-24A9-155B-C269-E8AF089E398A}"/>
              </a:ext>
            </a:extLst>
          </p:cNvPr>
          <p:cNvSpPr/>
          <p:nvPr/>
        </p:nvSpPr>
        <p:spPr>
          <a:xfrm>
            <a:off x="999167" y="3629989"/>
            <a:ext cx="9449763" cy="1420651"/>
          </a:xfrm>
          <a:prstGeom prst="rect">
            <a:avLst/>
          </a:prstGeom>
          <a:solidFill>
            <a:srgbClr val="205427"/>
          </a:solidFill>
          <a:ln w="3175" cap="flat" cmpd="sng" algn="ctr">
            <a:noFill/>
            <a:prstDash val="solid"/>
            <a:miter lim="800000"/>
          </a:ln>
          <a:effectLst/>
        </p:spPr>
        <p:txBody>
          <a:bodyPr lIns="81642" tIns="40821" rIns="81642" bIns="40821"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64017"/>
            <a:r>
              <a:rPr lang="en-US" sz="1512" i="1">
                <a:solidFill>
                  <a:prstClr val="white"/>
                </a:solidFill>
                <a:latin typeface="Arial Nova Light" panose="020B0304020202020204" pitchFamily="34" charset="0"/>
              </a:rPr>
              <a:t>POC</a:t>
            </a:r>
          </a:p>
          <a:p>
            <a:pPr algn="ctr" defTabSz="864017"/>
            <a:endParaRPr lang="en-US" sz="1512" i="1">
              <a:solidFill>
                <a:prstClr val="white"/>
              </a:solidFill>
              <a:latin typeface="Arial Nova Light" panose="020B0304020202020204" pitchFamily="34" charset="0"/>
            </a:endParaRPr>
          </a:p>
          <a:p>
            <a:pPr algn="ctr" defTabSz="864017"/>
            <a:r>
              <a:rPr lang="en-US" sz="1512" i="1">
                <a:solidFill>
                  <a:prstClr val="white"/>
                </a:solidFill>
                <a:latin typeface="Arial Nova Light" panose="020B0304020202020204" pitchFamily="34" charset="0"/>
              </a:rPr>
              <a:t>Develop </a:t>
            </a:r>
            <a:r>
              <a:rPr lang="en-US" sz="1512" i="1" err="1">
                <a:solidFill>
                  <a:prstClr val="white"/>
                </a:solidFill>
                <a:latin typeface="Arial Nova Light" panose="020B0304020202020204" pitchFamily="34" charset="0"/>
              </a:rPr>
              <a:t>GenAI</a:t>
            </a:r>
            <a:r>
              <a:rPr lang="en-US" sz="1512" i="1">
                <a:solidFill>
                  <a:prstClr val="white"/>
                </a:solidFill>
                <a:latin typeface="Arial Nova Light" panose="020B0304020202020204" pitchFamily="34" charset="0"/>
              </a:rPr>
              <a:t> assist using static data in Heineken Environment for limited region (one OPCO) and user groups scope to prove that </a:t>
            </a:r>
            <a:r>
              <a:rPr lang="en-US" sz="1512" i="1" err="1">
                <a:solidFill>
                  <a:prstClr val="white"/>
                </a:solidFill>
                <a:latin typeface="Arial Nova Light" panose="020B0304020202020204" pitchFamily="34" charset="0"/>
              </a:rPr>
              <a:t>GenAI</a:t>
            </a:r>
            <a:r>
              <a:rPr lang="en-US" sz="1512" i="1">
                <a:solidFill>
                  <a:prstClr val="white"/>
                </a:solidFill>
                <a:latin typeface="Arial Nova Light" panose="020B0304020202020204" pitchFamily="34" charset="0"/>
              </a:rPr>
              <a:t> technology delivers value</a:t>
            </a:r>
          </a:p>
          <a:p>
            <a:pPr algn="ctr" defTabSz="864017"/>
            <a:endParaRPr lang="en-US" sz="1512" i="1">
              <a:solidFill>
                <a:prstClr val="white"/>
              </a:solidFill>
              <a:latin typeface="Arial Nova Light" panose="020B0304020202020204" pitchFamily="34" charset="0"/>
            </a:endParaRPr>
          </a:p>
        </p:txBody>
      </p:sp>
      <p:sp>
        <p:nvSpPr>
          <p:cNvPr id="21" name="Rectangle 20">
            <a:extLst>
              <a:ext uri="{FF2B5EF4-FFF2-40B4-BE49-F238E27FC236}">
                <a16:creationId xmlns:a16="http://schemas.microsoft.com/office/drawing/2014/main" id="{A0EA7A1B-E55D-4928-EFAA-F2EDF1FFC4F8}"/>
              </a:ext>
            </a:extLst>
          </p:cNvPr>
          <p:cNvSpPr/>
          <p:nvPr/>
        </p:nvSpPr>
        <p:spPr>
          <a:xfrm>
            <a:off x="841149" y="1326574"/>
            <a:ext cx="9804729" cy="4085730"/>
          </a:xfrm>
          <a:prstGeom prst="rect">
            <a:avLst/>
          </a:prstGeom>
          <a:noFill/>
          <a:ln w="3175" cap="flat" cmpd="sng" algn="ctr">
            <a:solidFill>
              <a:srgbClr val="205427"/>
            </a:solidFill>
            <a:prstDash val="dashDot"/>
            <a:miter lim="800000"/>
          </a:ln>
          <a:effectLst/>
        </p:spPr>
        <p:txBody>
          <a:bodyPr rot="0" spcFirstLastPara="0" vert="horz" wrap="square" lIns="163285" tIns="40821" rIns="163285" bIns="40821"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864017">
              <a:defRPr/>
            </a:pPr>
            <a:endParaRPr lang="en-US" sz="1607">
              <a:solidFill>
                <a:sysClr val="window" lastClr="FFFFFF"/>
              </a:solidFill>
              <a:latin typeface="Arial Nova Light" panose="020B0304020202020204" pitchFamily="34" charset="0"/>
            </a:endParaRPr>
          </a:p>
        </p:txBody>
      </p:sp>
      <p:sp>
        <p:nvSpPr>
          <p:cNvPr id="22" name="TextBox 83">
            <a:extLst>
              <a:ext uri="{FF2B5EF4-FFF2-40B4-BE49-F238E27FC236}">
                <a16:creationId xmlns:a16="http://schemas.microsoft.com/office/drawing/2014/main" id="{188CCE93-26A1-8C17-C906-B65006CBF57D}"/>
              </a:ext>
            </a:extLst>
          </p:cNvPr>
          <p:cNvSpPr txBox="1"/>
          <p:nvPr/>
        </p:nvSpPr>
        <p:spPr>
          <a:xfrm>
            <a:off x="1485195" y="1191183"/>
            <a:ext cx="8636730" cy="404907"/>
          </a:xfrm>
          <a:prstGeom prst="rect">
            <a:avLst/>
          </a:prstGeom>
          <a:solidFill>
            <a:srgbClr val="205427"/>
          </a:solidFill>
          <a:ln w="3175" cap="flat" cmpd="sng" algn="ctr">
            <a:noFill/>
            <a:prstDash val="solid"/>
            <a:miter lim="800000"/>
          </a:ln>
          <a:effectLst/>
        </p:spPr>
        <p:txBody>
          <a:bodyPr lIns="81642" tIns="40821" rIns="81642" bIns="40821" rtlCol="0" anchor="ctr"/>
          <a:lstStyle>
            <a:defPPr>
              <a:defRPr lang="en-US"/>
            </a:defPPr>
            <a:lvl1pPr algn="ctr" defTabSz="914400">
              <a:defRPr sz="945" i="1">
                <a:solidFill>
                  <a:prstClr val="white"/>
                </a:solidFill>
                <a:latin typeface="Arial Nova Light" panose="020B03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64017"/>
            <a:r>
              <a:rPr lang="en-US" sz="1512" kern="0"/>
              <a:t>Scope</a:t>
            </a:r>
          </a:p>
        </p:txBody>
      </p:sp>
      <p:sp>
        <p:nvSpPr>
          <p:cNvPr id="23" name="TextBox 83">
            <a:extLst>
              <a:ext uri="{FF2B5EF4-FFF2-40B4-BE49-F238E27FC236}">
                <a16:creationId xmlns:a16="http://schemas.microsoft.com/office/drawing/2014/main" id="{F53845C1-E901-8520-1194-DB468A11C0F4}"/>
              </a:ext>
            </a:extLst>
          </p:cNvPr>
          <p:cNvSpPr txBox="1"/>
          <p:nvPr/>
        </p:nvSpPr>
        <p:spPr>
          <a:xfrm>
            <a:off x="4892987" y="5315805"/>
            <a:ext cx="1373610" cy="192360"/>
          </a:xfrm>
          <a:prstGeom prst="rect">
            <a:avLst/>
          </a:prstGeom>
          <a:solidFill>
            <a:srgbClr val="FFFFFF">
              <a:lumMod val="50000"/>
            </a:srgbClr>
          </a:solidFill>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864017">
              <a:spcBef>
                <a:spcPts val="536"/>
              </a:spcBef>
              <a:defRPr/>
            </a:pPr>
            <a:r>
              <a:rPr lang="en-US" sz="1250" b="1">
                <a:solidFill>
                  <a:srgbClr val="FFFFFF"/>
                </a:solidFill>
                <a:latin typeface="Arial Nova Light" panose="020B0304020202020204" pitchFamily="34" charset="0"/>
              </a:rPr>
              <a:t>8 + 4 Weeks</a:t>
            </a:r>
          </a:p>
        </p:txBody>
      </p:sp>
      <p:sp>
        <p:nvSpPr>
          <p:cNvPr id="24" name="Rectangle 23">
            <a:extLst>
              <a:ext uri="{FF2B5EF4-FFF2-40B4-BE49-F238E27FC236}">
                <a16:creationId xmlns:a16="http://schemas.microsoft.com/office/drawing/2014/main" id="{1C8AC1C2-66C2-48C9-0F45-54EEF6532C63}"/>
              </a:ext>
            </a:extLst>
          </p:cNvPr>
          <p:cNvSpPr/>
          <p:nvPr/>
        </p:nvSpPr>
        <p:spPr>
          <a:xfrm>
            <a:off x="2893497" y="1864432"/>
            <a:ext cx="1814449" cy="510612"/>
          </a:xfrm>
          <a:prstGeom prst="rect">
            <a:avLst/>
          </a:prstGeom>
          <a:noFill/>
          <a:ln w="3175" cap="flat" cmpd="sng" algn="ctr">
            <a:solidFill>
              <a:srgbClr val="205427"/>
            </a:solidFill>
            <a:prstDash val="solid"/>
            <a:miter lim="800000"/>
          </a:ln>
          <a:effectLst/>
        </p:spPr>
        <p:txBody>
          <a:bodyPr lIns="81642" tIns="40821" rIns="81642" bIns="40821" rtlCol="0" anchor="ctr"/>
          <a:lstStyle/>
          <a:p>
            <a:pPr algn="ctr" defTabSz="864017"/>
            <a:r>
              <a:rPr lang="en-US" sz="982" kern="0">
                <a:latin typeface="Arial"/>
                <a:ea typeface="Cambria" panose="02040503050406030204" pitchFamily="18" charset="0"/>
                <a:cs typeface="Calibri" panose="020F0502020204030204" pitchFamily="34" charset="0"/>
              </a:rPr>
              <a:t>Identifying and removing duplicates, update articles/SOP</a:t>
            </a:r>
            <a:endParaRPr lang="en-IN" sz="982" kern="0">
              <a:latin typeface="Arial"/>
              <a:ea typeface="Cambria" panose="02040503050406030204" pitchFamily="18" charset="0"/>
              <a:cs typeface="Calibri" panose="020F0502020204030204" pitchFamily="34" charset="0"/>
            </a:endParaRPr>
          </a:p>
        </p:txBody>
      </p:sp>
      <p:sp>
        <p:nvSpPr>
          <p:cNvPr id="25" name="Rectangle 24">
            <a:extLst>
              <a:ext uri="{FF2B5EF4-FFF2-40B4-BE49-F238E27FC236}">
                <a16:creationId xmlns:a16="http://schemas.microsoft.com/office/drawing/2014/main" id="{B384F465-A2C6-EF32-AA9D-309525685BB4}"/>
              </a:ext>
            </a:extLst>
          </p:cNvPr>
          <p:cNvSpPr/>
          <p:nvPr/>
        </p:nvSpPr>
        <p:spPr>
          <a:xfrm>
            <a:off x="4836288" y="1864432"/>
            <a:ext cx="1814449" cy="510612"/>
          </a:xfrm>
          <a:prstGeom prst="rect">
            <a:avLst/>
          </a:prstGeom>
          <a:noFill/>
          <a:ln w="3175" cap="flat" cmpd="sng" algn="ctr">
            <a:solidFill>
              <a:srgbClr val="205427"/>
            </a:solidFill>
            <a:prstDash val="solid"/>
            <a:miter lim="800000"/>
          </a:ln>
          <a:effectLst/>
        </p:spPr>
        <p:txBody>
          <a:bodyPr lIns="81642" tIns="40821" rIns="81642" bIns="40821" rtlCol="0" anchor="ctr"/>
          <a:lstStyle/>
          <a:p>
            <a:pPr algn="ctr" defTabSz="864017"/>
            <a:r>
              <a:rPr lang="en-US" sz="982" kern="0">
                <a:latin typeface="Arial"/>
                <a:ea typeface="Cambria" panose="02040503050406030204" pitchFamily="18" charset="0"/>
                <a:cs typeface="Calibri" panose="020F0502020204030204" pitchFamily="34" charset="0"/>
              </a:rPr>
              <a:t>Update existing articles/SOPs</a:t>
            </a:r>
            <a:endParaRPr lang="en-IN" sz="982" kern="0">
              <a:latin typeface="Arial"/>
              <a:ea typeface="Cambria" panose="02040503050406030204" pitchFamily="18" charset="0"/>
              <a:cs typeface="Calibri" panose="020F0502020204030204" pitchFamily="34" charset="0"/>
            </a:endParaRPr>
          </a:p>
        </p:txBody>
      </p:sp>
      <p:sp>
        <p:nvSpPr>
          <p:cNvPr id="26" name="Rectangle 25">
            <a:extLst>
              <a:ext uri="{FF2B5EF4-FFF2-40B4-BE49-F238E27FC236}">
                <a16:creationId xmlns:a16="http://schemas.microsoft.com/office/drawing/2014/main" id="{0AC2812A-7A49-EE18-2438-5E488D784F21}"/>
              </a:ext>
            </a:extLst>
          </p:cNvPr>
          <p:cNvSpPr/>
          <p:nvPr/>
        </p:nvSpPr>
        <p:spPr>
          <a:xfrm>
            <a:off x="6764143" y="1864432"/>
            <a:ext cx="1814449" cy="510612"/>
          </a:xfrm>
          <a:prstGeom prst="rect">
            <a:avLst/>
          </a:prstGeom>
          <a:noFill/>
          <a:ln w="3175" cap="flat" cmpd="sng" algn="ctr">
            <a:solidFill>
              <a:srgbClr val="205427"/>
            </a:solidFill>
            <a:prstDash val="solid"/>
            <a:miter lim="800000"/>
          </a:ln>
          <a:effectLst/>
        </p:spPr>
        <p:txBody>
          <a:bodyPr lIns="81642" tIns="40821" rIns="81642" bIns="40821" rtlCol="0" anchor="ctr"/>
          <a:lstStyle/>
          <a:p>
            <a:pPr algn="ctr" defTabSz="864017"/>
            <a:r>
              <a:rPr lang="en-US" sz="982" kern="0">
                <a:latin typeface="Arial"/>
                <a:ea typeface="Cambria" panose="02040503050406030204" pitchFamily="18" charset="0"/>
                <a:cs typeface="Calibri" panose="020F0502020204030204" pitchFamily="34" charset="0"/>
              </a:rPr>
              <a:t>Create new articles/SOPs using a standard layout</a:t>
            </a:r>
            <a:endParaRPr lang="en-IN" sz="982" kern="0">
              <a:latin typeface="Arial"/>
              <a:ea typeface="Cambria" panose="02040503050406030204" pitchFamily="18" charset="0"/>
              <a:cs typeface="Calibri" panose="020F0502020204030204" pitchFamily="34" charset="0"/>
            </a:endParaRPr>
          </a:p>
        </p:txBody>
      </p:sp>
      <p:sp>
        <p:nvSpPr>
          <p:cNvPr id="42" name="Rectangle 41">
            <a:extLst>
              <a:ext uri="{FF2B5EF4-FFF2-40B4-BE49-F238E27FC236}">
                <a16:creationId xmlns:a16="http://schemas.microsoft.com/office/drawing/2014/main" id="{1B084865-FFAE-D048-45AE-554FFCAA1DAC}"/>
              </a:ext>
            </a:extLst>
          </p:cNvPr>
          <p:cNvSpPr/>
          <p:nvPr/>
        </p:nvSpPr>
        <p:spPr>
          <a:xfrm>
            <a:off x="8692005" y="1864432"/>
            <a:ext cx="1814449" cy="510612"/>
          </a:xfrm>
          <a:prstGeom prst="rect">
            <a:avLst/>
          </a:prstGeom>
          <a:noFill/>
          <a:ln w="3175" cap="flat" cmpd="sng" algn="ctr">
            <a:solidFill>
              <a:srgbClr val="205427"/>
            </a:solidFill>
            <a:prstDash val="solid"/>
            <a:miter lim="800000"/>
          </a:ln>
          <a:effectLst/>
        </p:spPr>
        <p:txBody>
          <a:bodyPr lIns="81642" tIns="40821" rIns="81642" bIns="40821" rtlCol="0" anchor="ctr"/>
          <a:lstStyle/>
          <a:p>
            <a:pPr algn="ctr" defTabSz="864017"/>
            <a:r>
              <a:rPr lang="en-US" sz="982" kern="0">
                <a:latin typeface="Arial"/>
                <a:ea typeface="Cambria" panose="02040503050406030204" pitchFamily="18" charset="0"/>
                <a:cs typeface="Calibri" panose="020F0502020204030204" pitchFamily="34" charset="0"/>
              </a:rPr>
              <a:t>Search retrieval</a:t>
            </a:r>
            <a:endParaRPr lang="en-IN" sz="982" kern="0">
              <a:latin typeface="Arial"/>
              <a:ea typeface="Cambria" panose="02040503050406030204" pitchFamily="18" charset="0"/>
              <a:cs typeface="Calibri" panose="020F0502020204030204" pitchFamily="34" charset="0"/>
            </a:endParaRPr>
          </a:p>
        </p:txBody>
      </p:sp>
      <p:sp>
        <p:nvSpPr>
          <p:cNvPr id="43" name="Rectangle 42">
            <a:extLst>
              <a:ext uri="{FF2B5EF4-FFF2-40B4-BE49-F238E27FC236}">
                <a16:creationId xmlns:a16="http://schemas.microsoft.com/office/drawing/2014/main" id="{B25346EA-7AF8-6E13-3285-056C3E5070FB}"/>
              </a:ext>
            </a:extLst>
          </p:cNvPr>
          <p:cNvSpPr/>
          <p:nvPr/>
        </p:nvSpPr>
        <p:spPr>
          <a:xfrm>
            <a:off x="841148" y="1864432"/>
            <a:ext cx="1814449" cy="510611"/>
          </a:xfrm>
          <a:prstGeom prst="rect">
            <a:avLst/>
          </a:prstGeom>
          <a:solidFill>
            <a:srgbClr val="205427"/>
          </a:solidFill>
          <a:ln w="3175" cap="flat" cmpd="sng" algn="ctr">
            <a:noFill/>
            <a:prstDash val="solid"/>
            <a:miter lim="800000"/>
          </a:ln>
          <a:effectLst/>
        </p:spPr>
        <p:txBody>
          <a:bodyPr lIns="81642" tIns="40821" rIns="81642" bIns="40821" rtlCol="0" anchor="ctr"/>
          <a:lstStyle/>
          <a:p>
            <a:pPr algn="ctr" defTabSz="864017"/>
            <a:r>
              <a:rPr lang="en-US" sz="1512" i="1" kern="0">
                <a:solidFill>
                  <a:prstClr val="white"/>
                </a:solidFill>
                <a:latin typeface="Arial Nova Light" panose="020B0304020202020204" pitchFamily="34" charset="0"/>
              </a:rPr>
              <a:t>Objectives</a:t>
            </a:r>
            <a:endParaRPr lang="en-IN" sz="1512" i="1" kern="0">
              <a:solidFill>
                <a:prstClr val="white"/>
              </a:solidFill>
              <a:latin typeface="Arial Nova Light" panose="020B0304020202020204" pitchFamily="34" charset="0"/>
            </a:endParaRPr>
          </a:p>
        </p:txBody>
      </p:sp>
      <p:sp>
        <p:nvSpPr>
          <p:cNvPr id="44" name="Rectangle 43">
            <a:extLst>
              <a:ext uri="{FF2B5EF4-FFF2-40B4-BE49-F238E27FC236}">
                <a16:creationId xmlns:a16="http://schemas.microsoft.com/office/drawing/2014/main" id="{AD91DC26-823F-6483-390B-F1E828DAC745}"/>
              </a:ext>
            </a:extLst>
          </p:cNvPr>
          <p:cNvSpPr/>
          <p:nvPr/>
        </p:nvSpPr>
        <p:spPr>
          <a:xfrm>
            <a:off x="999166" y="2993386"/>
            <a:ext cx="9449762" cy="510612"/>
          </a:xfrm>
          <a:prstGeom prst="rect">
            <a:avLst/>
          </a:prstGeom>
          <a:noFill/>
          <a:ln w="3175" cap="flat" cmpd="sng" algn="ctr">
            <a:solidFill>
              <a:srgbClr val="205427"/>
            </a:solidFill>
            <a:prstDash val="solid"/>
            <a:miter lim="800000"/>
          </a:ln>
          <a:effectLst/>
        </p:spPr>
        <p:txBody>
          <a:bodyPr lIns="81642" tIns="40821" rIns="81642" bIns="40821" rtlCol="0" anchor="ctr"/>
          <a:lstStyle/>
          <a:p>
            <a:pPr algn="ctr" defTabSz="864017"/>
            <a:r>
              <a:rPr lang="en-US" sz="982" kern="0">
                <a:latin typeface="Arial"/>
                <a:ea typeface="Cambria" panose="02040503050406030204" pitchFamily="18" charset="0"/>
                <a:cs typeface="Calibri" panose="020F0502020204030204" pitchFamily="34" charset="0"/>
              </a:rPr>
              <a:t>Genpact proposes to initiate the exercise with first objective - identifying and removing duplicates, update articles/SOP and implement a POC. </a:t>
            </a:r>
            <a:r>
              <a:rPr lang="en-US" sz="992" kern="0">
                <a:latin typeface="Arial"/>
                <a:ea typeface="Cambria" panose="02040503050406030204" pitchFamily="18" charset="0"/>
                <a:cs typeface="Calibri" panose="020F0502020204030204" pitchFamily="34" charset="0"/>
              </a:rPr>
              <a:t>During the course of the POC, Genpact will analyze the other three objectives and share a proposal</a:t>
            </a:r>
            <a:endParaRPr lang="en-IN" sz="992" kern="0">
              <a:latin typeface="Arial"/>
              <a:ea typeface="Cambria" panose="02040503050406030204" pitchFamily="18" charset="0"/>
              <a:cs typeface="Calibri" panose="020F0502020204030204" pitchFamily="34" charset="0"/>
            </a:endParaRPr>
          </a:p>
        </p:txBody>
      </p:sp>
      <p:sp>
        <p:nvSpPr>
          <p:cNvPr id="45" name="TextBox 44">
            <a:extLst>
              <a:ext uri="{FF2B5EF4-FFF2-40B4-BE49-F238E27FC236}">
                <a16:creationId xmlns:a16="http://schemas.microsoft.com/office/drawing/2014/main" id="{DB28732B-69D1-DAF8-F8E0-F0DA5DD759EB}"/>
              </a:ext>
            </a:extLst>
          </p:cNvPr>
          <p:cNvSpPr txBox="1"/>
          <p:nvPr/>
        </p:nvSpPr>
        <p:spPr>
          <a:xfrm>
            <a:off x="3118080" y="2586929"/>
            <a:ext cx="1405928" cy="243465"/>
          </a:xfrm>
          <a:prstGeom prst="rect">
            <a:avLst/>
          </a:prstGeom>
          <a:solidFill>
            <a:srgbClr val="205427"/>
          </a:solidFill>
        </p:spPr>
        <p:txBody>
          <a:bodyPr wrap="square">
            <a:spAutoFit/>
          </a:bodyPr>
          <a:lstStyle/>
          <a:p>
            <a:pPr algn="ctr" defTabSz="432008"/>
            <a:r>
              <a:rPr lang="en-US" sz="982" kern="0">
                <a:solidFill>
                  <a:srgbClr val="FFFFFF"/>
                </a:solidFill>
                <a:latin typeface="Arial"/>
                <a:ea typeface="Cambria" panose="02040503050406030204" pitchFamily="18" charset="0"/>
                <a:cs typeface="Calibri" panose="020F0502020204030204" pitchFamily="34" charset="0"/>
              </a:rPr>
              <a:t>POC Implementation </a:t>
            </a:r>
            <a:endParaRPr lang="en-IN" sz="1701">
              <a:solidFill>
                <a:srgbClr val="FFFFFF"/>
              </a:solidFill>
              <a:latin typeface="Calibri" panose="020F0502020204030204"/>
            </a:endParaRPr>
          </a:p>
        </p:txBody>
      </p:sp>
      <p:sp>
        <p:nvSpPr>
          <p:cNvPr id="46" name="TextBox 45">
            <a:extLst>
              <a:ext uri="{FF2B5EF4-FFF2-40B4-BE49-F238E27FC236}">
                <a16:creationId xmlns:a16="http://schemas.microsoft.com/office/drawing/2014/main" id="{3D1DF06A-C80E-D63D-C9D6-4E79BB1AE305}"/>
              </a:ext>
            </a:extLst>
          </p:cNvPr>
          <p:cNvSpPr txBox="1"/>
          <p:nvPr/>
        </p:nvSpPr>
        <p:spPr>
          <a:xfrm>
            <a:off x="4985068" y="2578408"/>
            <a:ext cx="1335024" cy="243465"/>
          </a:xfrm>
          <a:prstGeom prst="rect">
            <a:avLst/>
          </a:prstGeom>
          <a:solidFill>
            <a:srgbClr val="205427"/>
          </a:solidFill>
        </p:spPr>
        <p:txBody>
          <a:bodyPr wrap="square" anchor="ctr">
            <a:spAutoFit/>
          </a:bodyPr>
          <a:lstStyle/>
          <a:p>
            <a:pPr algn="ctr" defTabSz="432008"/>
            <a:r>
              <a:rPr lang="en-US" sz="982" kern="0">
                <a:solidFill>
                  <a:srgbClr val="FFFFFF"/>
                </a:solidFill>
                <a:latin typeface="Arial"/>
                <a:ea typeface="Cambria" panose="02040503050406030204" pitchFamily="18" charset="0"/>
                <a:cs typeface="Calibri" panose="020F0502020204030204" pitchFamily="34" charset="0"/>
              </a:rPr>
              <a:t>Analysis</a:t>
            </a:r>
            <a:endParaRPr lang="en-IN" sz="1701">
              <a:solidFill>
                <a:srgbClr val="FFFFFF"/>
              </a:solidFill>
              <a:latin typeface="Calibri" panose="020F0502020204030204"/>
            </a:endParaRPr>
          </a:p>
        </p:txBody>
      </p:sp>
      <p:sp>
        <p:nvSpPr>
          <p:cNvPr id="47" name="TextBox 46">
            <a:extLst>
              <a:ext uri="{FF2B5EF4-FFF2-40B4-BE49-F238E27FC236}">
                <a16:creationId xmlns:a16="http://schemas.microsoft.com/office/drawing/2014/main" id="{35A648A8-6F90-DC09-0525-E4DE03A247BD}"/>
              </a:ext>
            </a:extLst>
          </p:cNvPr>
          <p:cNvSpPr txBox="1"/>
          <p:nvPr/>
        </p:nvSpPr>
        <p:spPr>
          <a:xfrm>
            <a:off x="6996481" y="2564473"/>
            <a:ext cx="1335024" cy="243465"/>
          </a:xfrm>
          <a:prstGeom prst="rect">
            <a:avLst/>
          </a:prstGeom>
          <a:solidFill>
            <a:srgbClr val="205427"/>
          </a:solidFill>
        </p:spPr>
        <p:txBody>
          <a:bodyPr wrap="square" anchor="ctr">
            <a:spAutoFit/>
          </a:bodyPr>
          <a:lstStyle/>
          <a:p>
            <a:pPr algn="ctr" defTabSz="432008"/>
            <a:r>
              <a:rPr lang="en-US" sz="982" kern="0">
                <a:solidFill>
                  <a:srgbClr val="FFFFFF"/>
                </a:solidFill>
                <a:latin typeface="Arial"/>
                <a:ea typeface="Cambria" panose="02040503050406030204" pitchFamily="18" charset="0"/>
                <a:cs typeface="Calibri" panose="020F0502020204030204" pitchFamily="34" charset="0"/>
              </a:rPr>
              <a:t>Analysis</a:t>
            </a:r>
            <a:endParaRPr lang="en-IN" sz="1701">
              <a:solidFill>
                <a:srgbClr val="FFFFFF"/>
              </a:solidFill>
              <a:latin typeface="Calibri" panose="020F0502020204030204"/>
            </a:endParaRPr>
          </a:p>
        </p:txBody>
      </p:sp>
      <p:sp>
        <p:nvSpPr>
          <p:cNvPr id="48" name="TextBox 47">
            <a:extLst>
              <a:ext uri="{FF2B5EF4-FFF2-40B4-BE49-F238E27FC236}">
                <a16:creationId xmlns:a16="http://schemas.microsoft.com/office/drawing/2014/main" id="{5AC5189A-27A1-CAC7-7E34-1A5266B8B41B}"/>
              </a:ext>
            </a:extLst>
          </p:cNvPr>
          <p:cNvSpPr txBox="1"/>
          <p:nvPr/>
        </p:nvSpPr>
        <p:spPr>
          <a:xfrm>
            <a:off x="8840663" y="2559830"/>
            <a:ext cx="1335024" cy="243465"/>
          </a:xfrm>
          <a:prstGeom prst="rect">
            <a:avLst/>
          </a:prstGeom>
          <a:solidFill>
            <a:srgbClr val="205427"/>
          </a:solidFill>
        </p:spPr>
        <p:txBody>
          <a:bodyPr wrap="square" anchor="ctr">
            <a:spAutoFit/>
          </a:bodyPr>
          <a:lstStyle/>
          <a:p>
            <a:pPr algn="ctr" defTabSz="432008"/>
            <a:r>
              <a:rPr lang="en-US" sz="982" kern="0">
                <a:solidFill>
                  <a:srgbClr val="FFFFFF"/>
                </a:solidFill>
                <a:latin typeface="Arial"/>
                <a:ea typeface="Cambria" panose="02040503050406030204" pitchFamily="18" charset="0"/>
                <a:cs typeface="Calibri" panose="020F0502020204030204" pitchFamily="34" charset="0"/>
              </a:rPr>
              <a:t>Analysis</a:t>
            </a:r>
            <a:endParaRPr lang="en-IN" sz="1701">
              <a:solidFill>
                <a:srgbClr val="FFFFFF"/>
              </a:solidFill>
              <a:latin typeface="Calibri" panose="020F0502020204030204"/>
            </a:endParaRPr>
          </a:p>
        </p:txBody>
      </p:sp>
      <p:sp>
        <p:nvSpPr>
          <p:cNvPr id="49" name="Arrow: Right 48">
            <a:extLst>
              <a:ext uri="{FF2B5EF4-FFF2-40B4-BE49-F238E27FC236}">
                <a16:creationId xmlns:a16="http://schemas.microsoft.com/office/drawing/2014/main" id="{7C8B3445-8852-6351-0AC3-216F259D69D2}"/>
              </a:ext>
            </a:extLst>
          </p:cNvPr>
          <p:cNvSpPr/>
          <p:nvPr/>
        </p:nvSpPr>
        <p:spPr>
          <a:xfrm>
            <a:off x="843743" y="2467905"/>
            <a:ext cx="1815338" cy="414086"/>
          </a:xfrm>
          <a:prstGeom prst="rightArrow">
            <a:avLst/>
          </a:prstGeom>
          <a:solidFill>
            <a:srgbClr val="205427"/>
          </a:solidFill>
          <a:ln w="3175" cap="flat" cmpd="sng" algn="ctr">
            <a:noFill/>
            <a:prstDash val="solid"/>
            <a:miter lim="800000"/>
          </a:ln>
          <a:effectLst/>
        </p:spPr>
        <p:txBody>
          <a:bodyPr lIns="81642" tIns="40821" rIns="81642" bIns="40821" rtlCol="0" anchor="ctr"/>
          <a:lstStyle/>
          <a:p>
            <a:pPr algn="ctr" defTabSz="864017"/>
            <a:r>
              <a:rPr lang="en-US" sz="1417" i="1" kern="0">
                <a:solidFill>
                  <a:prstClr val="white"/>
                </a:solidFill>
                <a:latin typeface="Arial Nova Light" panose="020B0304020202020204" pitchFamily="34" charset="0"/>
              </a:rPr>
              <a:t>Current Scope</a:t>
            </a:r>
            <a:endParaRPr lang="en-IN" sz="1417" i="1" kern="0">
              <a:solidFill>
                <a:prstClr val="white"/>
              </a:solidFill>
              <a:latin typeface="Arial Nova Light" panose="020B0304020202020204" pitchFamily="34" charset="0"/>
            </a:endParaRPr>
          </a:p>
        </p:txBody>
      </p:sp>
    </p:spTree>
    <p:extLst>
      <p:ext uri="{BB962C8B-B14F-4D97-AF65-F5344CB8AC3E}">
        <p14:creationId xmlns:p14="http://schemas.microsoft.com/office/powerpoint/2010/main" val="224481312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S_UNIQUEID" val="25845"/>
</p:tagLst>
</file>

<file path=ppt/tags/tag2.xml><?xml version="1.0" encoding="utf-8"?>
<p:tagLst xmlns:a="http://schemas.openxmlformats.org/drawingml/2006/main" xmlns:r="http://schemas.openxmlformats.org/officeDocument/2006/relationships" xmlns:p="http://schemas.openxmlformats.org/presentationml/2006/main">
  <p:tag name="AS_UNIQUEID" val="25846"/>
</p:tagLst>
</file>

<file path=ppt/theme/theme1.xml><?xml version="1.0" encoding="utf-8"?>
<a:theme xmlns:a="http://schemas.openxmlformats.org/drawingml/2006/main" name="TechBase">
  <a:themeElements>
    <a:clrScheme name="Heineken">
      <a:dk1>
        <a:srgbClr val="424242"/>
      </a:dk1>
      <a:lt1>
        <a:srgbClr val="FFFFFF"/>
      </a:lt1>
      <a:dk2>
        <a:srgbClr val="5E5E5E"/>
      </a:dk2>
      <a:lt2>
        <a:srgbClr val="F3F3F5"/>
      </a:lt2>
      <a:accent1>
        <a:srgbClr val="00541D"/>
      </a:accent1>
      <a:accent2>
        <a:srgbClr val="286F38"/>
      </a:accent2>
      <a:accent3>
        <a:srgbClr val="608E60"/>
      </a:accent3>
      <a:accent4>
        <a:srgbClr val="93B190"/>
      </a:accent4>
      <a:accent5>
        <a:srgbClr val="C8D7C6"/>
      </a:accent5>
      <a:accent6>
        <a:srgbClr val="E9E9EA"/>
      </a:accent6>
      <a:hlink>
        <a:srgbClr val="007C28"/>
      </a:hlink>
      <a:folHlink>
        <a:srgbClr val="489149"/>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Heineken">
      <a:dk1>
        <a:srgbClr val="404040"/>
      </a:dk1>
      <a:lt1>
        <a:sysClr val="window" lastClr="FFFFFF"/>
      </a:lt1>
      <a:dk2>
        <a:srgbClr val="44546A"/>
      </a:dk2>
      <a:lt2>
        <a:srgbClr val="E7E6E6"/>
      </a:lt2>
      <a:accent1>
        <a:srgbClr val="205427"/>
      </a:accent1>
      <a:accent2>
        <a:srgbClr val="7AB800"/>
      </a:accent2>
      <a:accent3>
        <a:srgbClr val="006900"/>
      </a:accent3>
      <a:accent4>
        <a:srgbClr val="D8232A"/>
      </a:accent4>
      <a:accent5>
        <a:srgbClr val="EE7203"/>
      </a:accent5>
      <a:accent6>
        <a:srgbClr val="1D71B8"/>
      </a:accent6>
      <a:hlink>
        <a:srgbClr val="7AB800"/>
      </a:hlink>
      <a:folHlink>
        <a:srgbClr val="EE7203"/>
      </a:folHlink>
    </a:clrScheme>
    <a:fontScheme name="HEINEKEN">
      <a:majorFont>
        <a:latin typeface="Georgia"/>
        <a:ea typeface=""/>
        <a:cs typeface=""/>
      </a:majorFont>
      <a:minorFont>
        <a:latin typeface="Arial Nov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54B53E752693DD45BFE1015ECE6D5452" ma:contentTypeVersion="5" ma:contentTypeDescription="Create a new document." ma:contentTypeScope="" ma:versionID="e3fa6b089ddb603037b6c433c9f26b3a">
  <xsd:schema xmlns:xsd="http://www.w3.org/2001/XMLSchema" xmlns:xs="http://www.w3.org/2001/XMLSchema" xmlns:p="http://schemas.microsoft.com/office/2006/metadata/properties" xmlns:ns2="e6eb4872-ae7a-4c44-911d-eb911f40cdf4" xmlns:ns3="23b2568e-a8e2-43e8-b482-7ebcbd1e8362" targetNamespace="http://schemas.microsoft.com/office/2006/metadata/properties" ma:root="true" ma:fieldsID="d8be683ca878e3a4e8f6f63bdf8258ee" ns2:_="" ns3:_="">
    <xsd:import namespace="e6eb4872-ae7a-4c44-911d-eb911f40cdf4"/>
    <xsd:import namespace="23b2568e-a8e2-43e8-b482-7ebcbd1e8362"/>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6eb4872-ae7a-4c44-911d-eb911f40cdf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3b2568e-a8e2-43e8-b482-7ebcbd1e8362"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75C9F37-9707-4EFE-B2B4-C4C9F824C85F}">
  <ds:schemaRefs>
    <ds:schemaRef ds:uri="http://purl.org/dc/elements/1.1/"/>
    <ds:schemaRef ds:uri="23b2568e-a8e2-43e8-b482-7ebcbd1e8362"/>
    <ds:schemaRef ds:uri="http://schemas.microsoft.com/office/2006/metadata/properties"/>
    <ds:schemaRef ds:uri="http://schemas.microsoft.com/office/infopath/2007/PartnerControls"/>
    <ds:schemaRef ds:uri="http://purl.org/dc/dcmitype/"/>
    <ds:schemaRef ds:uri="http://schemas.microsoft.com/office/2006/documentManagement/types"/>
    <ds:schemaRef ds:uri="http://www.w3.org/XML/1998/namespace"/>
    <ds:schemaRef ds:uri="http://schemas.openxmlformats.org/package/2006/metadata/core-properties"/>
    <ds:schemaRef ds:uri="e6eb4872-ae7a-4c44-911d-eb911f40cdf4"/>
    <ds:schemaRef ds:uri="http://purl.org/dc/terms/"/>
  </ds:schemaRefs>
</ds:datastoreItem>
</file>

<file path=customXml/itemProps2.xml><?xml version="1.0" encoding="utf-8"?>
<ds:datastoreItem xmlns:ds="http://schemas.openxmlformats.org/officeDocument/2006/customXml" ds:itemID="{E180D736-9F25-4A35-89D1-EB1637084FB9}">
  <ds:schemaRefs>
    <ds:schemaRef ds:uri="http://schemas.microsoft.com/sharepoint/v3/contenttype/forms"/>
  </ds:schemaRefs>
</ds:datastoreItem>
</file>

<file path=customXml/itemProps3.xml><?xml version="1.0" encoding="utf-8"?>
<ds:datastoreItem xmlns:ds="http://schemas.openxmlformats.org/officeDocument/2006/customXml" ds:itemID="{90652787-CAFE-4306-A34D-9C0B0ECDC4F5}">
  <ds:schemaRefs>
    <ds:schemaRef ds:uri="23b2568e-a8e2-43e8-b482-7ebcbd1e8362"/>
    <ds:schemaRef ds:uri="e6eb4872-ae7a-4c44-911d-eb911f40cdf4"/>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Office Theme</Template>
  <TotalTime>20</TotalTime>
  <Words>5661</Words>
  <Application>Microsoft Office PowerPoint</Application>
  <PresentationFormat>Custom</PresentationFormat>
  <Paragraphs>1012</Paragraphs>
  <Slides>32</Slides>
  <Notes>27</Notes>
  <HiddenSlides>1</HiddenSlides>
  <MMClips>0</MMClips>
  <ScaleCrop>false</ScaleCrop>
  <HeadingPairs>
    <vt:vector size="6" baseType="variant">
      <vt:variant>
        <vt:lpstr>Fonts Used</vt:lpstr>
      </vt:variant>
      <vt:variant>
        <vt:i4>14</vt:i4>
      </vt:variant>
      <vt:variant>
        <vt:lpstr>Theme</vt:lpstr>
      </vt:variant>
      <vt:variant>
        <vt:i4>2</vt:i4>
      </vt:variant>
      <vt:variant>
        <vt:lpstr>Slide Titles</vt:lpstr>
      </vt:variant>
      <vt:variant>
        <vt:i4>32</vt:i4>
      </vt:variant>
    </vt:vector>
  </HeadingPairs>
  <TitlesOfParts>
    <vt:vector size="48" baseType="lpstr">
      <vt:lpstr>-apple-system</vt:lpstr>
      <vt:lpstr>Arial</vt:lpstr>
      <vt:lpstr>Arial </vt:lpstr>
      <vt:lpstr>Arial Nova</vt:lpstr>
      <vt:lpstr>Arial Nova Light</vt:lpstr>
      <vt:lpstr>Bahnschrift Condensed</vt:lpstr>
      <vt:lpstr>Calibri</vt:lpstr>
      <vt:lpstr>Cambria</vt:lpstr>
      <vt:lpstr>Georgia</vt:lpstr>
      <vt:lpstr>HEINEKEN Core</vt:lpstr>
      <vt:lpstr>Helvetica Light</vt:lpstr>
      <vt:lpstr>Lucida Sans</vt:lpstr>
      <vt:lpstr>Times New Roman</vt:lpstr>
      <vt:lpstr>Wingdings</vt:lpstr>
      <vt:lpstr>TechBase</vt:lpstr>
      <vt:lpstr>1_Office Theme</vt:lpstr>
      <vt:lpstr>GenAI Knowledge Management </vt:lpstr>
      <vt:lpstr>Generative AI  Knowledge Management</vt:lpstr>
      <vt:lpstr>Critical to quality(CTQ) drill down tree</vt:lpstr>
      <vt:lpstr>PowerPoint Presentation</vt:lpstr>
      <vt:lpstr>COPIS – As Is</vt:lpstr>
      <vt:lpstr>COPIS - To Be</vt:lpstr>
      <vt:lpstr>High-Level Process Flow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Key priorities per bold move</dc:title>
  <dc:creator>Hana Sato</dc:creator>
  <cp:lastModifiedBy>Rai, Sourabh</cp:lastModifiedBy>
  <cp:revision>3</cp:revision>
  <dcterms:created xsi:type="dcterms:W3CDTF">2022-11-14T09:25:14Z</dcterms:created>
  <dcterms:modified xsi:type="dcterms:W3CDTF">2024-05-23T02:12:13Z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0x01010054B53E752693DD45BFE1015ECE6D5452</vt:lpwstr>
  </property>
</Properties>
</file>